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45"/>
  </p:notesMasterIdLst>
  <p:sldIdLst>
    <p:sldId id="256" r:id="rId3"/>
    <p:sldId id="257" r:id="rId4"/>
    <p:sldId id="258" r:id="rId5"/>
    <p:sldId id="301" r:id="rId6"/>
    <p:sldId id="319" r:id="rId7"/>
    <p:sldId id="259" r:id="rId8"/>
    <p:sldId id="260" r:id="rId9"/>
    <p:sldId id="261" r:id="rId10"/>
    <p:sldId id="307" r:id="rId11"/>
    <p:sldId id="264" r:id="rId12"/>
    <p:sldId id="302" r:id="rId13"/>
    <p:sldId id="303" r:id="rId14"/>
    <p:sldId id="315" r:id="rId15"/>
    <p:sldId id="313" r:id="rId16"/>
    <p:sldId id="268" r:id="rId17"/>
    <p:sldId id="269" r:id="rId18"/>
    <p:sldId id="270" r:id="rId19"/>
    <p:sldId id="312" r:id="rId20"/>
    <p:sldId id="271" r:id="rId21"/>
    <p:sldId id="304" r:id="rId22"/>
    <p:sldId id="308" r:id="rId23"/>
    <p:sldId id="305" r:id="rId24"/>
    <p:sldId id="275" r:id="rId25"/>
    <p:sldId id="309" r:id="rId26"/>
    <p:sldId id="277" r:id="rId27"/>
    <p:sldId id="310" r:id="rId28"/>
    <p:sldId id="279" r:id="rId29"/>
    <p:sldId id="317" r:id="rId30"/>
    <p:sldId id="267" r:id="rId31"/>
    <p:sldId id="281" r:id="rId32"/>
    <p:sldId id="314" r:id="rId33"/>
    <p:sldId id="318" r:id="rId34"/>
    <p:sldId id="311" r:id="rId35"/>
    <p:sldId id="282" r:id="rId36"/>
    <p:sldId id="283" r:id="rId37"/>
    <p:sldId id="284" r:id="rId38"/>
    <p:sldId id="285" r:id="rId39"/>
    <p:sldId id="287" r:id="rId40"/>
    <p:sldId id="291" r:id="rId41"/>
    <p:sldId id="292" r:id="rId42"/>
    <p:sldId id="294" r:id="rId43"/>
    <p:sldId id="295" r:id="rId44"/>
  </p:sldIdLst>
  <p:sldSz cx="9144000" cy="5143500" type="screen16x9"/>
  <p:notesSz cx="6858000" cy="9144000"/>
  <p:embeddedFontLst>
    <p:embeddedFont>
      <p:font typeface="Roboto Medium" panose="020B0604020202020204" charset="0"/>
      <p:regular r:id="rId46"/>
      <p:bold r:id="rId47"/>
      <p:italic r:id="rId48"/>
      <p:boldItalic r:id="rId49"/>
    </p:embeddedFont>
    <p:embeddedFont>
      <p:font typeface="Dosis ExtraLight" panose="020B0604020202020204" charset="0"/>
      <p:regular r:id="rId50"/>
      <p:bold r:id="rId51"/>
    </p:embeddedFont>
    <p:embeddedFont>
      <p:font typeface="Arial Rounded MT Bold" panose="020F0704030504030204" pitchFamily="34" charset="0"/>
      <p:regular r:id="rId52"/>
    </p:embeddedFont>
    <p:embeddedFont>
      <p:font typeface="Raleway" panose="020B0A03030101060003" pitchFamily="34" charset="0"/>
      <p:regular r:id="rId53"/>
      <p:bold r:id="rId54"/>
      <p:italic r:id="rId55"/>
      <p:boldItalic r:id="rId56"/>
    </p:embeddedFont>
    <p:embeddedFont>
      <p:font typeface="Calibri" panose="020F0502020204030204" pitchFamily="34" charset="0"/>
      <p:regular r:id="rId57"/>
      <p:bold r:id="rId58"/>
      <p:italic r:id="rId59"/>
      <p:boldItalic r:id="rId60"/>
    </p:embeddedFont>
    <p:embeddedFont>
      <p:font typeface="맑은 고딕" panose="020B0503020000020004" pitchFamily="34" charset="-127"/>
      <p:regular r:id="rId61"/>
      <p:bold r:id="rId62"/>
    </p:embeddedFont>
    <p:embeddedFont>
      <p:font typeface="Teko Light" pitchFamily="2" charset="0"/>
      <p:regular r:id="rId63"/>
      <p:bold r:id="rId64"/>
    </p:embeddedFont>
    <p:embeddedFont>
      <p:font typeface="Arial Black" panose="020B0A04020102020204" pitchFamily="34" charset="0"/>
      <p:bold r:id="rId65"/>
    </p:embeddedFont>
    <p:embeddedFont>
      <p:font typeface="Hind Vadodara Light" panose="020B0604020202020204" charset="0"/>
      <p:regular r:id="rId66"/>
      <p:bold r:id="rId67"/>
    </p:embeddedFont>
    <p:embeddedFont>
      <p:font typeface="Roboto" pitchFamily="2" charset="0"/>
      <p:regular r:id="rId68"/>
      <p:bold r:id="rId69"/>
      <p:italic r:id="rId70"/>
      <p:boldItalic r:id="rId71"/>
    </p:embeddedFont>
    <p:embeddedFont>
      <p:font typeface="Segoe UI Historic" panose="020B0502040204020203" pitchFamily="34" charset="0"/>
      <p:regular r:id="rId72"/>
    </p:embeddedFont>
    <p:embeddedFont>
      <p:font typeface="Cocogoose" panose="020B0604020202020204" charset="0"/>
      <p:regular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9AA0A6"/>
          </p15:clr>
        </p15:guide>
        <p15:guide id="2" orient="horz" pos="2846">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ym" initials="g" lastIdx="0" clrIdx="0">
    <p:extLst>
      <p:ext uri="{19B8F6BF-5375-455C-9EA6-DF929625EA0E}">
        <p15:presenceInfo xmlns:p15="http://schemas.microsoft.com/office/powerpoint/2012/main" userId="387d59bb514440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ADA4"/>
    <a:srgbClr val="C3CCA2"/>
    <a:srgbClr val="637E8D"/>
    <a:srgbClr val="D49421"/>
    <a:srgbClr val="627E8D"/>
    <a:srgbClr val="A5B7C5"/>
    <a:srgbClr val="CC3300"/>
    <a:srgbClr val="EAC37A"/>
    <a:srgbClr val="D39421"/>
    <a:srgbClr val="6E4E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4D846C-A8E1-4A4F-8E60-4B7033B3BFCC}">
  <a:tblStyle styleId="{984D846C-A8E1-4A4F-8E60-4B7033B3BFC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226" autoAdjust="0"/>
  </p:normalViewPr>
  <p:slideViewPr>
    <p:cSldViewPr snapToGrid="0">
      <p:cViewPr varScale="1">
        <p:scale>
          <a:sx n="148" d="100"/>
          <a:sy n="148" d="100"/>
        </p:scale>
        <p:origin x="534" y="120"/>
      </p:cViewPr>
      <p:guideLst>
        <p:guide pos="2880"/>
        <p:guide orient="horz" pos="284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font" Target="fonts/font18.fntdata"/><Relationship Id="rId68" Type="http://schemas.openxmlformats.org/officeDocument/2006/relationships/font" Target="fonts/font23.fntdata"/><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font" Target="fonts/font26.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font" Target="fonts/font21.fntdata"/><Relationship Id="rId7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font" Target="fonts/font12.fntdata"/><Relationship Id="rId61"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font" Target="fonts/font20.fntdata"/><Relationship Id="rId73" Type="http://schemas.openxmlformats.org/officeDocument/2006/relationships/font" Target="fonts/font28.fntdata"/><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font" Target="fonts/font19.fntdata"/><Relationship Id="rId69" Type="http://schemas.openxmlformats.org/officeDocument/2006/relationships/font" Target="fonts/font24.fntdata"/><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6.fntdata"/><Relationship Id="rId72" Type="http://schemas.openxmlformats.org/officeDocument/2006/relationships/font" Target="fonts/font2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font" Target="fonts/font2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9.fntdata"/><Relationship Id="rId62" Type="http://schemas.openxmlformats.org/officeDocument/2006/relationships/font" Target="fonts/font17.fntdata"/><Relationship Id="rId70" Type="http://schemas.openxmlformats.org/officeDocument/2006/relationships/font" Target="fonts/font25.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9043160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63da1a438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63da1a438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7188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63da1a4385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63da1a438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1297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6320de4b7d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6320de4b7d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50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6320de4b7d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6320de4b7d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2114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6320de4b7d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6320de4b7d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6403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6320de4b7d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6320de4b7d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5270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63e8071fd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63e8071fd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2330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63e8071fd6_2_9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63e8071fd6_2_9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9336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70c12e5f0d_1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70c12e5f0d_1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3120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70c12e5f0d_1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70c12e5f0d_1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7576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6320de4b7d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6320de4b7d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7116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63da1a4385_0_16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63da1a4385_0_16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9808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6321c206cc_0_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6321c206cc_0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27123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6320de4b7d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6320de4b7d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0298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6320de4b7d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6320de4b7d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1308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63e8071fd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63e8071fd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05776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6320de4b7d_0_3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6320de4b7d_0_3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6703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63e8071fd6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63e8071fd6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04945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63da1a4385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63da1a4385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18306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6409c117da_1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 name="Google Shape;787;g6409c117da_1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77715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63e8071fd6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63e8071fd6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9987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6320de4b7d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6320de4b7d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2782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70c12e5f0d_1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70c12e5f0d_1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391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g6320de4b7d_0_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1" name="Google Shape;851;g6320de4b7d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65011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6320de4b7d_0_4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7" name="Google Shape;817;g6320de4b7d_0_4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89652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63da1a438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63da1a438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10327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6320de4b7d_0_4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7" name="Google Shape;817;g6320de4b7d_0_4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38139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6b2113071f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g6b2113071f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215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6bd9299b8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2" name="Google Shape;1092;g6bd9299b8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0253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3"/>
        <p:cNvGrpSpPr/>
        <p:nvPr/>
      </p:nvGrpSpPr>
      <p:grpSpPr>
        <a:xfrm>
          <a:off x="0" y="0"/>
          <a:ext cx="0" cy="0"/>
          <a:chOff x="0" y="0"/>
          <a:chExt cx="0" cy="0"/>
        </a:xfrm>
      </p:grpSpPr>
      <p:sp>
        <p:nvSpPr>
          <p:cNvPr id="1434" name="Google Shape;1434;g63da1a4385_0_164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5" name="Google Shape;1435;g63da1a4385_0_164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8927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9"/>
        <p:cNvGrpSpPr/>
        <p:nvPr/>
      </p:nvGrpSpPr>
      <p:grpSpPr>
        <a:xfrm>
          <a:off x="0" y="0"/>
          <a:ext cx="0" cy="0"/>
          <a:chOff x="0" y="0"/>
          <a:chExt cx="0" cy="0"/>
        </a:xfrm>
      </p:grpSpPr>
      <p:sp>
        <p:nvSpPr>
          <p:cNvPr id="1440" name="Google Shape;1440;g6b2113071f_1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1" name="Google Shape;1441;g6b2113071f_1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61109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
        <p:cNvGrpSpPr/>
        <p:nvPr/>
      </p:nvGrpSpPr>
      <p:grpSpPr>
        <a:xfrm>
          <a:off x="0" y="0"/>
          <a:ext cx="0" cy="0"/>
          <a:chOff x="0" y="0"/>
          <a:chExt cx="0" cy="0"/>
        </a:xfrm>
      </p:grpSpPr>
      <p:sp>
        <p:nvSpPr>
          <p:cNvPr id="1466" name="Google Shape;1466;g6b2113071f_1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7" name="Google Shape;1467;g6b2113071f_1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80519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0"/>
        <p:cNvGrpSpPr/>
        <p:nvPr/>
      </p:nvGrpSpPr>
      <p:grpSpPr>
        <a:xfrm>
          <a:off x="0" y="0"/>
          <a:ext cx="0" cy="0"/>
          <a:chOff x="0" y="0"/>
          <a:chExt cx="0" cy="0"/>
        </a:xfrm>
      </p:grpSpPr>
      <p:sp>
        <p:nvSpPr>
          <p:cNvPr id="5181" name="Google Shape;5181;g6b2113071f_1_3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2" name="Google Shape;5182;g6b2113071f_1_3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6955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70c12e5f0d_1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70c12e5f0d_1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37640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5"/>
        <p:cNvGrpSpPr/>
        <p:nvPr/>
      </p:nvGrpSpPr>
      <p:grpSpPr>
        <a:xfrm>
          <a:off x="0" y="0"/>
          <a:ext cx="0" cy="0"/>
          <a:chOff x="0" y="0"/>
          <a:chExt cx="0" cy="0"/>
        </a:xfrm>
      </p:grpSpPr>
      <p:sp>
        <p:nvSpPr>
          <p:cNvPr id="5586" name="Google Shape;5586;g6b2113071f_1_43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7" name="Google Shape;5587;g6b2113071f_1_43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36014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9"/>
        <p:cNvGrpSpPr/>
        <p:nvPr/>
      </p:nvGrpSpPr>
      <p:grpSpPr>
        <a:xfrm>
          <a:off x="0" y="0"/>
          <a:ext cx="0" cy="0"/>
          <a:chOff x="0" y="0"/>
          <a:chExt cx="0" cy="0"/>
        </a:xfrm>
      </p:grpSpPr>
      <p:sp>
        <p:nvSpPr>
          <p:cNvPr id="6380" name="Google Shape;6380;g6b2113071f_1_5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1" name="Google Shape;6381;g6b2113071f_1_5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15968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0"/>
        <p:cNvGrpSpPr/>
        <p:nvPr/>
      </p:nvGrpSpPr>
      <p:grpSpPr>
        <a:xfrm>
          <a:off x="0" y="0"/>
          <a:ext cx="0" cy="0"/>
          <a:chOff x="0" y="0"/>
          <a:chExt cx="0" cy="0"/>
        </a:xfrm>
      </p:grpSpPr>
      <p:sp>
        <p:nvSpPr>
          <p:cNvPr id="6741" name="Google Shape;6741;g6b2113071f_1_55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2" name="Google Shape;6742;g6b2113071f_1_55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1964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70c12e5f0d_1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70c12e5f0d_1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8519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6320de4b7d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6320de4b7d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2277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6320de4b7d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6320de4b7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3618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6320de4b7d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6320de4b7d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8507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6320de4b7d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6320de4b7d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7508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pic>
        <p:nvPicPr>
          <p:cNvPr id="3" name="Imagen 2"/>
          <p:cNvPicPr>
            <a:picLocks noChangeAspect="1"/>
          </p:cNvPicPr>
          <p:nvPr userDrawn="1"/>
        </p:nvPicPr>
        <p:blipFill rotWithShape="1">
          <a:blip r:embed="rId2">
            <a:extLst>
              <a:ext uri="{28A0092B-C50C-407E-A947-70E740481C1C}">
                <a14:useLocalDpi xmlns:a14="http://schemas.microsoft.com/office/drawing/2010/main" val="0"/>
              </a:ext>
            </a:extLst>
          </a:blip>
          <a:srcRect t="6838"/>
          <a:stretch/>
        </p:blipFill>
        <p:spPr>
          <a:xfrm>
            <a:off x="836" y="0"/>
            <a:ext cx="9143164" cy="5143500"/>
          </a:xfrm>
          <a:prstGeom prst="rect">
            <a:avLst/>
          </a:prstGeom>
        </p:spPr>
      </p:pic>
    </p:spTree>
    <p:extLst>
      <p:ext uri="{BB962C8B-B14F-4D97-AF65-F5344CB8AC3E}">
        <p14:creationId xmlns:p14="http://schemas.microsoft.com/office/powerpoint/2010/main" val="133364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userDrawn="1">
  <p:cSld name="CUSTOM_9">
    <p:bg>
      <p:bgPr>
        <a:blipFill>
          <a:blip r:embed="rId2">
            <a:alphaModFix/>
          </a:blip>
          <a:stretch>
            <a:fillRect/>
          </a:stretch>
        </a:blipFill>
        <a:effectLst/>
      </p:bgPr>
    </p:bg>
    <p:spTree>
      <p:nvGrpSpPr>
        <p:cNvPr id="1" name="Shape 3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bg>
      <p:bgPr>
        <a:blipFill>
          <a:blip r:embed="rId2">
            <a:alphaModFix/>
          </a:blip>
          <a:stretch>
            <a:fillRect/>
          </a:stretch>
        </a:blipFill>
        <a:effectLst/>
      </p:bgPr>
    </p:bg>
    <p:spTree>
      <p:nvGrpSpPr>
        <p:cNvPr id="1" name="Shape 39"/>
        <p:cNvGrpSpPr/>
        <p:nvPr/>
      </p:nvGrpSpPr>
      <p:grpSpPr>
        <a:xfrm>
          <a:off x="0" y="0"/>
          <a:ext cx="0" cy="0"/>
          <a:chOff x="0" y="0"/>
          <a:chExt cx="0" cy="0"/>
        </a:xfrm>
      </p:grpSpPr>
    </p:spTree>
    <p:extLst>
      <p:ext uri="{BB962C8B-B14F-4D97-AF65-F5344CB8AC3E}">
        <p14:creationId xmlns:p14="http://schemas.microsoft.com/office/powerpoint/2010/main" val="2721836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pic>
        <p:nvPicPr>
          <p:cNvPr id="2" name="Imagen 1"/>
          <p:cNvPicPr>
            <a:picLocks noChangeAspect="1"/>
          </p:cNvPicPr>
          <p:nvPr userDrawn="1"/>
        </p:nvPicPr>
        <p:blipFill>
          <a:blip r:embed="rId2"/>
          <a:stretch>
            <a:fillRect/>
          </a:stretch>
        </p:blipFill>
        <p:spPr>
          <a:xfrm>
            <a:off x="0" y="0"/>
            <a:ext cx="9144000" cy="5146623"/>
          </a:xfrm>
          <a:prstGeom prst="rect">
            <a:avLst/>
          </a:prstGeom>
        </p:spPr>
      </p:pic>
      <p:pic>
        <p:nvPicPr>
          <p:cNvPr id="3" name="Imagen 2"/>
          <p:cNvPicPr>
            <a:picLocks noChangeAspect="1"/>
          </p:cNvPicPr>
          <p:nvPr userDrawn="1"/>
        </p:nvPicPr>
        <p:blipFill>
          <a:blip r:embed="rId3"/>
          <a:stretch>
            <a:fillRect/>
          </a:stretch>
        </p:blipFill>
        <p:spPr>
          <a:xfrm>
            <a:off x="5943600" y="1106243"/>
            <a:ext cx="3072213" cy="2934136"/>
          </a:xfrm>
          <a:prstGeom prst="rect">
            <a:avLst/>
          </a:prstGeom>
        </p:spPr>
      </p:pic>
    </p:spTree>
    <p:extLst>
      <p:ext uri="{BB962C8B-B14F-4D97-AF65-F5344CB8AC3E}">
        <p14:creationId xmlns:p14="http://schemas.microsoft.com/office/powerpoint/2010/main" val="2875489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pic>
        <p:nvPicPr>
          <p:cNvPr id="2" name="Imagen 1"/>
          <p:cNvPicPr>
            <a:picLocks noChangeAspect="1"/>
          </p:cNvPicPr>
          <p:nvPr userDrawn="1"/>
        </p:nvPicPr>
        <p:blipFill>
          <a:blip r:embed="rId2"/>
          <a:stretch>
            <a:fillRect/>
          </a:stretch>
        </p:blipFill>
        <p:spPr>
          <a:xfrm>
            <a:off x="0" y="0"/>
            <a:ext cx="9144000" cy="5146623"/>
          </a:xfrm>
          <a:prstGeom prst="rect">
            <a:avLst/>
          </a:prstGeom>
        </p:spPr>
      </p:pic>
      <p:pic>
        <p:nvPicPr>
          <p:cNvPr id="3" name="Imagen 2"/>
          <p:cNvPicPr>
            <a:picLocks noChangeAspect="1"/>
          </p:cNvPicPr>
          <p:nvPr userDrawn="1"/>
        </p:nvPicPr>
        <p:blipFill>
          <a:blip r:embed="rId3"/>
          <a:stretch>
            <a:fillRect/>
          </a:stretch>
        </p:blipFill>
        <p:spPr>
          <a:xfrm flipH="1">
            <a:off x="110382" y="1112797"/>
            <a:ext cx="3058487" cy="2921027"/>
          </a:xfrm>
          <a:prstGeom prst="rect">
            <a:avLst/>
          </a:prstGeom>
        </p:spPr>
      </p:pic>
    </p:spTree>
    <p:extLst>
      <p:ext uri="{BB962C8B-B14F-4D97-AF65-F5344CB8AC3E}">
        <p14:creationId xmlns:p14="http://schemas.microsoft.com/office/powerpoint/2010/main" val="793140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pic>
        <p:nvPicPr>
          <p:cNvPr id="2" name="Imagen 1"/>
          <p:cNvPicPr>
            <a:picLocks noChangeAspect="1"/>
          </p:cNvPicPr>
          <p:nvPr userDrawn="1"/>
        </p:nvPicPr>
        <p:blipFill>
          <a:blip r:embed="rId2"/>
          <a:stretch>
            <a:fillRect/>
          </a:stretch>
        </p:blipFill>
        <p:spPr>
          <a:xfrm>
            <a:off x="0" y="0"/>
            <a:ext cx="9144000" cy="5146623"/>
          </a:xfrm>
          <a:prstGeom prst="rect">
            <a:avLst/>
          </a:prstGeom>
        </p:spPr>
      </p:pic>
      <p:pic>
        <p:nvPicPr>
          <p:cNvPr id="3" name="Imagen 2"/>
          <p:cNvPicPr>
            <a:picLocks noChangeAspect="1"/>
          </p:cNvPicPr>
          <p:nvPr userDrawn="1"/>
        </p:nvPicPr>
        <p:blipFill>
          <a:blip r:embed="rId3"/>
          <a:stretch>
            <a:fillRect/>
          </a:stretch>
        </p:blipFill>
        <p:spPr>
          <a:xfrm rot="2598383" flipH="1">
            <a:off x="-393474" y="67768"/>
            <a:ext cx="3485213" cy="3328574"/>
          </a:xfrm>
          <a:prstGeom prst="rect">
            <a:avLst/>
          </a:prstGeom>
        </p:spPr>
      </p:pic>
      <p:pic>
        <p:nvPicPr>
          <p:cNvPr id="4" name="Imagen 3"/>
          <p:cNvPicPr>
            <a:picLocks noChangeAspect="1"/>
          </p:cNvPicPr>
          <p:nvPr userDrawn="1"/>
        </p:nvPicPr>
        <p:blipFill>
          <a:blip r:embed="rId3"/>
          <a:stretch>
            <a:fillRect/>
          </a:stretch>
        </p:blipFill>
        <p:spPr>
          <a:xfrm rot="13500000" flipH="1">
            <a:off x="6052846" y="1747593"/>
            <a:ext cx="3485213" cy="3328574"/>
          </a:xfrm>
          <a:prstGeom prst="rect">
            <a:avLst/>
          </a:prstGeom>
        </p:spPr>
      </p:pic>
    </p:spTree>
    <p:extLst>
      <p:ext uri="{BB962C8B-B14F-4D97-AF65-F5344CB8AC3E}">
        <p14:creationId xmlns:p14="http://schemas.microsoft.com/office/powerpoint/2010/main" val="3370948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pic>
        <p:nvPicPr>
          <p:cNvPr id="2" name="Imagen 1"/>
          <p:cNvPicPr>
            <a:picLocks noChangeAspect="1"/>
          </p:cNvPicPr>
          <p:nvPr userDrawn="1"/>
        </p:nvPicPr>
        <p:blipFill>
          <a:blip r:embed="rId2"/>
          <a:stretch>
            <a:fillRect/>
          </a:stretch>
        </p:blipFill>
        <p:spPr>
          <a:xfrm>
            <a:off x="0" y="0"/>
            <a:ext cx="9144000" cy="5146623"/>
          </a:xfrm>
          <a:prstGeom prst="rect">
            <a:avLst/>
          </a:prstGeom>
        </p:spPr>
      </p:pic>
      <p:pic>
        <p:nvPicPr>
          <p:cNvPr id="4" name="Imagen 3"/>
          <p:cNvPicPr>
            <a:picLocks noChangeAspect="1"/>
          </p:cNvPicPr>
          <p:nvPr userDrawn="1"/>
        </p:nvPicPr>
        <p:blipFill>
          <a:blip r:embed="rId3"/>
          <a:stretch>
            <a:fillRect/>
          </a:stretch>
        </p:blipFill>
        <p:spPr>
          <a:xfrm>
            <a:off x="151363" y="131555"/>
            <a:ext cx="1383470" cy="1050859"/>
          </a:xfrm>
          <a:prstGeom prst="rect">
            <a:avLst/>
          </a:prstGeom>
        </p:spPr>
      </p:pic>
      <p:pic>
        <p:nvPicPr>
          <p:cNvPr id="5" name="Imagen 4"/>
          <p:cNvPicPr>
            <a:picLocks noChangeAspect="1"/>
          </p:cNvPicPr>
          <p:nvPr userDrawn="1"/>
        </p:nvPicPr>
        <p:blipFill>
          <a:blip r:embed="rId3"/>
          <a:stretch>
            <a:fillRect/>
          </a:stretch>
        </p:blipFill>
        <p:spPr>
          <a:xfrm rot="10800000">
            <a:off x="7571666" y="3973087"/>
            <a:ext cx="1383470" cy="1050859"/>
          </a:xfrm>
          <a:prstGeom prst="rect">
            <a:avLst/>
          </a:prstGeom>
        </p:spPr>
      </p:pic>
    </p:spTree>
    <p:extLst>
      <p:ext uri="{BB962C8B-B14F-4D97-AF65-F5344CB8AC3E}">
        <p14:creationId xmlns:p14="http://schemas.microsoft.com/office/powerpoint/2010/main" val="3801194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pic>
        <p:nvPicPr>
          <p:cNvPr id="2" name="Imagen 1"/>
          <p:cNvPicPr>
            <a:picLocks noChangeAspect="1"/>
          </p:cNvPicPr>
          <p:nvPr userDrawn="1"/>
        </p:nvPicPr>
        <p:blipFill>
          <a:blip r:embed="rId2"/>
          <a:stretch>
            <a:fillRect/>
          </a:stretch>
        </p:blipFill>
        <p:spPr>
          <a:xfrm>
            <a:off x="0" y="0"/>
            <a:ext cx="9144000" cy="5146623"/>
          </a:xfrm>
          <a:prstGeom prst="rect">
            <a:avLst/>
          </a:prstGeom>
        </p:spPr>
      </p:pic>
      <p:pic>
        <p:nvPicPr>
          <p:cNvPr id="4" name="Imagen 3"/>
          <p:cNvPicPr>
            <a:picLocks noChangeAspect="1"/>
          </p:cNvPicPr>
          <p:nvPr userDrawn="1"/>
        </p:nvPicPr>
        <p:blipFill>
          <a:blip r:embed="rId3"/>
          <a:stretch>
            <a:fillRect/>
          </a:stretch>
        </p:blipFill>
        <p:spPr>
          <a:xfrm>
            <a:off x="151363" y="131555"/>
            <a:ext cx="1383470" cy="1050859"/>
          </a:xfrm>
          <a:prstGeom prst="rect">
            <a:avLst/>
          </a:prstGeom>
        </p:spPr>
      </p:pic>
      <p:pic>
        <p:nvPicPr>
          <p:cNvPr id="5" name="Imagen 4"/>
          <p:cNvPicPr>
            <a:picLocks noChangeAspect="1"/>
          </p:cNvPicPr>
          <p:nvPr userDrawn="1"/>
        </p:nvPicPr>
        <p:blipFill>
          <a:blip r:embed="rId3"/>
          <a:stretch>
            <a:fillRect/>
          </a:stretch>
        </p:blipFill>
        <p:spPr>
          <a:xfrm flipH="1">
            <a:off x="7617636" y="115613"/>
            <a:ext cx="1404458" cy="1066801"/>
          </a:xfrm>
          <a:prstGeom prst="rect">
            <a:avLst/>
          </a:prstGeom>
        </p:spPr>
      </p:pic>
    </p:spTree>
    <p:extLst>
      <p:ext uri="{BB962C8B-B14F-4D97-AF65-F5344CB8AC3E}">
        <p14:creationId xmlns:p14="http://schemas.microsoft.com/office/powerpoint/2010/main" val="10926157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pic>
        <p:nvPicPr>
          <p:cNvPr id="3" name="Imagen 2"/>
          <p:cNvPicPr>
            <a:picLocks noChangeAspect="1"/>
          </p:cNvPicPr>
          <p:nvPr userDrawn="1"/>
        </p:nvPicPr>
        <p:blipFill>
          <a:blip r:embed="rId2"/>
          <a:stretch>
            <a:fillRect/>
          </a:stretch>
        </p:blipFill>
        <p:spPr>
          <a:xfrm>
            <a:off x="0" y="0"/>
            <a:ext cx="9144000" cy="5146622"/>
          </a:xfrm>
          <a:prstGeom prst="rect">
            <a:avLst/>
          </a:prstGeom>
        </p:spPr>
      </p:pic>
      <p:pic>
        <p:nvPicPr>
          <p:cNvPr id="6" name="Imagen 5"/>
          <p:cNvPicPr>
            <a:picLocks noChangeAspect="1"/>
          </p:cNvPicPr>
          <p:nvPr userDrawn="1"/>
        </p:nvPicPr>
        <p:blipFill>
          <a:blip r:embed="rId3"/>
          <a:stretch>
            <a:fillRect/>
          </a:stretch>
        </p:blipFill>
        <p:spPr>
          <a:xfrm>
            <a:off x="151363" y="131555"/>
            <a:ext cx="1383470" cy="1050859"/>
          </a:xfrm>
          <a:prstGeom prst="rect">
            <a:avLst/>
          </a:prstGeom>
        </p:spPr>
      </p:pic>
      <p:pic>
        <p:nvPicPr>
          <p:cNvPr id="7" name="Imagen 6"/>
          <p:cNvPicPr>
            <a:picLocks noChangeAspect="1"/>
          </p:cNvPicPr>
          <p:nvPr userDrawn="1"/>
        </p:nvPicPr>
        <p:blipFill>
          <a:blip r:embed="rId3"/>
          <a:stretch>
            <a:fillRect/>
          </a:stretch>
        </p:blipFill>
        <p:spPr>
          <a:xfrm flipH="1">
            <a:off x="7617636" y="115613"/>
            <a:ext cx="1404458" cy="1066801"/>
          </a:xfrm>
          <a:prstGeom prst="rect">
            <a:avLst/>
          </a:prstGeom>
        </p:spPr>
      </p:pic>
    </p:spTree>
    <p:extLst>
      <p:ext uri="{BB962C8B-B14F-4D97-AF65-F5344CB8AC3E}">
        <p14:creationId xmlns:p14="http://schemas.microsoft.com/office/powerpoint/2010/main" val="1442943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pic>
        <p:nvPicPr>
          <p:cNvPr id="6" name="Imagen 5"/>
          <p:cNvPicPr>
            <a:picLocks noChangeAspect="1"/>
          </p:cNvPicPr>
          <p:nvPr userDrawn="1"/>
        </p:nvPicPr>
        <p:blipFill>
          <a:blip r:embed="rId2"/>
          <a:stretch>
            <a:fillRect/>
          </a:stretch>
        </p:blipFill>
        <p:spPr>
          <a:xfrm>
            <a:off x="151363" y="131555"/>
            <a:ext cx="1383470" cy="1050859"/>
          </a:xfrm>
          <a:prstGeom prst="rect">
            <a:avLst/>
          </a:prstGeom>
        </p:spPr>
      </p:pic>
      <p:sp>
        <p:nvSpPr>
          <p:cNvPr id="5" name="AutoShape 3"/>
          <p:cNvSpPr>
            <a:spLocks noChangeAspect="1" noChangeArrowheads="1" noTextEdit="1"/>
          </p:cNvSpPr>
          <p:nvPr userDrawn="1"/>
        </p:nvSpPr>
        <p:spPr bwMode="auto">
          <a:xfrm>
            <a:off x="-2633663" y="1908175"/>
            <a:ext cx="14411326"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Rectangle 5"/>
          <p:cNvSpPr>
            <a:spLocks noChangeArrowheads="1"/>
          </p:cNvSpPr>
          <p:nvPr userDrawn="1"/>
        </p:nvSpPr>
        <p:spPr bwMode="auto">
          <a:xfrm>
            <a:off x="1" y="4487333"/>
            <a:ext cx="9144000" cy="656167"/>
          </a:xfrm>
          <a:prstGeom prst="rect">
            <a:avLst/>
          </a:prstGeom>
          <a:solidFill>
            <a:srgbClr val="72C2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pic>
        <p:nvPicPr>
          <p:cNvPr id="9" name="Imagen 8"/>
          <p:cNvPicPr>
            <a:picLocks noChangeAspect="1"/>
          </p:cNvPicPr>
          <p:nvPr userDrawn="1"/>
        </p:nvPicPr>
        <p:blipFill>
          <a:blip r:embed="rId3"/>
          <a:stretch>
            <a:fillRect/>
          </a:stretch>
        </p:blipFill>
        <p:spPr>
          <a:xfrm>
            <a:off x="8247310" y="4251325"/>
            <a:ext cx="667983" cy="625475"/>
          </a:xfrm>
          <a:prstGeom prst="rect">
            <a:avLst/>
          </a:prstGeom>
        </p:spPr>
      </p:pic>
    </p:spTree>
    <p:extLst>
      <p:ext uri="{BB962C8B-B14F-4D97-AF65-F5344CB8AC3E}">
        <p14:creationId xmlns:p14="http://schemas.microsoft.com/office/powerpoint/2010/main" val="2622504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bg>
      <p:bgPr>
        <a:blipFill>
          <a:blip r:embed="rId2">
            <a:alphaModFix/>
          </a:blip>
          <a:stretch>
            <a:fillRect/>
          </a:stretch>
        </a:blipFill>
        <a:effectLst/>
      </p:bgPr>
    </p:bg>
    <p:spTree>
      <p:nvGrpSpPr>
        <p:cNvPr id="1" name="Shape 11"/>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sp>
        <p:nvSpPr>
          <p:cNvPr id="5" name="AutoShape 3"/>
          <p:cNvSpPr>
            <a:spLocks noChangeAspect="1" noChangeArrowheads="1" noTextEdit="1"/>
          </p:cNvSpPr>
          <p:nvPr userDrawn="1"/>
        </p:nvSpPr>
        <p:spPr bwMode="auto">
          <a:xfrm>
            <a:off x="-2633663" y="1908175"/>
            <a:ext cx="14411326"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pic>
        <p:nvPicPr>
          <p:cNvPr id="3" name="Imagen 2"/>
          <p:cNvPicPr>
            <a:picLocks noChangeAspect="1"/>
          </p:cNvPicPr>
          <p:nvPr userDrawn="1"/>
        </p:nvPicPr>
        <p:blipFill rotWithShape="1">
          <a:blip r:embed="rId2">
            <a:extLst>
              <a:ext uri="{28A0092B-C50C-407E-A947-70E740481C1C}">
                <a14:useLocalDpi xmlns:a14="http://schemas.microsoft.com/office/drawing/2010/main" val="0"/>
              </a:ext>
            </a:extLst>
          </a:blip>
          <a:srcRect b="15899"/>
          <a:stretch/>
        </p:blipFill>
        <p:spPr>
          <a:xfrm>
            <a:off x="0" y="0"/>
            <a:ext cx="9158626" cy="5134708"/>
          </a:xfrm>
          <a:prstGeom prst="rect">
            <a:avLst/>
          </a:prstGeom>
        </p:spPr>
      </p:pic>
    </p:spTree>
    <p:extLst>
      <p:ext uri="{BB962C8B-B14F-4D97-AF65-F5344CB8AC3E}">
        <p14:creationId xmlns:p14="http://schemas.microsoft.com/office/powerpoint/2010/main" val="3128026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sp>
        <p:nvSpPr>
          <p:cNvPr id="5" name="AutoShape 3"/>
          <p:cNvSpPr>
            <a:spLocks noChangeAspect="1" noChangeArrowheads="1" noTextEdit="1"/>
          </p:cNvSpPr>
          <p:nvPr userDrawn="1"/>
        </p:nvSpPr>
        <p:spPr bwMode="auto">
          <a:xfrm>
            <a:off x="-2633663" y="1908175"/>
            <a:ext cx="14411326"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462" t="39181" r="462" b="23487"/>
          <a:stretch/>
        </p:blipFill>
        <p:spPr>
          <a:xfrm>
            <a:off x="-112542" y="-1"/>
            <a:ext cx="9256542" cy="5143501"/>
          </a:xfrm>
          <a:prstGeom prst="rect">
            <a:avLst/>
          </a:prstGeom>
        </p:spPr>
      </p:pic>
    </p:spTree>
    <p:extLst>
      <p:ext uri="{BB962C8B-B14F-4D97-AF65-F5344CB8AC3E}">
        <p14:creationId xmlns:p14="http://schemas.microsoft.com/office/powerpoint/2010/main" val="2085609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picture" preserve="1" userDrawn="1">
  <p:cSld name="1_Big picture">
    <p:spTree>
      <p:nvGrpSpPr>
        <p:cNvPr id="1" name="Shape 37"/>
        <p:cNvGrpSpPr/>
        <p:nvPr/>
      </p:nvGrpSpPr>
      <p:grpSpPr>
        <a:xfrm>
          <a:off x="0" y="0"/>
          <a:ext cx="0" cy="0"/>
          <a:chOff x="0" y="0"/>
          <a:chExt cx="0" cy="0"/>
        </a:xfrm>
      </p:grpSpPr>
      <p:sp>
        <p:nvSpPr>
          <p:cNvPr id="5" name="AutoShape 3"/>
          <p:cNvSpPr>
            <a:spLocks noChangeAspect="1" noChangeArrowheads="1" noTextEdit="1"/>
          </p:cNvSpPr>
          <p:nvPr userDrawn="1"/>
        </p:nvSpPr>
        <p:spPr bwMode="auto">
          <a:xfrm>
            <a:off x="-2633663" y="1908175"/>
            <a:ext cx="14411326"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b="21377"/>
          <a:stretch/>
        </p:blipFill>
        <p:spPr>
          <a:xfrm>
            <a:off x="0" y="0"/>
            <a:ext cx="9144000" cy="5143500"/>
          </a:xfrm>
          <a:prstGeom prst="rect">
            <a:avLst/>
          </a:prstGeom>
        </p:spPr>
      </p:pic>
    </p:spTree>
    <p:extLst>
      <p:ext uri="{BB962C8B-B14F-4D97-AF65-F5344CB8AC3E}">
        <p14:creationId xmlns:p14="http://schemas.microsoft.com/office/powerpoint/2010/main" val="1385252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ms 2" userDrawn="1">
  <p:cSld name="TITLE_AND_TWO_COLUMNS_1">
    <p:bg>
      <p:bgPr>
        <a:blipFill>
          <a:blip r:embed="rId2">
            <a:alphaModFix/>
          </a:blip>
          <a:stretch>
            <a:fillRect/>
          </a:stretch>
        </a:blipFill>
        <a:effectLst/>
      </p:bgPr>
    </p:bg>
    <p:spTree>
      <p:nvGrpSpPr>
        <p:cNvPr id="1" name="Shape 74"/>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six columns" userDrawn="1">
  <p:cSld name="CUSTOM_3">
    <p:bg>
      <p:bgPr>
        <a:blipFill>
          <a:blip r:embed="rId2">
            <a:alphaModFix/>
          </a:blip>
          <a:stretch>
            <a:fillRect/>
          </a:stretch>
        </a:blipFill>
        <a:effectLst/>
      </p:bgPr>
    </p:bg>
    <p:spTree>
      <p:nvGrpSpPr>
        <p:cNvPr id="1" name="Shape 82"/>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eader 2" userDrawn="1">
  <p:cSld name="CUSTOM_6">
    <p:bg>
      <p:bgPr>
        <a:blipFill>
          <a:blip r:embed="rId2">
            <a:alphaModFix/>
          </a:blip>
          <a:stretch>
            <a:fillRect/>
          </a:stretch>
        </a:blipFill>
        <a:effectLst/>
      </p:bgPr>
    </p:bg>
    <p:spTree>
      <p:nvGrpSpPr>
        <p:cNvPr id="1" name="Shape 96"/>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Header 3" userDrawn="1">
  <p:cSld name="CUSTOM_6_1">
    <p:bg>
      <p:bgPr>
        <a:blipFill>
          <a:blip r:embed="rId2">
            <a:alphaModFix/>
          </a:blip>
          <a:stretch>
            <a:fillRect/>
          </a:stretch>
        </a:blipFill>
        <a:effectLst/>
      </p:bgPr>
    </p:bg>
    <p:spTree>
      <p:nvGrpSpPr>
        <p:cNvPr id="1" name="Shape 100"/>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eader 4" userDrawn="1">
  <p:cSld name="CUSTOM_6_1_1_1">
    <p:bg>
      <p:bgPr>
        <a:blipFill>
          <a:blip r:embed="rId2">
            <a:alphaModFix/>
          </a:blip>
          <a:stretch>
            <a:fillRect/>
          </a:stretch>
        </a:blipFill>
        <a:effectLst/>
      </p:bgPr>
    </p:bg>
    <p:spTree>
      <p:nvGrpSpPr>
        <p:cNvPr id="1" name="Shape 108"/>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Resources" userDrawn="1">
  <p:cSld name="CUSTOM_13">
    <p:bg>
      <p:bgPr>
        <a:solidFill>
          <a:schemeClr val="lt2"/>
        </a:solidFill>
        <a:effectLst/>
      </p:bgPr>
    </p:bg>
    <p:spTree>
      <p:nvGrpSpPr>
        <p:cNvPr id="1" name="Shape 112"/>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hanks" userDrawn="1">
  <p:cSld name="SECTION_TITLE_AND_DESCRIPTION_1">
    <p:bg>
      <p:bgPr>
        <a:blipFill>
          <a:blip r:embed="rId2">
            <a:alphaModFix/>
          </a:blip>
          <a:stretch>
            <a:fillRect/>
          </a:stretch>
        </a:blipFill>
        <a:effectLst/>
      </p:bgPr>
    </p:bg>
    <p:spTree>
      <p:nvGrpSpPr>
        <p:cNvPr id="1" name="Shape 115"/>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userDrawn="1">
  <p:cSld name="TITLE_AND_BODY">
    <p:bg>
      <p:bgPr>
        <a:blipFill>
          <a:blip r:embed="rId2">
            <a:alphaModFix/>
          </a:blip>
          <a:stretch>
            <a:fillRect/>
          </a:stretch>
        </a:blipFill>
        <a:effectLst/>
      </p:bgPr>
    </p:bg>
    <p:spTree>
      <p:nvGrpSpPr>
        <p:cNvPr id="1" name="Shape 15"/>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CUSTOM_11">
    <p:bg>
      <p:bgPr>
        <a:solidFill>
          <a:schemeClr val="lt2"/>
        </a:solidFill>
        <a:effectLst/>
      </p:bgPr>
    </p:bg>
    <p:spTree>
      <p:nvGrpSpPr>
        <p:cNvPr id="1" name="Shape 119"/>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20"/>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24"/>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userDrawn="1">
  <p:cSld name="TITLE_AND_TWO_COLUMNS">
    <p:bg>
      <p:bgPr>
        <a:blipFill>
          <a:blip r:embed="rId2">
            <a:alphaModFix/>
          </a:blip>
          <a:stretch>
            <a:fillRect/>
          </a:stretch>
        </a:blipFill>
        <a:effectLst/>
      </p:bgPr>
    </p:bg>
    <p:spTree>
      <p:nvGrpSpPr>
        <p:cNvPr id="1" name="Shape 18"/>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userDrawn="1">
  <p:cSld name="TITLE_ONLY">
    <p:bg>
      <p:bgPr>
        <a:blipFill>
          <a:blip r:embed="rId2">
            <a:alphaModFix/>
          </a:blip>
          <a:stretch>
            <a:fillRect/>
          </a:stretch>
        </a:blipFill>
        <a:effectLst/>
      </p:bgPr>
    </p:bg>
    <p:spTree>
      <p:nvGrpSpPr>
        <p:cNvPr id="1" name="Shape 2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userDrawn="1">
  <p:cSld name="ONE_COLUMN_TEXT">
    <p:bg>
      <p:bgPr>
        <a:blipFill>
          <a:blip r:embed="rId2">
            <a:alphaModFix/>
          </a:blip>
          <a:stretch>
            <a:fillRect/>
          </a:stretch>
        </a:blipFill>
        <a:effectLst/>
      </p:bgPr>
    </p:bg>
    <p:spTree>
      <p:nvGrpSpPr>
        <p:cNvPr id="1" name="Shape 2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userDrawn="1">
  <p:cSld name="MAIN_POINT">
    <p:bg>
      <p:bgPr>
        <a:blipFill>
          <a:blip r:embed="rId2">
            <a:alphaModFix/>
          </a:blip>
          <a:stretch>
            <a:fillRect/>
          </a:stretch>
        </a:blipFill>
        <a:effectLst/>
      </p:bgPr>
    </p:bg>
    <p:spTree>
      <p:nvGrpSpPr>
        <p:cNvPr id="1" name="Shape 2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_TITLE_AND_DESCRIPTION">
    <p:bg>
      <p:bgPr>
        <a:blipFill>
          <a:blip r:embed="rId2">
            <a:alphaModFix/>
          </a:blip>
          <a:stretch>
            <a:fillRect/>
          </a:stretch>
        </a:blipFill>
        <a:effectLst/>
      </p:bgPr>
    </p:bg>
    <p:spTree>
      <p:nvGrpSpPr>
        <p:cNvPr id="1" name="Shape 3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picture" userDrawn="1">
  <p:cSld name="CUSTOM_12">
    <p:spTree>
      <p:nvGrpSpPr>
        <p:cNvPr id="1" name="Shape 37"/>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t="15416" b="134"/>
          <a:stretch/>
        </p:blipFill>
        <p:spPr>
          <a:xfrm>
            <a:off x="-14068" y="1"/>
            <a:ext cx="9158068" cy="516284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hyperlink" Target="https://plantillaspowerpoint.org/"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theme" Target="../theme/theme2.xml"/><Relationship Id="rId1" Type="http://schemas.openxmlformats.org/officeDocument/2006/relationships/slideLayout" Target="../slideLayouts/slideLayout3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2" name="TextBox 11"/>
          <p:cNvSpPr txBox="1"/>
          <p:nvPr userDrawn="1"/>
        </p:nvSpPr>
        <p:spPr>
          <a:xfrm rot="16200000">
            <a:off x="-2375976" y="1420902"/>
            <a:ext cx="4446020" cy="246221"/>
          </a:xfrm>
          <a:prstGeom prst="rect">
            <a:avLst/>
          </a:prstGeom>
          <a:noFill/>
        </p:spPr>
        <p:txBody>
          <a:bodyPr wrap="square" rtlCol="0" anchor="ctr">
            <a:spAutoFit/>
          </a:bodyPr>
          <a:lstStyle/>
          <a:p>
            <a:r>
              <a:rPr lang="bs-Latn-BA" sz="1000" dirty="0" smtClean="0">
                <a:solidFill>
                  <a:schemeClr val="bg1">
                    <a:lumMod val="65000"/>
                  </a:schemeClr>
                </a:solidFill>
              </a:rPr>
              <a:t>Find</a:t>
            </a:r>
            <a:r>
              <a:rPr lang="bs-Latn-BA" sz="1000" baseline="0" dirty="0" smtClean="0">
                <a:solidFill>
                  <a:schemeClr val="bg1">
                    <a:lumMod val="65000"/>
                  </a:schemeClr>
                </a:solidFill>
              </a:rPr>
              <a:t> m</a:t>
            </a:r>
            <a:r>
              <a:rPr lang="bs-Latn-BA" sz="1000" dirty="0" smtClean="0">
                <a:solidFill>
                  <a:schemeClr val="bg1">
                    <a:lumMod val="65000"/>
                  </a:schemeClr>
                </a:solidFill>
              </a:rPr>
              <a:t>ore PowerPoint templates</a:t>
            </a:r>
            <a:r>
              <a:rPr lang="bs-Latn-BA" sz="1000" baseline="0" dirty="0" smtClean="0">
                <a:solidFill>
                  <a:schemeClr val="bg1">
                    <a:lumMod val="65000"/>
                  </a:schemeClr>
                </a:solidFill>
              </a:rPr>
              <a:t> on </a:t>
            </a:r>
            <a:r>
              <a:rPr lang="es-PE" sz="1000" b="1" baseline="0" dirty="0" smtClean="0">
                <a:solidFill>
                  <a:schemeClr val="bg1">
                    <a:lumMod val="65000"/>
                  </a:schemeClr>
                </a:solidFill>
                <a:hlinkClick r:id="rId33"/>
              </a:rPr>
              <a:t>plantillaspowerpoint.org</a:t>
            </a:r>
            <a:endParaRPr lang="en-US" sz="1000" dirty="0">
              <a:solidFill>
                <a:schemeClr val="bg1">
                  <a:lumMod val="65000"/>
                </a:schemeClr>
              </a:solidFill>
            </a:endParaRPr>
          </a:p>
        </p:txBody>
      </p:sp>
      <p:pic>
        <p:nvPicPr>
          <p:cNvPr id="3" name="Imagen 2"/>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rot="16200000">
            <a:off x="-794667" y="421754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82" r:id="rId10"/>
    <p:sldLayoutId id="2147483658" r:id="rId11"/>
    <p:sldLayoutId id="2147483674" r:id="rId12"/>
    <p:sldLayoutId id="2147483675" r:id="rId13"/>
    <p:sldLayoutId id="2147483678" r:id="rId14"/>
    <p:sldLayoutId id="2147483681" r:id="rId15"/>
    <p:sldLayoutId id="2147483676" r:id="rId16"/>
    <p:sldLayoutId id="2147483677" r:id="rId17"/>
    <p:sldLayoutId id="2147483679" r:id="rId18"/>
    <p:sldLayoutId id="2147483680" r:id="rId19"/>
    <p:sldLayoutId id="2147483683" r:id="rId20"/>
    <p:sldLayoutId id="2147483685" r:id="rId21"/>
    <p:sldLayoutId id="2147483684" r:id="rId22"/>
    <p:sldLayoutId id="2147483661" r:id="rId23"/>
    <p:sldLayoutId id="2147483662" r:id="rId24"/>
    <p:sldLayoutId id="2147483663" r:id="rId25"/>
    <p:sldLayoutId id="2147483664" r:id="rId26"/>
    <p:sldLayoutId id="2147483666" r:id="rId27"/>
    <p:sldLayoutId id="2147483667" r:id="rId28"/>
    <p:sldLayoutId id="2147483668" r:id="rId29"/>
    <p:sldLayoutId id="2147483669" r:id="rId30"/>
    <p:sldLayoutId id="2147483670"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121"/>
        <p:cNvGrpSpPr/>
        <p:nvPr/>
      </p:nvGrpSpPr>
      <p:grpSpPr>
        <a:xfrm>
          <a:off x="0" y="0"/>
          <a:ext cx="0" cy="0"/>
          <a:chOff x="0" y="0"/>
          <a:chExt cx="0" cy="0"/>
        </a:xfrm>
      </p:grpSpPr>
      <p:sp>
        <p:nvSpPr>
          <p:cNvPr id="2" name="TextBox 11"/>
          <p:cNvSpPr txBox="1"/>
          <p:nvPr userDrawn="1"/>
        </p:nvSpPr>
        <p:spPr>
          <a:xfrm rot="16200000">
            <a:off x="-2375976" y="1420902"/>
            <a:ext cx="4446020" cy="246221"/>
          </a:xfrm>
          <a:prstGeom prst="rect">
            <a:avLst/>
          </a:prstGeom>
          <a:noFill/>
        </p:spPr>
        <p:txBody>
          <a:bodyPr wrap="square" rtlCol="0" anchor="ctr">
            <a:spAutoFit/>
          </a:bodyPr>
          <a:lstStyle/>
          <a:p>
            <a:r>
              <a:rPr lang="bs-Latn-BA" sz="1000" dirty="0" smtClean="0">
                <a:solidFill>
                  <a:schemeClr val="bg1">
                    <a:lumMod val="65000"/>
                  </a:schemeClr>
                </a:solidFill>
              </a:rPr>
              <a:t>Find</a:t>
            </a:r>
            <a:r>
              <a:rPr lang="bs-Latn-BA" sz="1000" baseline="0" dirty="0" smtClean="0">
                <a:solidFill>
                  <a:schemeClr val="bg1">
                    <a:lumMod val="65000"/>
                  </a:schemeClr>
                </a:solidFill>
              </a:rPr>
              <a:t> m</a:t>
            </a:r>
            <a:r>
              <a:rPr lang="bs-Latn-BA" sz="1000" dirty="0" smtClean="0">
                <a:solidFill>
                  <a:schemeClr val="bg1">
                    <a:lumMod val="65000"/>
                  </a:schemeClr>
                </a:solidFill>
              </a:rPr>
              <a:t>ore PowerPoint templates</a:t>
            </a:r>
            <a:r>
              <a:rPr lang="bs-Latn-BA" sz="1000" baseline="0" dirty="0" smtClean="0">
                <a:solidFill>
                  <a:schemeClr val="bg1">
                    <a:lumMod val="65000"/>
                  </a:schemeClr>
                </a:solidFill>
              </a:rPr>
              <a:t> on </a:t>
            </a:r>
            <a:r>
              <a:rPr lang="es-PE" sz="1000" b="1" baseline="0" dirty="0" smtClean="0">
                <a:solidFill>
                  <a:schemeClr val="bg1">
                    <a:lumMod val="65000"/>
                  </a:schemeClr>
                </a:solidFill>
                <a:hlinkClick r:id="rId3"/>
              </a:rPr>
              <a:t>plantillaspowerpoint.org</a:t>
            </a:r>
            <a:endParaRPr lang="en-US" sz="1000" dirty="0">
              <a:solidFill>
                <a:schemeClr val="bg1">
                  <a:lumMod val="65000"/>
                </a:schemeClr>
              </a:solidFill>
            </a:endParaRPr>
          </a:p>
        </p:txBody>
      </p:sp>
      <p:pic>
        <p:nvPicPr>
          <p:cNvPr id="3" name="Imagen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794667" y="421754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28.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29.png"/><Relationship Id="rId4" Type="http://schemas.openxmlformats.org/officeDocument/2006/relationships/hyperlink" Target="https://docs.google.com/spreadsheets/d/106R25LFpSfQrtnkn-DDdTSFS8RkJRoqhl0UGNDw5b6k/cop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image" Target="../media/image32.emf"/></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34.emf"/></Relationships>
</file>

<file path=ppt/slides/_rels/slide2.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xml"/><Relationship Id="rId1" Type="http://schemas.openxmlformats.org/officeDocument/2006/relationships/slideLayout" Target="../slideLayouts/slideLayout19.xml"/><Relationship Id="rId5" Type="http://schemas.openxmlformats.org/officeDocument/2006/relationships/slide" Target="slide37.xml"/><Relationship Id="rId4" Type="http://schemas.openxmlformats.org/officeDocument/2006/relationships/slide" Target="slide30.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7.xml"/><Relationship Id="rId4" Type="http://schemas.openxmlformats.org/officeDocument/2006/relationships/image" Target="../media/image35.emf"/></Relationships>
</file>

<file path=ppt/slides/_rels/slide2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37.jp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5.emf"/><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image" Target="../media/image32.emf"/><Relationship Id="rId5" Type="http://schemas.openxmlformats.org/officeDocument/2006/relationships/image" Target="../media/image28.emf"/><Relationship Id="rId4" Type="http://schemas.openxmlformats.org/officeDocument/2006/relationships/image" Target="../media/image24.emf"/></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8" Type="http://schemas.openxmlformats.org/officeDocument/2006/relationships/hyperlink" Target="https://www.freepik.com/free-vector/chemistry-test-tubes_713850.htm/?utm_source=slidesgo_template&amp;utm_medium=referral-link&amp;utm_campaign=sg_resources&amp;utm_content=freepik" TargetMode="External"/><Relationship Id="rId3" Type="http://schemas.openxmlformats.org/officeDocument/2006/relationships/hyperlink" Target="https://www.freepik.com/free-photo/female-student-sitting-with-book-smiling_4690471.htm#page=35&amp;query=TEENAGER&amp;position=22/?utm_source=slidesgo_template&amp;utm_medium=referral-link&amp;utm_campaign=sg_resources&amp;utm_content=freepik" TargetMode="External"/><Relationship Id="rId7" Type="http://schemas.openxmlformats.org/officeDocument/2006/relationships/hyperlink" Target="https://www.freepik.com/free-vector/abstract-science-background_763535.htm/?utm_source=slidesgo_template&amp;utm_medium=referral-link&amp;utm_campaign=sg_resources&amp;utm_content=freepik" TargetMode="External"/><Relationship Id="rId12" Type="http://schemas.openxmlformats.org/officeDocument/2006/relationships/hyperlink" Target="https://www.freepik.com/free-vector/flat-chemistry-background_4459219.htm/?utm_source=slidesgo_template&amp;utm_medium=referral-link&amp;utm_campaign=sg_resources&amp;utm_content=freepik" TargetMode="External"/><Relationship Id="rId2" Type="http://schemas.openxmlformats.org/officeDocument/2006/relationships/notesSlide" Target="../notesSlides/notesSlide36.xml"/><Relationship Id="rId1" Type="http://schemas.openxmlformats.org/officeDocument/2006/relationships/slideLayout" Target="../slideLayouts/slideLayout16.xml"/><Relationship Id="rId6" Type="http://schemas.openxmlformats.org/officeDocument/2006/relationships/hyperlink" Target="https://www.freepik.com/free-photo/scientist-making-test-laboratory_1092841.htm/?utm_source=slidesgo_template&amp;utm_medium=referral-link&amp;utm_campaign=sg_resources&amp;utm_content=freepik" TargetMode="External"/><Relationship Id="rId11" Type="http://schemas.openxmlformats.org/officeDocument/2006/relationships/hyperlink" Target="https://www.freepik.com/free-vector/flat-chemistry-background_4459222.htm/?utm_source=slidesgo_template&amp;utm_medium=referral-link&amp;utm_campaign=sg_resources&amp;utm_content=freepik" TargetMode="External"/><Relationship Id="rId5" Type="http://schemas.openxmlformats.org/officeDocument/2006/relationships/hyperlink" Target="https://www.freepik.com/free-photo/modern-microscope-laboratory_1855154.htm/?utm_source=slidesgo_template&amp;utm_medium=referral-link&amp;utm_campaign=sg_resources&amp;utm_content=freepik" TargetMode="External"/><Relationship Id="rId10" Type="http://schemas.openxmlformats.org/officeDocument/2006/relationships/hyperlink" Target="https://www.freepik.com/free-vector/flat-chemistry-laboratory-with-flasks_4750308.htm/?utm_source=slidesgo_template&amp;utm_medium=referral-link&amp;utm_campaign=sg_resources&amp;utm_content=freepik" TargetMode="External"/><Relationship Id="rId4" Type="http://schemas.openxmlformats.org/officeDocument/2006/relationships/hyperlink" Target="https://www.freepik.com/free-photo/teenage-student-sitting-table-classroom_4680307.htm/?utm_source=slidesgo_template&amp;utm_medium=referral-link&amp;utm_campaign=sg_resources&amp;utm_content=freepik" TargetMode="External"/><Relationship Id="rId9" Type="http://schemas.openxmlformats.org/officeDocument/2006/relationships/hyperlink" Target="https://www.freepik.com/free-vector/flat-chemistry-background_4459218.htm/?utm_source=slidesgo_template&amp;utm_medium=referral-link&amp;utm_campaign=sg_resources&amp;utm_content=freepik"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7"/>
          <p:cNvSpPr txBox="1">
            <a:spLocks noGrp="1"/>
          </p:cNvSpPr>
          <p:nvPr>
            <p:ph type="ctrTitle" idx="4294967295"/>
          </p:nvPr>
        </p:nvSpPr>
        <p:spPr>
          <a:xfrm>
            <a:off x="1575881" y="1331450"/>
            <a:ext cx="5817140" cy="1745100"/>
          </a:xfrm>
          <a:prstGeom prst="rect">
            <a:avLst/>
          </a:prstGeom>
          <a:effectLst/>
        </p:spPr>
        <p:txBody>
          <a:bodyPr spcFirstLastPara="1" wrap="square" lIns="91425" tIns="91425" rIns="91425" bIns="91425" anchor="b" anchorCtr="0">
            <a:noAutofit/>
          </a:bodyPr>
          <a:lstStyle/>
          <a:p>
            <a:pPr lvl="0" algn="ctr"/>
            <a:r>
              <a:rPr lang="es-PE" sz="4000" dirty="0">
                <a:solidFill>
                  <a:srgbClr val="D49421"/>
                </a:solidFill>
                <a:latin typeface="Arial Rounded MT Bold" panose="020F0704030504030204" pitchFamily="34" charset="0"/>
              </a:rPr>
              <a:t>STATES OF THE    MATERIAL</a:t>
            </a:r>
            <a:endParaRPr sz="4000" dirty="0">
              <a:solidFill>
                <a:srgbClr val="D49421"/>
              </a:solidFill>
              <a:latin typeface="Arial Rounded MT Bold" panose="020F0704030504030204" pitchFamily="34" charset="0"/>
            </a:endParaRPr>
          </a:p>
        </p:txBody>
      </p:sp>
      <p:sp>
        <p:nvSpPr>
          <p:cNvPr id="130" name="Google Shape;130;p27"/>
          <p:cNvSpPr txBox="1">
            <a:spLocks noGrp="1"/>
          </p:cNvSpPr>
          <p:nvPr>
            <p:ph type="subTitle" idx="4294967295"/>
          </p:nvPr>
        </p:nvSpPr>
        <p:spPr>
          <a:xfrm>
            <a:off x="2902912" y="3076550"/>
            <a:ext cx="3163077" cy="477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bg1">
                    <a:lumMod val="50000"/>
                  </a:schemeClr>
                </a:solidFill>
                <a:latin typeface="+mn-lt"/>
              </a:rPr>
              <a:t>Here is where your presentation begins</a:t>
            </a:r>
            <a:endParaRPr dirty="0">
              <a:solidFill>
                <a:schemeClr val="bg1">
                  <a:lumMod val="50000"/>
                </a:schemeClr>
              </a:solidFill>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0"/>
        <p:cNvGrpSpPr/>
        <p:nvPr/>
      </p:nvGrpSpPr>
      <p:grpSpPr>
        <a:xfrm>
          <a:off x="0" y="0"/>
          <a:ext cx="0" cy="0"/>
          <a:chOff x="0" y="0"/>
          <a:chExt cx="0" cy="0"/>
        </a:xfrm>
      </p:grpSpPr>
      <p:sp>
        <p:nvSpPr>
          <p:cNvPr id="251" name="Google Shape;251;p35"/>
          <p:cNvSpPr txBox="1">
            <a:spLocks noGrp="1"/>
          </p:cNvSpPr>
          <p:nvPr>
            <p:ph type="ctrTitle" idx="4294967295"/>
          </p:nvPr>
        </p:nvSpPr>
        <p:spPr>
          <a:xfrm flipH="1">
            <a:off x="612075" y="682412"/>
            <a:ext cx="4182900" cy="1123200"/>
          </a:xfrm>
          <a:prstGeom prst="rect">
            <a:avLst/>
          </a:prstGeom>
        </p:spPr>
        <p:txBody>
          <a:bodyPr spcFirstLastPara="1" wrap="square" lIns="91425" tIns="91425" rIns="91425" bIns="91425" anchor="b" anchorCtr="0">
            <a:noAutofit/>
          </a:bodyPr>
          <a:lstStyle/>
          <a:p>
            <a:pPr lvl="0"/>
            <a:r>
              <a:rPr lang="es-PE" sz="2800" dirty="0">
                <a:solidFill>
                  <a:srgbClr val="D49421"/>
                </a:solidFill>
                <a:latin typeface="Arial Black" panose="020B0A04020102020204" pitchFamily="34" charset="0"/>
              </a:rPr>
              <a:t>SOLID</a:t>
            </a:r>
            <a:endParaRPr sz="2800" dirty="0">
              <a:solidFill>
                <a:srgbClr val="D49421"/>
              </a:solidFill>
              <a:latin typeface="Arial Black" panose="020B0A04020102020204" pitchFamily="34" charset="0"/>
            </a:endParaRPr>
          </a:p>
        </p:txBody>
      </p:sp>
      <p:sp>
        <p:nvSpPr>
          <p:cNvPr id="252" name="Google Shape;252;p35"/>
          <p:cNvSpPr txBox="1">
            <a:spLocks noGrp="1"/>
          </p:cNvSpPr>
          <p:nvPr>
            <p:ph type="subTitle" idx="4294967295"/>
          </p:nvPr>
        </p:nvSpPr>
        <p:spPr>
          <a:xfrm flipH="1">
            <a:off x="612075" y="1766650"/>
            <a:ext cx="25599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You could enter a subtitle here if you need it</a:t>
            </a:r>
            <a:endParaRPr dirty="0"/>
          </a:p>
        </p:txBody>
      </p:sp>
      <p:pic>
        <p:nvPicPr>
          <p:cNvPr id="2" name="Imagen 1"/>
          <p:cNvPicPr>
            <a:picLocks noChangeAspect="1"/>
          </p:cNvPicPr>
          <p:nvPr/>
        </p:nvPicPr>
        <p:blipFill>
          <a:blip r:embed="rId4"/>
          <a:stretch>
            <a:fillRect/>
          </a:stretch>
        </p:blipFill>
        <p:spPr>
          <a:xfrm>
            <a:off x="2016013" y="2673394"/>
            <a:ext cx="1801285" cy="1510588"/>
          </a:xfrm>
          <a:prstGeom prst="rect">
            <a:avLst/>
          </a:prstGeom>
          <a:effectLst>
            <a:outerShdw blurRad="76200" dir="13500000" sy="23000" kx="1200000" algn="br" rotWithShape="0">
              <a:prstClr val="black">
                <a:alpha val="20000"/>
              </a:prstClr>
            </a:outerShdw>
          </a:effectLst>
        </p:spPr>
      </p:pic>
      <p:sp>
        <p:nvSpPr>
          <p:cNvPr id="8" name="Google Shape;161;p30"/>
          <p:cNvSpPr txBox="1">
            <a:spLocks/>
          </p:cNvSpPr>
          <p:nvPr/>
        </p:nvSpPr>
        <p:spPr>
          <a:xfrm>
            <a:off x="5036903" y="2479087"/>
            <a:ext cx="10530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000" dirty="0">
                <a:solidFill>
                  <a:schemeClr val="bg1"/>
                </a:solidFill>
                <a:latin typeface="+mj-lt"/>
              </a:rPr>
              <a:t>02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8" name="Google Shape;258;p36"/>
          <p:cNvSpPr txBox="1">
            <a:spLocks/>
          </p:cNvSpPr>
          <p:nvPr/>
        </p:nvSpPr>
        <p:spPr>
          <a:xfrm>
            <a:off x="2421000" y="28360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800" dirty="0">
                <a:solidFill>
                  <a:srgbClr val="627E8D"/>
                </a:solidFill>
                <a:latin typeface="Arial Black" panose="020B0A04020102020204" pitchFamily="34" charset="0"/>
              </a:rPr>
              <a:t>IN DEPTH</a:t>
            </a:r>
          </a:p>
        </p:txBody>
      </p:sp>
      <p:sp>
        <p:nvSpPr>
          <p:cNvPr id="29" name="Google Shape;259;p36"/>
          <p:cNvSpPr/>
          <p:nvPr/>
        </p:nvSpPr>
        <p:spPr>
          <a:xfrm rot="-4352175" flipH="1">
            <a:off x="6441114" y="1598902"/>
            <a:ext cx="2225459" cy="714720"/>
          </a:xfrm>
          <a:custGeom>
            <a:avLst/>
            <a:gdLst/>
            <a:ahLst/>
            <a:cxnLst/>
            <a:rect l="l" t="t" r="r" b="b"/>
            <a:pathLst>
              <a:path w="89019" h="28589" extrusionOk="0">
                <a:moveTo>
                  <a:pt x="74558" y="1"/>
                </a:moveTo>
                <a:cubicBezTo>
                  <a:pt x="67992" y="1"/>
                  <a:pt x="62168" y="4518"/>
                  <a:pt x="60655" y="11043"/>
                </a:cubicBezTo>
                <a:cubicBezTo>
                  <a:pt x="59369" y="11170"/>
                  <a:pt x="58069" y="11297"/>
                  <a:pt x="56783" y="11424"/>
                </a:cubicBezTo>
                <a:cubicBezTo>
                  <a:pt x="54833" y="11594"/>
                  <a:pt x="52967" y="11764"/>
                  <a:pt x="51258" y="11891"/>
                </a:cubicBezTo>
                <a:cubicBezTo>
                  <a:pt x="48784" y="12089"/>
                  <a:pt x="46665" y="12216"/>
                  <a:pt x="45336" y="12216"/>
                </a:cubicBezTo>
                <a:cubicBezTo>
                  <a:pt x="43315" y="12216"/>
                  <a:pt x="41309" y="11976"/>
                  <a:pt x="39344" y="11509"/>
                </a:cubicBezTo>
                <a:cubicBezTo>
                  <a:pt x="36504" y="10817"/>
                  <a:pt x="34101" y="9672"/>
                  <a:pt x="31939" y="8400"/>
                </a:cubicBezTo>
                <a:cubicBezTo>
                  <a:pt x="29014" y="6676"/>
                  <a:pt x="26526" y="4712"/>
                  <a:pt x="23983" y="3270"/>
                </a:cubicBezTo>
                <a:cubicBezTo>
                  <a:pt x="21387" y="1140"/>
                  <a:pt x="18178" y="26"/>
                  <a:pt x="14925" y="26"/>
                </a:cubicBezTo>
                <a:cubicBezTo>
                  <a:pt x="13238" y="26"/>
                  <a:pt x="11539" y="325"/>
                  <a:pt x="9907" y="939"/>
                </a:cubicBezTo>
                <a:cubicBezTo>
                  <a:pt x="5131" y="2719"/>
                  <a:pt x="1682" y="6916"/>
                  <a:pt x="834" y="11947"/>
                </a:cubicBezTo>
                <a:cubicBezTo>
                  <a:pt x="1" y="16978"/>
                  <a:pt x="1894" y="22080"/>
                  <a:pt x="5823" y="25316"/>
                </a:cubicBezTo>
                <a:cubicBezTo>
                  <a:pt x="8430" y="27465"/>
                  <a:pt x="11655" y="28589"/>
                  <a:pt x="14921" y="28589"/>
                </a:cubicBezTo>
                <a:cubicBezTo>
                  <a:pt x="16595" y="28589"/>
                  <a:pt x="18280" y="28294"/>
                  <a:pt x="19898" y="27690"/>
                </a:cubicBezTo>
                <a:cubicBezTo>
                  <a:pt x="23954" y="26631"/>
                  <a:pt x="27346" y="23550"/>
                  <a:pt x="31656" y="20964"/>
                </a:cubicBezTo>
                <a:cubicBezTo>
                  <a:pt x="33903" y="19607"/>
                  <a:pt x="36391" y="18406"/>
                  <a:pt x="39344" y="17685"/>
                </a:cubicBezTo>
                <a:cubicBezTo>
                  <a:pt x="41254" y="17218"/>
                  <a:pt x="43204" y="16978"/>
                  <a:pt x="45168" y="16978"/>
                </a:cubicBezTo>
                <a:cubicBezTo>
                  <a:pt x="45224" y="16978"/>
                  <a:pt x="45280" y="16978"/>
                  <a:pt x="45336" y="16978"/>
                </a:cubicBezTo>
                <a:cubicBezTo>
                  <a:pt x="46622" y="16978"/>
                  <a:pt x="48643" y="17091"/>
                  <a:pt x="51031" y="17275"/>
                </a:cubicBezTo>
                <a:cubicBezTo>
                  <a:pt x="52826" y="17402"/>
                  <a:pt x="54833" y="17586"/>
                  <a:pt x="56896" y="17784"/>
                </a:cubicBezTo>
                <a:cubicBezTo>
                  <a:pt x="58196" y="17897"/>
                  <a:pt x="59511" y="18038"/>
                  <a:pt x="60825" y="18165"/>
                </a:cubicBezTo>
                <a:cubicBezTo>
                  <a:pt x="62578" y="24391"/>
                  <a:pt x="68250" y="28572"/>
                  <a:pt x="74543" y="28572"/>
                </a:cubicBezTo>
                <a:cubicBezTo>
                  <a:pt x="75249" y="28572"/>
                  <a:pt x="75964" y="28520"/>
                  <a:pt x="76681" y="28411"/>
                </a:cubicBezTo>
                <a:cubicBezTo>
                  <a:pt x="83804" y="27351"/>
                  <a:pt x="89018" y="21147"/>
                  <a:pt x="88849" y="13954"/>
                </a:cubicBezTo>
                <a:cubicBezTo>
                  <a:pt x="88679" y="6761"/>
                  <a:pt x="83196" y="811"/>
                  <a:pt x="76031" y="76"/>
                </a:cubicBezTo>
                <a:cubicBezTo>
                  <a:pt x="75537" y="26"/>
                  <a:pt x="75046" y="1"/>
                  <a:pt x="745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60;p36"/>
          <p:cNvSpPr/>
          <p:nvPr/>
        </p:nvSpPr>
        <p:spPr>
          <a:xfrm rot="-3668310" flipH="1">
            <a:off x="3839409" y="1818900"/>
            <a:ext cx="2225503" cy="714734"/>
          </a:xfrm>
          <a:custGeom>
            <a:avLst/>
            <a:gdLst/>
            <a:ahLst/>
            <a:cxnLst/>
            <a:rect l="l" t="t" r="r" b="b"/>
            <a:pathLst>
              <a:path w="89019" h="28589" extrusionOk="0">
                <a:moveTo>
                  <a:pt x="74558" y="1"/>
                </a:moveTo>
                <a:cubicBezTo>
                  <a:pt x="67992" y="1"/>
                  <a:pt x="62168" y="4518"/>
                  <a:pt x="60655" y="11043"/>
                </a:cubicBezTo>
                <a:cubicBezTo>
                  <a:pt x="59369" y="11170"/>
                  <a:pt x="58069" y="11297"/>
                  <a:pt x="56783" y="11424"/>
                </a:cubicBezTo>
                <a:cubicBezTo>
                  <a:pt x="54833" y="11594"/>
                  <a:pt x="52967" y="11764"/>
                  <a:pt x="51258" y="11891"/>
                </a:cubicBezTo>
                <a:cubicBezTo>
                  <a:pt x="48784" y="12089"/>
                  <a:pt x="46665" y="12216"/>
                  <a:pt x="45336" y="12216"/>
                </a:cubicBezTo>
                <a:cubicBezTo>
                  <a:pt x="43315" y="12216"/>
                  <a:pt x="41309" y="11976"/>
                  <a:pt x="39344" y="11509"/>
                </a:cubicBezTo>
                <a:cubicBezTo>
                  <a:pt x="36504" y="10817"/>
                  <a:pt x="34101" y="9672"/>
                  <a:pt x="31939" y="8400"/>
                </a:cubicBezTo>
                <a:cubicBezTo>
                  <a:pt x="29014" y="6676"/>
                  <a:pt x="26526" y="4712"/>
                  <a:pt x="23983" y="3270"/>
                </a:cubicBezTo>
                <a:cubicBezTo>
                  <a:pt x="21387" y="1140"/>
                  <a:pt x="18178" y="26"/>
                  <a:pt x="14925" y="26"/>
                </a:cubicBezTo>
                <a:cubicBezTo>
                  <a:pt x="13238" y="26"/>
                  <a:pt x="11539" y="325"/>
                  <a:pt x="9907" y="939"/>
                </a:cubicBezTo>
                <a:cubicBezTo>
                  <a:pt x="5131" y="2719"/>
                  <a:pt x="1682" y="6916"/>
                  <a:pt x="834" y="11947"/>
                </a:cubicBezTo>
                <a:cubicBezTo>
                  <a:pt x="1" y="16978"/>
                  <a:pt x="1894" y="22080"/>
                  <a:pt x="5823" y="25316"/>
                </a:cubicBezTo>
                <a:cubicBezTo>
                  <a:pt x="8430" y="27465"/>
                  <a:pt x="11655" y="28589"/>
                  <a:pt x="14921" y="28589"/>
                </a:cubicBezTo>
                <a:cubicBezTo>
                  <a:pt x="16595" y="28589"/>
                  <a:pt x="18280" y="28294"/>
                  <a:pt x="19898" y="27690"/>
                </a:cubicBezTo>
                <a:cubicBezTo>
                  <a:pt x="23954" y="26631"/>
                  <a:pt x="27346" y="23550"/>
                  <a:pt x="31656" y="20964"/>
                </a:cubicBezTo>
                <a:cubicBezTo>
                  <a:pt x="33903" y="19607"/>
                  <a:pt x="36391" y="18406"/>
                  <a:pt x="39344" y="17685"/>
                </a:cubicBezTo>
                <a:cubicBezTo>
                  <a:pt x="41254" y="17218"/>
                  <a:pt x="43204" y="16978"/>
                  <a:pt x="45168" y="16978"/>
                </a:cubicBezTo>
                <a:cubicBezTo>
                  <a:pt x="45224" y="16978"/>
                  <a:pt x="45280" y="16978"/>
                  <a:pt x="45336" y="16978"/>
                </a:cubicBezTo>
                <a:cubicBezTo>
                  <a:pt x="46622" y="16978"/>
                  <a:pt x="48643" y="17091"/>
                  <a:pt x="51031" y="17275"/>
                </a:cubicBezTo>
                <a:cubicBezTo>
                  <a:pt x="52826" y="17402"/>
                  <a:pt x="54833" y="17586"/>
                  <a:pt x="56896" y="17784"/>
                </a:cubicBezTo>
                <a:cubicBezTo>
                  <a:pt x="58196" y="17897"/>
                  <a:pt x="59511" y="18038"/>
                  <a:pt x="60825" y="18165"/>
                </a:cubicBezTo>
                <a:cubicBezTo>
                  <a:pt x="62578" y="24391"/>
                  <a:pt x="68250" y="28572"/>
                  <a:pt x="74543" y="28572"/>
                </a:cubicBezTo>
                <a:cubicBezTo>
                  <a:pt x="75249" y="28572"/>
                  <a:pt x="75964" y="28520"/>
                  <a:pt x="76681" y="28411"/>
                </a:cubicBezTo>
                <a:cubicBezTo>
                  <a:pt x="83804" y="27351"/>
                  <a:pt x="89018" y="21147"/>
                  <a:pt x="88849" y="13954"/>
                </a:cubicBezTo>
                <a:cubicBezTo>
                  <a:pt x="88679" y="6761"/>
                  <a:pt x="83196" y="811"/>
                  <a:pt x="76031" y="76"/>
                </a:cubicBezTo>
                <a:cubicBezTo>
                  <a:pt x="75537" y="26"/>
                  <a:pt x="75046" y="1"/>
                  <a:pt x="745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61;p36"/>
          <p:cNvSpPr/>
          <p:nvPr/>
        </p:nvSpPr>
        <p:spPr>
          <a:xfrm rot="3668310">
            <a:off x="244871" y="1529346"/>
            <a:ext cx="2225503" cy="714734"/>
          </a:xfrm>
          <a:custGeom>
            <a:avLst/>
            <a:gdLst/>
            <a:ahLst/>
            <a:cxnLst/>
            <a:rect l="l" t="t" r="r" b="b"/>
            <a:pathLst>
              <a:path w="89019" h="28589" extrusionOk="0">
                <a:moveTo>
                  <a:pt x="74558" y="1"/>
                </a:moveTo>
                <a:cubicBezTo>
                  <a:pt x="67992" y="1"/>
                  <a:pt x="62168" y="4518"/>
                  <a:pt x="60655" y="11043"/>
                </a:cubicBezTo>
                <a:cubicBezTo>
                  <a:pt x="59369" y="11170"/>
                  <a:pt x="58069" y="11297"/>
                  <a:pt x="56783" y="11424"/>
                </a:cubicBezTo>
                <a:cubicBezTo>
                  <a:pt x="54833" y="11594"/>
                  <a:pt x="52967" y="11764"/>
                  <a:pt x="51258" y="11891"/>
                </a:cubicBezTo>
                <a:cubicBezTo>
                  <a:pt x="48784" y="12089"/>
                  <a:pt x="46665" y="12216"/>
                  <a:pt x="45336" y="12216"/>
                </a:cubicBezTo>
                <a:cubicBezTo>
                  <a:pt x="43315" y="12216"/>
                  <a:pt x="41309" y="11976"/>
                  <a:pt x="39344" y="11509"/>
                </a:cubicBezTo>
                <a:cubicBezTo>
                  <a:pt x="36504" y="10817"/>
                  <a:pt x="34101" y="9672"/>
                  <a:pt x="31939" y="8400"/>
                </a:cubicBezTo>
                <a:cubicBezTo>
                  <a:pt x="29014" y="6676"/>
                  <a:pt x="26526" y="4712"/>
                  <a:pt x="23983" y="3270"/>
                </a:cubicBezTo>
                <a:cubicBezTo>
                  <a:pt x="21387" y="1140"/>
                  <a:pt x="18178" y="26"/>
                  <a:pt x="14925" y="26"/>
                </a:cubicBezTo>
                <a:cubicBezTo>
                  <a:pt x="13238" y="26"/>
                  <a:pt x="11539" y="325"/>
                  <a:pt x="9907" y="939"/>
                </a:cubicBezTo>
                <a:cubicBezTo>
                  <a:pt x="5131" y="2719"/>
                  <a:pt x="1682" y="6916"/>
                  <a:pt x="834" y="11947"/>
                </a:cubicBezTo>
                <a:cubicBezTo>
                  <a:pt x="1" y="16978"/>
                  <a:pt x="1894" y="22080"/>
                  <a:pt x="5823" y="25316"/>
                </a:cubicBezTo>
                <a:cubicBezTo>
                  <a:pt x="8430" y="27465"/>
                  <a:pt x="11655" y="28589"/>
                  <a:pt x="14921" y="28589"/>
                </a:cubicBezTo>
                <a:cubicBezTo>
                  <a:pt x="16595" y="28589"/>
                  <a:pt x="18280" y="28294"/>
                  <a:pt x="19898" y="27690"/>
                </a:cubicBezTo>
                <a:cubicBezTo>
                  <a:pt x="23954" y="26631"/>
                  <a:pt x="27346" y="23550"/>
                  <a:pt x="31656" y="20964"/>
                </a:cubicBezTo>
                <a:cubicBezTo>
                  <a:pt x="33903" y="19607"/>
                  <a:pt x="36391" y="18406"/>
                  <a:pt x="39344" y="17685"/>
                </a:cubicBezTo>
                <a:cubicBezTo>
                  <a:pt x="41254" y="17218"/>
                  <a:pt x="43204" y="16978"/>
                  <a:pt x="45168" y="16978"/>
                </a:cubicBezTo>
                <a:cubicBezTo>
                  <a:pt x="45224" y="16978"/>
                  <a:pt x="45280" y="16978"/>
                  <a:pt x="45336" y="16978"/>
                </a:cubicBezTo>
                <a:cubicBezTo>
                  <a:pt x="46622" y="16978"/>
                  <a:pt x="48643" y="17091"/>
                  <a:pt x="51031" y="17275"/>
                </a:cubicBezTo>
                <a:cubicBezTo>
                  <a:pt x="52826" y="17402"/>
                  <a:pt x="54833" y="17586"/>
                  <a:pt x="56896" y="17784"/>
                </a:cubicBezTo>
                <a:cubicBezTo>
                  <a:pt x="58196" y="17897"/>
                  <a:pt x="59511" y="18038"/>
                  <a:pt x="60825" y="18165"/>
                </a:cubicBezTo>
                <a:cubicBezTo>
                  <a:pt x="62578" y="24391"/>
                  <a:pt x="68250" y="28572"/>
                  <a:pt x="74543" y="28572"/>
                </a:cubicBezTo>
                <a:cubicBezTo>
                  <a:pt x="75249" y="28572"/>
                  <a:pt x="75964" y="28520"/>
                  <a:pt x="76681" y="28411"/>
                </a:cubicBezTo>
                <a:cubicBezTo>
                  <a:pt x="83804" y="27351"/>
                  <a:pt x="89018" y="21147"/>
                  <a:pt x="88849" y="13954"/>
                </a:cubicBezTo>
                <a:cubicBezTo>
                  <a:pt x="88679" y="6761"/>
                  <a:pt x="83196" y="811"/>
                  <a:pt x="76031" y="76"/>
                </a:cubicBezTo>
                <a:cubicBezTo>
                  <a:pt x="75537" y="26"/>
                  <a:pt x="75046" y="1"/>
                  <a:pt x="745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62;p36"/>
          <p:cNvSpPr/>
          <p:nvPr/>
        </p:nvSpPr>
        <p:spPr>
          <a:xfrm>
            <a:off x="617400" y="1659125"/>
            <a:ext cx="2469000" cy="24690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63;p36"/>
          <p:cNvSpPr/>
          <p:nvPr/>
        </p:nvSpPr>
        <p:spPr>
          <a:xfrm>
            <a:off x="3337499" y="2116325"/>
            <a:ext cx="2469000" cy="24690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64;p36"/>
          <p:cNvSpPr/>
          <p:nvPr/>
        </p:nvSpPr>
        <p:spPr>
          <a:xfrm>
            <a:off x="6052044" y="1678175"/>
            <a:ext cx="2469000" cy="24690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65;p36"/>
          <p:cNvSpPr txBox="1">
            <a:spLocks/>
          </p:cNvSpPr>
          <p:nvPr/>
        </p:nvSpPr>
        <p:spPr>
          <a:xfrm flipH="1">
            <a:off x="1071599" y="2010857"/>
            <a:ext cx="15606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a:solidFill>
                  <a:srgbClr val="FFC000"/>
                </a:solidFill>
                <a:latin typeface="Arial Black" panose="020B0A04020102020204" pitchFamily="34" charset="0"/>
              </a:rPr>
              <a:t>JUPITER</a:t>
            </a:r>
          </a:p>
        </p:txBody>
      </p:sp>
      <p:sp>
        <p:nvSpPr>
          <p:cNvPr id="36" name="Google Shape;266;p36"/>
          <p:cNvSpPr txBox="1">
            <a:spLocks/>
          </p:cNvSpPr>
          <p:nvPr/>
        </p:nvSpPr>
        <p:spPr>
          <a:xfrm flipH="1">
            <a:off x="6552430" y="2010857"/>
            <a:ext cx="15606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a:solidFill>
                  <a:srgbClr val="627E8D"/>
                </a:solidFill>
                <a:latin typeface="Arial Black" panose="020B0A04020102020204" pitchFamily="34" charset="0"/>
              </a:rPr>
              <a:t>SATURN</a:t>
            </a:r>
          </a:p>
        </p:txBody>
      </p:sp>
      <p:sp>
        <p:nvSpPr>
          <p:cNvPr id="37" name="Google Shape;267;p36"/>
          <p:cNvSpPr txBox="1">
            <a:spLocks/>
          </p:cNvSpPr>
          <p:nvPr/>
        </p:nvSpPr>
        <p:spPr>
          <a:xfrm flipH="1">
            <a:off x="6472706" y="2473075"/>
            <a:ext cx="17199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Yes, this is the ringed one. It’s a gas giant, composed mostly of hydrogen and helium</a:t>
            </a:r>
          </a:p>
        </p:txBody>
      </p:sp>
      <p:sp>
        <p:nvSpPr>
          <p:cNvPr id="38" name="Google Shape;268;p36"/>
          <p:cNvSpPr txBox="1">
            <a:spLocks/>
          </p:cNvSpPr>
          <p:nvPr/>
        </p:nvSpPr>
        <p:spPr>
          <a:xfrm flipH="1">
            <a:off x="1071600" y="2473075"/>
            <a:ext cx="15606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It’s the biggest planet in our Solar System and the fourth-brightest object in the sky</a:t>
            </a:r>
          </a:p>
        </p:txBody>
      </p:sp>
      <p:sp>
        <p:nvSpPr>
          <p:cNvPr id="39" name="Google Shape;269;p36"/>
          <p:cNvSpPr txBox="1">
            <a:spLocks/>
          </p:cNvSpPr>
          <p:nvPr/>
        </p:nvSpPr>
        <p:spPr>
          <a:xfrm flipH="1">
            <a:off x="3791699" y="2463578"/>
            <a:ext cx="15606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a:solidFill>
                  <a:srgbClr val="C3CCA2"/>
                </a:solidFill>
                <a:latin typeface="Arial Black" panose="020B0A04020102020204" pitchFamily="34" charset="0"/>
              </a:rPr>
              <a:t>MARS</a:t>
            </a:r>
          </a:p>
        </p:txBody>
      </p:sp>
      <p:sp>
        <p:nvSpPr>
          <p:cNvPr id="40" name="Google Shape;270;p36"/>
          <p:cNvSpPr txBox="1">
            <a:spLocks/>
          </p:cNvSpPr>
          <p:nvPr/>
        </p:nvSpPr>
        <p:spPr>
          <a:xfrm flipH="1">
            <a:off x="3791699" y="2938421"/>
            <a:ext cx="15606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Mars is actually a cold place. It’s full of iron oxide dust, giving the planet its reddish cast</a:t>
            </a:r>
          </a:p>
        </p:txBody>
      </p:sp>
      <p:sp>
        <p:nvSpPr>
          <p:cNvPr id="41" name="Google Shape;271;p36"/>
          <p:cNvSpPr txBox="1">
            <a:spLocks/>
          </p:cNvSpPr>
          <p:nvPr/>
        </p:nvSpPr>
        <p:spPr>
          <a:xfrm flipH="1">
            <a:off x="236370" y="958622"/>
            <a:ext cx="1560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dirty="0">
                <a:solidFill>
                  <a:schemeClr val="lt1"/>
                </a:solidFill>
              </a:rPr>
              <a:t>01</a:t>
            </a:r>
          </a:p>
        </p:txBody>
      </p:sp>
      <p:sp>
        <p:nvSpPr>
          <p:cNvPr id="42" name="Google Shape;272;p36"/>
          <p:cNvSpPr txBox="1">
            <a:spLocks/>
          </p:cNvSpPr>
          <p:nvPr/>
        </p:nvSpPr>
        <p:spPr>
          <a:xfrm flipH="1">
            <a:off x="6982411" y="958622"/>
            <a:ext cx="1560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a:solidFill>
                  <a:schemeClr val="lt1"/>
                </a:solidFill>
              </a:rPr>
              <a:t>03</a:t>
            </a:r>
          </a:p>
        </p:txBody>
      </p:sp>
      <p:sp>
        <p:nvSpPr>
          <p:cNvPr id="43" name="Google Shape;273;p36"/>
          <p:cNvSpPr txBox="1">
            <a:spLocks/>
          </p:cNvSpPr>
          <p:nvPr/>
        </p:nvSpPr>
        <p:spPr>
          <a:xfrm flipH="1">
            <a:off x="4509743" y="1240249"/>
            <a:ext cx="1560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a:solidFill>
                  <a:schemeClr val="lt1"/>
                </a:solidFill>
              </a:rPr>
              <a:t>02</a:t>
            </a:r>
          </a:p>
        </p:txBody>
      </p:sp>
    </p:spTree>
    <p:extLst>
      <p:ext uri="{BB962C8B-B14F-4D97-AF65-F5344CB8AC3E}">
        <p14:creationId xmlns:p14="http://schemas.microsoft.com/office/powerpoint/2010/main" val="3261354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7"/>
        <p:cNvGrpSpPr/>
        <p:nvPr/>
      </p:nvGrpSpPr>
      <p:grpSpPr>
        <a:xfrm>
          <a:off x="0" y="0"/>
          <a:ext cx="0" cy="0"/>
          <a:chOff x="0" y="0"/>
          <a:chExt cx="0" cy="0"/>
        </a:xfrm>
      </p:grpSpPr>
      <p:sp>
        <p:nvSpPr>
          <p:cNvPr id="20" name="Google Shape;279;p37"/>
          <p:cNvSpPr txBox="1">
            <a:spLocks/>
          </p:cNvSpPr>
          <p:nvPr/>
        </p:nvSpPr>
        <p:spPr>
          <a:xfrm>
            <a:off x="717712" y="1820930"/>
            <a:ext cx="1564800" cy="629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1pPr>
            <a:lvl2pPr marR="0" lvl="1"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2pPr>
            <a:lvl3pPr marR="0" lvl="2"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3pPr>
            <a:lvl4pPr marR="0" lvl="3"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4pPr>
            <a:lvl5pPr marR="0" lvl="4"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5pPr>
            <a:lvl6pPr marR="0" lvl="5"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6pPr>
            <a:lvl7pPr marR="0" lvl="6"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7pPr>
            <a:lvl8pPr marR="0" lvl="7"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8pPr>
            <a:lvl9pPr marR="0" lvl="8"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9pPr>
          </a:lstStyle>
          <a:p>
            <a:pPr algn="ctr"/>
            <a:r>
              <a:rPr lang="es-PE" sz="2200"/>
              <a:t>MERCURY</a:t>
            </a:r>
          </a:p>
        </p:txBody>
      </p:sp>
      <p:sp>
        <p:nvSpPr>
          <p:cNvPr id="21" name="Google Shape;280;p37"/>
          <p:cNvSpPr txBox="1">
            <a:spLocks/>
          </p:cNvSpPr>
          <p:nvPr/>
        </p:nvSpPr>
        <p:spPr>
          <a:xfrm>
            <a:off x="618975" y="2252400"/>
            <a:ext cx="1762200" cy="680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Hind Vadodara Light"/>
              <a:buChar char="●"/>
              <a:defRPr sz="1800" b="0" i="0" u="none" strike="noStrike" cap="none">
                <a:solidFill>
                  <a:schemeClr val="dk1"/>
                </a:solidFill>
                <a:latin typeface="Hind Vadodara Light"/>
                <a:ea typeface="Hind Vadodara Light"/>
                <a:cs typeface="Hind Vadodara Light"/>
                <a:sym typeface="Hind Vadodara Light"/>
              </a:defRPr>
            </a:lvl1pPr>
            <a:lvl2pPr marL="914400" marR="0" lvl="1" indent="-317500" algn="l" rtl="0">
              <a:lnSpc>
                <a:spcPct val="115000"/>
              </a:lnSpc>
              <a:spcBef>
                <a:spcPts val="1600"/>
              </a:spcBef>
              <a:spcAft>
                <a:spcPts val="0"/>
              </a:spcAft>
              <a:buClr>
                <a:schemeClr val="dk1"/>
              </a:buClr>
              <a:buSzPts val="1400"/>
              <a:buFont typeface="Hind Vadodara Light"/>
              <a:buChar char="○"/>
              <a:defRPr sz="1400" b="0" i="0" u="none" strike="noStrike" cap="none">
                <a:solidFill>
                  <a:schemeClr val="dk1"/>
                </a:solidFill>
                <a:latin typeface="Hind Vadodara Light"/>
                <a:ea typeface="Hind Vadodara Light"/>
                <a:cs typeface="Hind Vadodara Light"/>
                <a:sym typeface="Hind Vadodara Light"/>
              </a:defRPr>
            </a:lvl2pPr>
            <a:lvl3pPr marL="1371600" marR="0" lvl="2"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3pPr>
            <a:lvl4pPr marL="1828800" marR="0" lvl="3"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4pPr>
            <a:lvl5pPr marL="2286000" marR="0" lvl="4"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5pPr>
            <a:lvl6pPr marL="2743200" marR="0" lvl="5"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6pPr>
            <a:lvl7pPr marL="3200400" marR="0" lvl="6"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7pPr>
            <a:lvl8pPr marL="3657600" marR="0" lvl="7"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8pPr>
            <a:lvl9pPr marL="4114800" marR="0" lvl="8" indent="-304800" algn="l" rtl="0">
              <a:lnSpc>
                <a:spcPct val="115000"/>
              </a:lnSpc>
              <a:spcBef>
                <a:spcPts val="1600"/>
              </a:spcBef>
              <a:spcAft>
                <a:spcPts val="160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9pPr>
          </a:lstStyle>
          <a:p>
            <a:pPr marL="0" indent="0" algn="ctr">
              <a:lnSpc>
                <a:spcPct val="100000"/>
              </a:lnSpc>
              <a:spcAft>
                <a:spcPts val="1600"/>
              </a:spcAft>
              <a:buFont typeface="Hind Vadodara Light"/>
              <a:buNone/>
            </a:pPr>
            <a:r>
              <a:rPr lang="en-US" sz="1400"/>
              <a:t>Mercury is the closest planet to the Sun</a:t>
            </a:r>
          </a:p>
        </p:txBody>
      </p:sp>
      <p:sp>
        <p:nvSpPr>
          <p:cNvPr id="22" name="Google Shape;281;p37"/>
          <p:cNvSpPr txBox="1">
            <a:spLocks/>
          </p:cNvSpPr>
          <p:nvPr/>
        </p:nvSpPr>
        <p:spPr>
          <a:xfrm>
            <a:off x="818062" y="3490667"/>
            <a:ext cx="1364100" cy="545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1pPr>
            <a:lvl2pPr marR="0" lvl="1"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2pPr>
            <a:lvl3pPr marR="0" lvl="2"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3pPr>
            <a:lvl4pPr marR="0" lvl="3"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4pPr>
            <a:lvl5pPr marR="0" lvl="4"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5pPr>
            <a:lvl6pPr marR="0" lvl="5"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6pPr>
            <a:lvl7pPr marR="0" lvl="6"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7pPr>
            <a:lvl8pPr marR="0" lvl="7"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8pPr>
            <a:lvl9pPr marR="0" lvl="8"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9pPr>
          </a:lstStyle>
          <a:p>
            <a:pPr algn="ctr"/>
            <a:r>
              <a:rPr lang="es-PE" sz="2200"/>
              <a:t>VENUS</a:t>
            </a:r>
          </a:p>
        </p:txBody>
      </p:sp>
      <p:sp>
        <p:nvSpPr>
          <p:cNvPr id="23" name="Google Shape;282;p37"/>
          <p:cNvSpPr txBox="1">
            <a:spLocks/>
          </p:cNvSpPr>
          <p:nvPr/>
        </p:nvSpPr>
        <p:spPr>
          <a:xfrm>
            <a:off x="618975" y="3838334"/>
            <a:ext cx="1762200" cy="680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Hind Vadodara Light"/>
              <a:buChar char="●"/>
              <a:defRPr sz="1800" b="0" i="0" u="none" strike="noStrike" cap="none">
                <a:solidFill>
                  <a:schemeClr val="dk1"/>
                </a:solidFill>
                <a:latin typeface="Hind Vadodara Light"/>
                <a:ea typeface="Hind Vadodara Light"/>
                <a:cs typeface="Hind Vadodara Light"/>
                <a:sym typeface="Hind Vadodara Light"/>
              </a:defRPr>
            </a:lvl1pPr>
            <a:lvl2pPr marL="914400" marR="0" lvl="1" indent="-317500" algn="l" rtl="0">
              <a:lnSpc>
                <a:spcPct val="115000"/>
              </a:lnSpc>
              <a:spcBef>
                <a:spcPts val="1600"/>
              </a:spcBef>
              <a:spcAft>
                <a:spcPts val="0"/>
              </a:spcAft>
              <a:buClr>
                <a:schemeClr val="dk1"/>
              </a:buClr>
              <a:buSzPts val="1400"/>
              <a:buFont typeface="Hind Vadodara Light"/>
              <a:buChar char="○"/>
              <a:defRPr sz="1400" b="0" i="0" u="none" strike="noStrike" cap="none">
                <a:solidFill>
                  <a:schemeClr val="dk1"/>
                </a:solidFill>
                <a:latin typeface="Hind Vadodara Light"/>
                <a:ea typeface="Hind Vadodara Light"/>
                <a:cs typeface="Hind Vadodara Light"/>
                <a:sym typeface="Hind Vadodara Light"/>
              </a:defRPr>
            </a:lvl2pPr>
            <a:lvl3pPr marL="1371600" marR="0" lvl="2"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3pPr>
            <a:lvl4pPr marL="1828800" marR="0" lvl="3"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4pPr>
            <a:lvl5pPr marL="2286000" marR="0" lvl="4"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5pPr>
            <a:lvl6pPr marL="2743200" marR="0" lvl="5"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6pPr>
            <a:lvl7pPr marL="3200400" marR="0" lvl="6"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7pPr>
            <a:lvl8pPr marL="3657600" marR="0" lvl="7"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8pPr>
            <a:lvl9pPr marL="4114800" marR="0" lvl="8" indent="-304800" algn="l" rtl="0">
              <a:lnSpc>
                <a:spcPct val="115000"/>
              </a:lnSpc>
              <a:spcBef>
                <a:spcPts val="1600"/>
              </a:spcBef>
              <a:spcAft>
                <a:spcPts val="160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9pPr>
          </a:lstStyle>
          <a:p>
            <a:pPr marL="0" indent="0" algn="ctr">
              <a:lnSpc>
                <a:spcPct val="100000"/>
              </a:lnSpc>
              <a:spcAft>
                <a:spcPts val="1600"/>
              </a:spcAft>
              <a:buFont typeface="Hind Vadodara Light"/>
              <a:buNone/>
            </a:pPr>
            <a:r>
              <a:rPr lang="en-US" sz="1400"/>
              <a:t>Venus has a beautiful name, but it’s terribly hot</a:t>
            </a:r>
          </a:p>
        </p:txBody>
      </p:sp>
      <p:sp>
        <p:nvSpPr>
          <p:cNvPr id="24" name="Google Shape;283;p37"/>
          <p:cNvSpPr txBox="1">
            <a:spLocks/>
          </p:cNvSpPr>
          <p:nvPr/>
        </p:nvSpPr>
        <p:spPr>
          <a:xfrm>
            <a:off x="2603662" y="1820930"/>
            <a:ext cx="1564800" cy="629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1pPr>
            <a:lvl2pPr marR="0" lvl="1"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2pPr>
            <a:lvl3pPr marR="0" lvl="2"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3pPr>
            <a:lvl4pPr marR="0" lvl="3"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4pPr>
            <a:lvl5pPr marR="0" lvl="4"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5pPr>
            <a:lvl6pPr marR="0" lvl="5"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6pPr>
            <a:lvl7pPr marR="0" lvl="6"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7pPr>
            <a:lvl8pPr marR="0" lvl="7"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8pPr>
            <a:lvl9pPr marR="0" lvl="8"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9pPr>
          </a:lstStyle>
          <a:p>
            <a:pPr algn="ctr"/>
            <a:r>
              <a:rPr lang="es-PE" sz="2200"/>
              <a:t>MARS</a:t>
            </a:r>
          </a:p>
        </p:txBody>
      </p:sp>
      <p:sp>
        <p:nvSpPr>
          <p:cNvPr id="25" name="Google Shape;284;p37"/>
          <p:cNvSpPr txBox="1">
            <a:spLocks/>
          </p:cNvSpPr>
          <p:nvPr/>
        </p:nvSpPr>
        <p:spPr>
          <a:xfrm>
            <a:off x="2504925" y="2252400"/>
            <a:ext cx="1762200" cy="680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Hind Vadodara Light"/>
              <a:buChar char="●"/>
              <a:defRPr sz="1800" b="0" i="0" u="none" strike="noStrike" cap="none">
                <a:solidFill>
                  <a:schemeClr val="dk1"/>
                </a:solidFill>
                <a:latin typeface="Hind Vadodara Light"/>
                <a:ea typeface="Hind Vadodara Light"/>
                <a:cs typeface="Hind Vadodara Light"/>
                <a:sym typeface="Hind Vadodara Light"/>
              </a:defRPr>
            </a:lvl1pPr>
            <a:lvl2pPr marL="914400" marR="0" lvl="1" indent="-317500" algn="l" rtl="0">
              <a:lnSpc>
                <a:spcPct val="115000"/>
              </a:lnSpc>
              <a:spcBef>
                <a:spcPts val="1600"/>
              </a:spcBef>
              <a:spcAft>
                <a:spcPts val="0"/>
              </a:spcAft>
              <a:buClr>
                <a:schemeClr val="dk1"/>
              </a:buClr>
              <a:buSzPts val="1400"/>
              <a:buFont typeface="Hind Vadodara Light"/>
              <a:buChar char="○"/>
              <a:defRPr sz="1400" b="0" i="0" u="none" strike="noStrike" cap="none">
                <a:solidFill>
                  <a:schemeClr val="dk1"/>
                </a:solidFill>
                <a:latin typeface="Hind Vadodara Light"/>
                <a:ea typeface="Hind Vadodara Light"/>
                <a:cs typeface="Hind Vadodara Light"/>
                <a:sym typeface="Hind Vadodara Light"/>
              </a:defRPr>
            </a:lvl2pPr>
            <a:lvl3pPr marL="1371600" marR="0" lvl="2"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3pPr>
            <a:lvl4pPr marL="1828800" marR="0" lvl="3"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4pPr>
            <a:lvl5pPr marL="2286000" marR="0" lvl="4"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5pPr>
            <a:lvl6pPr marL="2743200" marR="0" lvl="5"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6pPr>
            <a:lvl7pPr marL="3200400" marR="0" lvl="6"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7pPr>
            <a:lvl8pPr marL="3657600" marR="0" lvl="7"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8pPr>
            <a:lvl9pPr marL="4114800" marR="0" lvl="8" indent="-304800" algn="l" rtl="0">
              <a:lnSpc>
                <a:spcPct val="115000"/>
              </a:lnSpc>
              <a:spcBef>
                <a:spcPts val="1600"/>
              </a:spcBef>
              <a:spcAft>
                <a:spcPts val="160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9pPr>
          </a:lstStyle>
          <a:p>
            <a:pPr marL="0" indent="0" algn="ctr">
              <a:lnSpc>
                <a:spcPct val="100000"/>
              </a:lnSpc>
              <a:spcAft>
                <a:spcPts val="1600"/>
              </a:spcAft>
              <a:buFont typeface="Hind Vadodara Light"/>
              <a:buNone/>
            </a:pPr>
            <a:r>
              <a:rPr lang="en-US" sz="1400"/>
              <a:t>Despite being red, Mars is actually a cold place</a:t>
            </a:r>
          </a:p>
        </p:txBody>
      </p:sp>
      <p:sp>
        <p:nvSpPr>
          <p:cNvPr id="26" name="Google Shape;285;p37"/>
          <p:cNvSpPr txBox="1">
            <a:spLocks/>
          </p:cNvSpPr>
          <p:nvPr/>
        </p:nvSpPr>
        <p:spPr>
          <a:xfrm>
            <a:off x="2704012" y="3490667"/>
            <a:ext cx="1364100" cy="545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1pPr>
            <a:lvl2pPr marR="0" lvl="1"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2pPr>
            <a:lvl3pPr marR="0" lvl="2"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3pPr>
            <a:lvl4pPr marR="0" lvl="3"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4pPr>
            <a:lvl5pPr marR="0" lvl="4"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5pPr>
            <a:lvl6pPr marR="0" lvl="5"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6pPr>
            <a:lvl7pPr marR="0" lvl="6"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7pPr>
            <a:lvl8pPr marR="0" lvl="7"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8pPr>
            <a:lvl9pPr marR="0" lvl="8" algn="l" rtl="0">
              <a:lnSpc>
                <a:spcPct val="100000"/>
              </a:lnSpc>
              <a:spcBef>
                <a:spcPts val="0"/>
              </a:spcBef>
              <a:spcAft>
                <a:spcPts val="0"/>
              </a:spcAft>
              <a:buClr>
                <a:schemeClr val="dk1"/>
              </a:buClr>
              <a:buSzPts val="2400"/>
              <a:buFont typeface="Teko Light"/>
              <a:buNone/>
              <a:defRPr sz="2400" b="0" i="0" u="none" strike="noStrike" cap="none">
                <a:solidFill>
                  <a:schemeClr val="dk1"/>
                </a:solidFill>
                <a:latin typeface="Teko Light"/>
                <a:ea typeface="Teko Light"/>
                <a:cs typeface="Teko Light"/>
                <a:sym typeface="Teko Light"/>
              </a:defRPr>
            </a:lvl9pPr>
          </a:lstStyle>
          <a:p>
            <a:pPr algn="ctr"/>
            <a:r>
              <a:rPr lang="es-PE" sz="2200"/>
              <a:t>NEPTUNE</a:t>
            </a:r>
          </a:p>
        </p:txBody>
      </p:sp>
      <p:sp>
        <p:nvSpPr>
          <p:cNvPr id="27" name="Google Shape;286;p37"/>
          <p:cNvSpPr txBox="1">
            <a:spLocks/>
          </p:cNvSpPr>
          <p:nvPr/>
        </p:nvSpPr>
        <p:spPr>
          <a:xfrm>
            <a:off x="2504925" y="3838334"/>
            <a:ext cx="1762200" cy="680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Hind Vadodara Light"/>
              <a:buChar char="●"/>
              <a:defRPr sz="1800" b="0" i="0" u="none" strike="noStrike" cap="none">
                <a:solidFill>
                  <a:schemeClr val="dk1"/>
                </a:solidFill>
                <a:latin typeface="Hind Vadodara Light"/>
                <a:ea typeface="Hind Vadodara Light"/>
                <a:cs typeface="Hind Vadodara Light"/>
                <a:sym typeface="Hind Vadodara Light"/>
              </a:defRPr>
            </a:lvl1pPr>
            <a:lvl2pPr marL="914400" marR="0" lvl="1" indent="-317500" algn="l" rtl="0">
              <a:lnSpc>
                <a:spcPct val="115000"/>
              </a:lnSpc>
              <a:spcBef>
                <a:spcPts val="1600"/>
              </a:spcBef>
              <a:spcAft>
                <a:spcPts val="0"/>
              </a:spcAft>
              <a:buClr>
                <a:schemeClr val="dk1"/>
              </a:buClr>
              <a:buSzPts val="1400"/>
              <a:buFont typeface="Hind Vadodara Light"/>
              <a:buChar char="○"/>
              <a:defRPr sz="1400" b="0" i="0" u="none" strike="noStrike" cap="none">
                <a:solidFill>
                  <a:schemeClr val="dk1"/>
                </a:solidFill>
                <a:latin typeface="Hind Vadodara Light"/>
                <a:ea typeface="Hind Vadodara Light"/>
                <a:cs typeface="Hind Vadodara Light"/>
                <a:sym typeface="Hind Vadodara Light"/>
              </a:defRPr>
            </a:lvl2pPr>
            <a:lvl3pPr marL="1371600" marR="0" lvl="2"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3pPr>
            <a:lvl4pPr marL="1828800" marR="0" lvl="3"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4pPr>
            <a:lvl5pPr marL="2286000" marR="0" lvl="4"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5pPr>
            <a:lvl6pPr marL="2743200" marR="0" lvl="5"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6pPr>
            <a:lvl7pPr marL="3200400" marR="0" lvl="6"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7pPr>
            <a:lvl8pPr marL="3657600" marR="0" lvl="7"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8pPr>
            <a:lvl9pPr marL="4114800" marR="0" lvl="8" indent="-304800" algn="l" rtl="0">
              <a:lnSpc>
                <a:spcPct val="115000"/>
              </a:lnSpc>
              <a:spcBef>
                <a:spcPts val="1600"/>
              </a:spcBef>
              <a:spcAft>
                <a:spcPts val="160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9pPr>
          </a:lstStyle>
          <a:p>
            <a:pPr marL="0" indent="0" algn="ctr">
              <a:lnSpc>
                <a:spcPct val="100000"/>
              </a:lnSpc>
              <a:spcAft>
                <a:spcPts val="1600"/>
              </a:spcAft>
              <a:buFont typeface="Hind Vadodara Light"/>
              <a:buNone/>
            </a:pPr>
            <a:r>
              <a:rPr lang="en-US" sz="1400"/>
              <a:t>Neptune is the farthest planet from the Sun</a:t>
            </a:r>
          </a:p>
        </p:txBody>
      </p:sp>
      <p:sp>
        <p:nvSpPr>
          <p:cNvPr id="28" name="Google Shape;287;p37"/>
          <p:cNvSpPr/>
          <p:nvPr/>
        </p:nvSpPr>
        <p:spPr>
          <a:xfrm>
            <a:off x="1276150" y="1524075"/>
            <a:ext cx="447900" cy="447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88;p37"/>
          <p:cNvSpPr/>
          <p:nvPr/>
        </p:nvSpPr>
        <p:spPr>
          <a:xfrm>
            <a:off x="3162075" y="1524075"/>
            <a:ext cx="447900" cy="447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89;p37"/>
          <p:cNvSpPr/>
          <p:nvPr/>
        </p:nvSpPr>
        <p:spPr>
          <a:xfrm>
            <a:off x="1276150" y="3114750"/>
            <a:ext cx="447900" cy="447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90;p37"/>
          <p:cNvSpPr/>
          <p:nvPr/>
        </p:nvSpPr>
        <p:spPr>
          <a:xfrm>
            <a:off x="3162075" y="3114750"/>
            <a:ext cx="447900" cy="4476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91;p37"/>
          <p:cNvSpPr txBox="1">
            <a:spLocks/>
          </p:cNvSpPr>
          <p:nvPr/>
        </p:nvSpPr>
        <p:spPr>
          <a:xfrm>
            <a:off x="4452550" y="4437078"/>
            <a:ext cx="1762200" cy="447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Hind Vadodara Light"/>
              <a:buChar char="●"/>
              <a:defRPr sz="1800" b="0" i="0" u="none" strike="noStrike" cap="none">
                <a:solidFill>
                  <a:schemeClr val="dk1"/>
                </a:solidFill>
                <a:latin typeface="Hind Vadodara Light"/>
                <a:ea typeface="Hind Vadodara Light"/>
                <a:cs typeface="Hind Vadodara Light"/>
                <a:sym typeface="Hind Vadodara Light"/>
              </a:defRPr>
            </a:lvl1pPr>
            <a:lvl2pPr marL="914400" marR="0" lvl="1" indent="-317500" algn="l" rtl="0">
              <a:lnSpc>
                <a:spcPct val="115000"/>
              </a:lnSpc>
              <a:spcBef>
                <a:spcPts val="1600"/>
              </a:spcBef>
              <a:spcAft>
                <a:spcPts val="0"/>
              </a:spcAft>
              <a:buClr>
                <a:schemeClr val="dk1"/>
              </a:buClr>
              <a:buSzPts val="1400"/>
              <a:buFont typeface="Hind Vadodara Light"/>
              <a:buChar char="○"/>
              <a:defRPr sz="1400" b="0" i="0" u="none" strike="noStrike" cap="none">
                <a:solidFill>
                  <a:schemeClr val="dk1"/>
                </a:solidFill>
                <a:latin typeface="Hind Vadodara Light"/>
                <a:ea typeface="Hind Vadodara Light"/>
                <a:cs typeface="Hind Vadodara Light"/>
                <a:sym typeface="Hind Vadodara Light"/>
              </a:defRPr>
            </a:lvl2pPr>
            <a:lvl3pPr marL="1371600" marR="0" lvl="2"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3pPr>
            <a:lvl4pPr marL="1828800" marR="0" lvl="3"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4pPr>
            <a:lvl5pPr marL="2286000" marR="0" lvl="4"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5pPr>
            <a:lvl6pPr marL="2743200" marR="0" lvl="5"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6pPr>
            <a:lvl7pPr marL="3200400" marR="0" lvl="6"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7pPr>
            <a:lvl8pPr marL="3657600" marR="0" lvl="7"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8pPr>
            <a:lvl9pPr marL="4114800" marR="0" lvl="8" indent="-304800" algn="l" rtl="0">
              <a:lnSpc>
                <a:spcPct val="115000"/>
              </a:lnSpc>
              <a:spcBef>
                <a:spcPts val="1600"/>
              </a:spcBef>
              <a:spcAft>
                <a:spcPts val="160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9pPr>
          </a:lstStyle>
          <a:p>
            <a:pPr marL="0" indent="0" algn="ctr">
              <a:lnSpc>
                <a:spcPct val="100000"/>
              </a:lnSpc>
              <a:spcAft>
                <a:spcPts val="1600"/>
              </a:spcAft>
              <a:buFont typeface="Hind Vadodara Light"/>
              <a:buNone/>
            </a:pPr>
            <a:r>
              <a:rPr lang="en" sz="1400"/>
              <a:t>2013</a:t>
            </a:r>
          </a:p>
        </p:txBody>
      </p:sp>
      <p:sp>
        <p:nvSpPr>
          <p:cNvPr id="33" name="Google Shape;292;p37"/>
          <p:cNvSpPr txBox="1">
            <a:spLocks/>
          </p:cNvSpPr>
          <p:nvPr/>
        </p:nvSpPr>
        <p:spPr>
          <a:xfrm>
            <a:off x="5514338" y="4437078"/>
            <a:ext cx="1762200" cy="447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Hind Vadodara Light"/>
              <a:buChar char="●"/>
              <a:defRPr sz="1800" b="0" i="0" u="none" strike="noStrike" cap="none">
                <a:solidFill>
                  <a:schemeClr val="dk1"/>
                </a:solidFill>
                <a:latin typeface="Hind Vadodara Light"/>
                <a:ea typeface="Hind Vadodara Light"/>
                <a:cs typeface="Hind Vadodara Light"/>
                <a:sym typeface="Hind Vadodara Light"/>
              </a:defRPr>
            </a:lvl1pPr>
            <a:lvl2pPr marL="914400" marR="0" lvl="1" indent="-317500" algn="l" rtl="0">
              <a:lnSpc>
                <a:spcPct val="115000"/>
              </a:lnSpc>
              <a:spcBef>
                <a:spcPts val="1600"/>
              </a:spcBef>
              <a:spcAft>
                <a:spcPts val="0"/>
              </a:spcAft>
              <a:buClr>
                <a:schemeClr val="dk1"/>
              </a:buClr>
              <a:buSzPts val="1400"/>
              <a:buFont typeface="Hind Vadodara Light"/>
              <a:buChar char="○"/>
              <a:defRPr sz="1400" b="0" i="0" u="none" strike="noStrike" cap="none">
                <a:solidFill>
                  <a:schemeClr val="dk1"/>
                </a:solidFill>
                <a:latin typeface="Hind Vadodara Light"/>
                <a:ea typeface="Hind Vadodara Light"/>
                <a:cs typeface="Hind Vadodara Light"/>
                <a:sym typeface="Hind Vadodara Light"/>
              </a:defRPr>
            </a:lvl2pPr>
            <a:lvl3pPr marL="1371600" marR="0" lvl="2"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3pPr>
            <a:lvl4pPr marL="1828800" marR="0" lvl="3"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4pPr>
            <a:lvl5pPr marL="2286000" marR="0" lvl="4"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5pPr>
            <a:lvl6pPr marL="2743200" marR="0" lvl="5"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6pPr>
            <a:lvl7pPr marL="3200400" marR="0" lvl="6"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7pPr>
            <a:lvl8pPr marL="3657600" marR="0" lvl="7"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8pPr>
            <a:lvl9pPr marL="4114800" marR="0" lvl="8" indent="-304800" algn="l" rtl="0">
              <a:lnSpc>
                <a:spcPct val="115000"/>
              </a:lnSpc>
              <a:spcBef>
                <a:spcPts val="1600"/>
              </a:spcBef>
              <a:spcAft>
                <a:spcPts val="160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9pPr>
          </a:lstStyle>
          <a:p>
            <a:pPr marL="0" indent="0" algn="ctr">
              <a:lnSpc>
                <a:spcPct val="100000"/>
              </a:lnSpc>
              <a:spcAft>
                <a:spcPts val="1600"/>
              </a:spcAft>
              <a:buFont typeface="Hind Vadodara Light"/>
              <a:buNone/>
            </a:pPr>
            <a:r>
              <a:rPr lang="en" sz="1400"/>
              <a:t>2015</a:t>
            </a:r>
          </a:p>
        </p:txBody>
      </p:sp>
      <p:sp>
        <p:nvSpPr>
          <p:cNvPr id="34" name="Google Shape;293;p37"/>
          <p:cNvSpPr txBox="1">
            <a:spLocks/>
          </p:cNvSpPr>
          <p:nvPr/>
        </p:nvSpPr>
        <p:spPr>
          <a:xfrm>
            <a:off x="6628741" y="4437078"/>
            <a:ext cx="1762200" cy="447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Hind Vadodara Light"/>
              <a:buChar char="●"/>
              <a:defRPr sz="1800" b="0" i="0" u="none" strike="noStrike" cap="none">
                <a:solidFill>
                  <a:schemeClr val="dk1"/>
                </a:solidFill>
                <a:latin typeface="Hind Vadodara Light"/>
                <a:ea typeface="Hind Vadodara Light"/>
                <a:cs typeface="Hind Vadodara Light"/>
                <a:sym typeface="Hind Vadodara Light"/>
              </a:defRPr>
            </a:lvl1pPr>
            <a:lvl2pPr marL="914400" marR="0" lvl="1" indent="-317500" algn="l" rtl="0">
              <a:lnSpc>
                <a:spcPct val="115000"/>
              </a:lnSpc>
              <a:spcBef>
                <a:spcPts val="1600"/>
              </a:spcBef>
              <a:spcAft>
                <a:spcPts val="0"/>
              </a:spcAft>
              <a:buClr>
                <a:schemeClr val="dk1"/>
              </a:buClr>
              <a:buSzPts val="1400"/>
              <a:buFont typeface="Hind Vadodara Light"/>
              <a:buChar char="○"/>
              <a:defRPr sz="1400" b="0" i="0" u="none" strike="noStrike" cap="none">
                <a:solidFill>
                  <a:schemeClr val="dk1"/>
                </a:solidFill>
                <a:latin typeface="Hind Vadodara Light"/>
                <a:ea typeface="Hind Vadodara Light"/>
                <a:cs typeface="Hind Vadodara Light"/>
                <a:sym typeface="Hind Vadodara Light"/>
              </a:defRPr>
            </a:lvl2pPr>
            <a:lvl3pPr marL="1371600" marR="0" lvl="2"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3pPr>
            <a:lvl4pPr marL="1828800" marR="0" lvl="3"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4pPr>
            <a:lvl5pPr marL="2286000" marR="0" lvl="4"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5pPr>
            <a:lvl6pPr marL="2743200" marR="0" lvl="5"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6pPr>
            <a:lvl7pPr marL="3200400" marR="0" lvl="6"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7pPr>
            <a:lvl8pPr marL="3657600" marR="0" lvl="7" indent="-304800" algn="l" rtl="0">
              <a:lnSpc>
                <a:spcPct val="115000"/>
              </a:lnSpc>
              <a:spcBef>
                <a:spcPts val="1600"/>
              </a:spcBef>
              <a:spcAft>
                <a:spcPts val="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8pPr>
            <a:lvl9pPr marL="4114800" marR="0" lvl="8" indent="-304800" algn="l" rtl="0">
              <a:lnSpc>
                <a:spcPct val="115000"/>
              </a:lnSpc>
              <a:spcBef>
                <a:spcPts val="1600"/>
              </a:spcBef>
              <a:spcAft>
                <a:spcPts val="1600"/>
              </a:spcAft>
              <a:buClr>
                <a:schemeClr val="dk1"/>
              </a:buClr>
              <a:buSzPts val="1200"/>
              <a:buFont typeface="Hind Vadodara Light"/>
              <a:buChar char="■"/>
              <a:defRPr sz="1200" b="0" i="0" u="none" strike="noStrike" cap="none">
                <a:solidFill>
                  <a:schemeClr val="dk1"/>
                </a:solidFill>
                <a:latin typeface="Hind Vadodara Light"/>
                <a:ea typeface="Hind Vadodara Light"/>
                <a:cs typeface="Hind Vadodara Light"/>
                <a:sym typeface="Hind Vadodara Light"/>
              </a:defRPr>
            </a:lvl9pPr>
          </a:lstStyle>
          <a:p>
            <a:pPr marL="0" indent="0" algn="ctr">
              <a:lnSpc>
                <a:spcPct val="100000"/>
              </a:lnSpc>
              <a:spcAft>
                <a:spcPts val="1600"/>
              </a:spcAft>
              <a:buFont typeface="Hind Vadodara Light"/>
              <a:buNone/>
            </a:pPr>
            <a:r>
              <a:rPr lang="en" sz="1400"/>
              <a:t>2018</a:t>
            </a:r>
          </a:p>
        </p:txBody>
      </p:sp>
      <p:pic>
        <p:nvPicPr>
          <p:cNvPr id="35" name="Google Shape;294;p37" title="Gráfico">
            <a:hlinkClick r:id="rId4"/>
          </p:cNvPr>
          <p:cNvPicPr preferRelativeResize="0"/>
          <p:nvPr/>
        </p:nvPicPr>
        <p:blipFill>
          <a:blip r:embed="rId5">
            <a:alphaModFix/>
          </a:blip>
          <a:stretch>
            <a:fillRect/>
          </a:stretch>
        </p:blipFill>
        <p:spPr>
          <a:xfrm>
            <a:off x="4553712" y="1243584"/>
            <a:ext cx="3675888" cy="3172968"/>
          </a:xfrm>
          <a:prstGeom prst="rect">
            <a:avLst/>
          </a:prstGeom>
          <a:noFill/>
          <a:ln>
            <a:noFill/>
          </a:ln>
        </p:spPr>
      </p:pic>
      <p:sp>
        <p:nvSpPr>
          <p:cNvPr id="36" name="Google Shape;278;p37"/>
          <p:cNvSpPr txBox="1">
            <a:spLocks/>
          </p:cNvSpPr>
          <p:nvPr/>
        </p:nvSpPr>
        <p:spPr>
          <a:xfrm>
            <a:off x="2421000" y="28360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4400" dirty="0">
                <a:latin typeface="Cocogoose" panose="02000000000000000000" pitchFamily="2" charset="0"/>
              </a:rPr>
              <a:t>IN DEPTH</a:t>
            </a:r>
          </a:p>
        </p:txBody>
      </p:sp>
    </p:spTree>
    <p:extLst>
      <p:ext uri="{BB962C8B-B14F-4D97-AF65-F5344CB8AC3E}">
        <p14:creationId xmlns:p14="http://schemas.microsoft.com/office/powerpoint/2010/main" val="1942334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8"/>
        <p:cNvGrpSpPr/>
        <p:nvPr/>
      </p:nvGrpSpPr>
      <p:grpSpPr>
        <a:xfrm>
          <a:off x="0" y="0"/>
          <a:ext cx="0" cy="0"/>
          <a:chOff x="0" y="0"/>
          <a:chExt cx="0" cy="0"/>
        </a:xfrm>
      </p:grpSpPr>
      <p:sp>
        <p:nvSpPr>
          <p:cNvPr id="299" name="Google Shape;299;p38"/>
          <p:cNvSpPr txBox="1">
            <a:spLocks noGrp="1"/>
          </p:cNvSpPr>
          <p:nvPr>
            <p:ph type="title" idx="4294967295"/>
          </p:nvPr>
        </p:nvSpPr>
        <p:spPr>
          <a:xfrm>
            <a:off x="2421000" y="283608"/>
            <a:ext cx="4302000" cy="630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b="1" dirty="0">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rPr>
              <a:t>SECTOR NEWS</a:t>
            </a:r>
            <a:endParaRPr sz="4000" b="1" dirty="0">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302" name="Google Shape;302;p38"/>
          <p:cNvSpPr txBox="1">
            <a:spLocks noGrp="1"/>
          </p:cNvSpPr>
          <p:nvPr>
            <p:ph type="ctrTitle" idx="4294967295"/>
          </p:nvPr>
        </p:nvSpPr>
        <p:spPr>
          <a:xfrm flipH="1">
            <a:off x="2543653" y="1245955"/>
            <a:ext cx="1560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72C2AE"/>
                </a:solidFill>
                <a:latin typeface="Arial Black" panose="020B0A04020102020204" pitchFamily="34" charset="0"/>
              </a:rPr>
              <a:t>VENUS</a:t>
            </a:r>
            <a:endParaRPr dirty="0">
              <a:solidFill>
                <a:srgbClr val="72C2AE"/>
              </a:solidFill>
              <a:latin typeface="Arial Black" panose="020B0A04020102020204" pitchFamily="34" charset="0"/>
            </a:endParaRPr>
          </a:p>
        </p:txBody>
      </p:sp>
      <p:sp>
        <p:nvSpPr>
          <p:cNvPr id="310" name="Google Shape;310;p38"/>
          <p:cNvSpPr txBox="1">
            <a:spLocks noGrp="1"/>
          </p:cNvSpPr>
          <p:nvPr>
            <p:ph type="ctrTitle" idx="4294967295"/>
          </p:nvPr>
        </p:nvSpPr>
        <p:spPr>
          <a:xfrm flipH="1">
            <a:off x="5039747" y="1245955"/>
            <a:ext cx="1560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72C2AE"/>
                </a:solidFill>
                <a:latin typeface="Arial Black" panose="020B0A04020102020204" pitchFamily="34" charset="0"/>
              </a:rPr>
              <a:t>MERCURY</a:t>
            </a:r>
            <a:endParaRPr dirty="0">
              <a:solidFill>
                <a:srgbClr val="72C2AE"/>
              </a:solidFill>
              <a:latin typeface="Arial Black" panose="020B0A04020102020204" pitchFamily="34" charset="0"/>
            </a:endParaRPr>
          </a:p>
        </p:txBody>
      </p:sp>
      <p:sp>
        <p:nvSpPr>
          <p:cNvPr id="16" name="Google Shape;5448;p62"/>
          <p:cNvSpPr/>
          <p:nvPr/>
        </p:nvSpPr>
        <p:spPr>
          <a:xfrm>
            <a:off x="1967960" y="1959155"/>
            <a:ext cx="2554885" cy="1153952"/>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solidFill>
            <a:srgbClr val="85AD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449;p62"/>
          <p:cNvSpPr/>
          <p:nvPr/>
        </p:nvSpPr>
        <p:spPr>
          <a:xfrm>
            <a:off x="1967960" y="3235169"/>
            <a:ext cx="2554885" cy="1153952"/>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450;p62"/>
          <p:cNvSpPr/>
          <p:nvPr/>
        </p:nvSpPr>
        <p:spPr>
          <a:xfrm>
            <a:off x="4614929" y="1959155"/>
            <a:ext cx="2554885" cy="1153952"/>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451;p62"/>
          <p:cNvSpPr/>
          <p:nvPr/>
        </p:nvSpPr>
        <p:spPr>
          <a:xfrm>
            <a:off x="4614929" y="3235169"/>
            <a:ext cx="2554885" cy="1153952"/>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solidFill>
            <a:srgbClr val="85AD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452;p62"/>
          <p:cNvSpPr/>
          <p:nvPr/>
        </p:nvSpPr>
        <p:spPr>
          <a:xfrm>
            <a:off x="3865206" y="2502511"/>
            <a:ext cx="1343254" cy="1343255"/>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0;p38"/>
          <p:cNvSpPr txBox="1">
            <a:spLocks/>
          </p:cNvSpPr>
          <p:nvPr/>
        </p:nvSpPr>
        <p:spPr>
          <a:xfrm flipH="1">
            <a:off x="2465102" y="4213247"/>
            <a:ext cx="15606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a:solidFill>
                  <a:srgbClr val="72C2AE"/>
                </a:solidFill>
                <a:latin typeface="Arial Black" panose="020B0A04020102020204" pitchFamily="34" charset="0"/>
              </a:rPr>
              <a:t>LUA</a:t>
            </a:r>
          </a:p>
        </p:txBody>
      </p:sp>
      <p:sp>
        <p:nvSpPr>
          <p:cNvPr id="22" name="Google Shape;310;p38"/>
          <p:cNvSpPr txBox="1">
            <a:spLocks/>
          </p:cNvSpPr>
          <p:nvPr/>
        </p:nvSpPr>
        <p:spPr>
          <a:xfrm flipH="1">
            <a:off x="5066568" y="4241383"/>
            <a:ext cx="15606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a:solidFill>
                  <a:srgbClr val="72C2AE"/>
                </a:solidFill>
                <a:latin typeface="Arial Black" panose="020B0A04020102020204" pitchFamily="34" charset="0"/>
              </a:rPr>
              <a:t>DERRELICT</a:t>
            </a:r>
          </a:p>
        </p:txBody>
      </p:sp>
      <p:sp>
        <p:nvSpPr>
          <p:cNvPr id="23" name="Google Shape;300;p38"/>
          <p:cNvSpPr txBox="1">
            <a:spLocks/>
          </p:cNvSpPr>
          <p:nvPr/>
        </p:nvSpPr>
        <p:spPr>
          <a:xfrm flipH="1">
            <a:off x="2040640" y="2064811"/>
            <a:ext cx="21147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solidFill>
                  <a:srgbClr val="504F4F"/>
                </a:solidFill>
              </a:rPr>
              <a:t>Venus has a beautiful name, but it’s terribly hot</a:t>
            </a:r>
          </a:p>
        </p:txBody>
      </p:sp>
      <p:sp>
        <p:nvSpPr>
          <p:cNvPr id="25" name="Google Shape;300;p38"/>
          <p:cNvSpPr txBox="1">
            <a:spLocks/>
          </p:cNvSpPr>
          <p:nvPr/>
        </p:nvSpPr>
        <p:spPr>
          <a:xfrm flipH="1">
            <a:off x="4981366" y="2064811"/>
            <a:ext cx="21147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solidFill>
                  <a:srgbClr val="504F4F"/>
                </a:solidFill>
              </a:rPr>
              <a:t>Venus has a beautiful name, but it’s terribly hot</a:t>
            </a:r>
          </a:p>
        </p:txBody>
      </p:sp>
      <p:sp>
        <p:nvSpPr>
          <p:cNvPr id="26" name="Google Shape;300;p38"/>
          <p:cNvSpPr txBox="1">
            <a:spLocks/>
          </p:cNvSpPr>
          <p:nvPr/>
        </p:nvSpPr>
        <p:spPr>
          <a:xfrm flipH="1">
            <a:off x="2047864" y="3588483"/>
            <a:ext cx="21147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solidFill>
                  <a:srgbClr val="504F4F"/>
                </a:solidFill>
              </a:rPr>
              <a:t>Venus has a beautiful name, but it’s terribly hot</a:t>
            </a:r>
          </a:p>
        </p:txBody>
      </p:sp>
      <p:sp>
        <p:nvSpPr>
          <p:cNvPr id="27" name="Google Shape;300;p38"/>
          <p:cNvSpPr txBox="1">
            <a:spLocks/>
          </p:cNvSpPr>
          <p:nvPr/>
        </p:nvSpPr>
        <p:spPr>
          <a:xfrm flipH="1">
            <a:off x="5002460" y="3561431"/>
            <a:ext cx="21147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solidFill>
                  <a:srgbClr val="504F4F"/>
                </a:solidFill>
              </a:rPr>
              <a:t>Venus has a beautiful name, but it’s terribly hot</a:t>
            </a:r>
          </a:p>
        </p:txBody>
      </p:sp>
      <p:grpSp>
        <p:nvGrpSpPr>
          <p:cNvPr id="28" name="Google Shape;7005;p66"/>
          <p:cNvGrpSpPr/>
          <p:nvPr/>
        </p:nvGrpSpPr>
        <p:grpSpPr>
          <a:xfrm>
            <a:off x="4211096" y="2773552"/>
            <a:ext cx="807665" cy="801172"/>
            <a:chOff x="946175" y="3253275"/>
            <a:chExt cx="298550" cy="296150"/>
          </a:xfrm>
          <a:solidFill>
            <a:schemeClr val="bg1"/>
          </a:solidFill>
        </p:grpSpPr>
        <p:sp>
          <p:nvSpPr>
            <p:cNvPr id="29" name="Google Shape;7006;p66"/>
            <p:cNvSpPr/>
            <p:nvPr/>
          </p:nvSpPr>
          <p:spPr>
            <a:xfrm>
              <a:off x="946175" y="3253275"/>
              <a:ext cx="209550" cy="261500"/>
            </a:xfrm>
            <a:custGeom>
              <a:avLst/>
              <a:gdLst/>
              <a:ahLst/>
              <a:cxnLst/>
              <a:rect l="l" t="t" r="r" b="b"/>
              <a:pathLst>
                <a:path w="8382" h="10460" extrusionOk="0">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007;p66"/>
            <p:cNvSpPr/>
            <p:nvPr/>
          </p:nvSpPr>
          <p:spPr>
            <a:xfrm>
              <a:off x="986350" y="3293425"/>
              <a:ext cx="47300" cy="48075"/>
            </a:xfrm>
            <a:custGeom>
              <a:avLst/>
              <a:gdLst/>
              <a:ahLst/>
              <a:cxnLst/>
              <a:rect l="l" t="t" r="r" b="b"/>
              <a:pathLst>
                <a:path w="1892" h="1923" extrusionOk="0">
                  <a:moveTo>
                    <a:pt x="1891" y="1"/>
                  </a:moveTo>
                  <a:lnTo>
                    <a:pt x="1" y="1923"/>
                  </a:lnTo>
                  <a:lnTo>
                    <a:pt x="1891" y="1923"/>
                  </a:lnTo>
                  <a:lnTo>
                    <a:pt x="189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008;p66"/>
            <p:cNvSpPr/>
            <p:nvPr/>
          </p:nvSpPr>
          <p:spPr>
            <a:xfrm>
              <a:off x="1051725" y="3359600"/>
              <a:ext cx="122100" cy="121325"/>
            </a:xfrm>
            <a:custGeom>
              <a:avLst/>
              <a:gdLst/>
              <a:ahLst/>
              <a:cxnLst/>
              <a:rect l="l" t="t" r="r" b="b"/>
              <a:pathLst>
                <a:path w="4884" h="4853" extrusionOk="0">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009;p66"/>
            <p:cNvSpPr/>
            <p:nvPr/>
          </p:nvSpPr>
          <p:spPr>
            <a:xfrm>
              <a:off x="980050" y="3289500"/>
              <a:ext cx="192200" cy="242600"/>
            </a:xfrm>
            <a:custGeom>
              <a:avLst/>
              <a:gdLst/>
              <a:ahLst/>
              <a:cxnLst/>
              <a:rect l="l" t="t" r="r" b="b"/>
              <a:pathLst>
                <a:path w="7688" h="9704" extrusionOk="0">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010;p66"/>
            <p:cNvSpPr/>
            <p:nvPr/>
          </p:nvSpPr>
          <p:spPr>
            <a:xfrm>
              <a:off x="1154125" y="3460400"/>
              <a:ext cx="90600" cy="89025"/>
            </a:xfrm>
            <a:custGeom>
              <a:avLst/>
              <a:gdLst/>
              <a:ahLst/>
              <a:cxnLst/>
              <a:rect l="l" t="t" r="r" b="b"/>
              <a:pathLst>
                <a:path w="3624" h="3561" extrusionOk="0">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57984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8"/>
        <p:cNvGrpSpPr/>
        <p:nvPr/>
      </p:nvGrpSpPr>
      <p:grpSpPr>
        <a:xfrm>
          <a:off x="0" y="0"/>
          <a:ext cx="0" cy="0"/>
          <a:chOff x="0" y="0"/>
          <a:chExt cx="0" cy="0"/>
        </a:xfrm>
      </p:grpSpPr>
      <p:sp>
        <p:nvSpPr>
          <p:cNvPr id="16" name="TextBox 28">
            <a:extLst>
              <a:ext uri="{FF2B5EF4-FFF2-40B4-BE49-F238E27FC236}">
                <a16:creationId xmlns:a16="http://schemas.microsoft.com/office/drawing/2014/main" id="{B109C7D5-A968-42CF-8717-281D77EFE312}"/>
              </a:ext>
            </a:extLst>
          </p:cNvPr>
          <p:cNvSpPr txBox="1"/>
          <p:nvPr/>
        </p:nvSpPr>
        <p:spPr>
          <a:xfrm>
            <a:off x="5822209" y="224497"/>
            <a:ext cx="2994062" cy="2462213"/>
          </a:xfrm>
          <a:prstGeom prst="rect">
            <a:avLst/>
          </a:prstGeom>
          <a:noFill/>
        </p:spPr>
        <p:txBody>
          <a:bodyPr wrap="square" lIns="36000" tIns="0" rIns="36000" bIns="0" rtlCol="0" anchor="ctr">
            <a:spAutoFit/>
          </a:bodyPr>
          <a:lstStyle/>
          <a:p>
            <a:pPr algn="r"/>
            <a:r>
              <a:rPr lang="en-US" altLang="ko-KR" sz="3200" dirty="0">
                <a:solidFill>
                  <a:schemeClr val="bg1"/>
                </a:solidFill>
              </a:rPr>
              <a:t>We Create</a:t>
            </a:r>
          </a:p>
          <a:p>
            <a:pPr algn="r"/>
            <a:r>
              <a:rPr lang="en-US" altLang="ko-KR" sz="3200" dirty="0">
                <a:solidFill>
                  <a:schemeClr val="bg1"/>
                </a:solidFill>
              </a:rPr>
              <a:t>Quality Professional </a:t>
            </a:r>
          </a:p>
          <a:p>
            <a:pPr algn="r"/>
            <a:r>
              <a:rPr lang="en-US" altLang="ko-KR" sz="3200" dirty="0">
                <a:solidFill>
                  <a:schemeClr val="bg1"/>
                </a:solidFill>
              </a:rPr>
              <a:t>PPT Presentation</a:t>
            </a:r>
            <a:endParaRPr lang="ko-KR" altLang="en-US" sz="3200" dirty="0">
              <a:solidFill>
                <a:schemeClr val="bg1"/>
              </a:solidFill>
            </a:endParaRPr>
          </a:p>
        </p:txBody>
      </p:sp>
      <p:sp>
        <p:nvSpPr>
          <p:cNvPr id="17" name="Google Shape;809;p50"/>
          <p:cNvSpPr txBox="1">
            <a:spLocks/>
          </p:cNvSpPr>
          <p:nvPr/>
        </p:nvSpPr>
        <p:spPr>
          <a:xfrm flipH="1">
            <a:off x="6602624" y="3247037"/>
            <a:ext cx="2114400" cy="615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spcAft>
                <a:spcPts val="1600"/>
              </a:spcAft>
            </a:pPr>
            <a:r>
              <a:rPr lang="en-US" dirty="0"/>
              <a:t>Mercury is the closest planet to the Sun</a:t>
            </a:r>
          </a:p>
        </p:txBody>
      </p:sp>
      <p:sp>
        <p:nvSpPr>
          <p:cNvPr id="18" name="Google Shape;810;p50"/>
          <p:cNvSpPr txBox="1">
            <a:spLocks/>
          </p:cNvSpPr>
          <p:nvPr/>
        </p:nvSpPr>
        <p:spPr>
          <a:xfrm flipH="1">
            <a:off x="7156424" y="2860088"/>
            <a:ext cx="15606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dirty="0"/>
              <a:t>MERCURY</a:t>
            </a:r>
          </a:p>
        </p:txBody>
      </p:sp>
      <p:sp>
        <p:nvSpPr>
          <p:cNvPr id="4" name="Redondear rectángulo de esquina del mismo lado 3"/>
          <p:cNvSpPr/>
          <p:nvPr/>
        </p:nvSpPr>
        <p:spPr>
          <a:xfrm rot="5400000">
            <a:off x="-1685485" y="1685485"/>
            <a:ext cx="5143500" cy="1772529"/>
          </a:xfrm>
          <a:prstGeom prst="round2SameRect">
            <a:avLst/>
          </a:prstGeom>
          <a:solidFill>
            <a:srgbClr val="72C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CuadroTexto 4"/>
          <p:cNvSpPr txBox="1"/>
          <p:nvPr/>
        </p:nvSpPr>
        <p:spPr>
          <a:xfrm>
            <a:off x="-98473" y="1471605"/>
            <a:ext cx="1871003" cy="3354765"/>
          </a:xfrm>
          <a:prstGeom prst="rect">
            <a:avLst/>
          </a:prstGeom>
          <a:noFill/>
        </p:spPr>
        <p:txBody>
          <a:bodyPr wrap="square" rtlCol="0">
            <a:spAutoFit/>
          </a:bodyPr>
          <a:lstStyle/>
          <a:p>
            <a:pPr lvl="0"/>
            <a:endParaRPr lang="en-US" sz="1100" dirty="0">
              <a:solidFill>
                <a:schemeClr val="bg1"/>
              </a:solidFill>
            </a:endParaRPr>
          </a:p>
          <a:p>
            <a:pPr marL="457200" lvl="0" indent="-342900">
              <a:buClr>
                <a:schemeClr val="accent1"/>
              </a:buClr>
              <a:buSzPts val="1800"/>
              <a:buChar char="●"/>
            </a:pPr>
            <a:r>
              <a:rPr lang="en-US" sz="1100" dirty="0">
                <a:solidFill>
                  <a:schemeClr val="bg1"/>
                </a:solidFill>
              </a:rPr>
              <a:t>This is an item on your list</a:t>
            </a:r>
          </a:p>
          <a:p>
            <a:pPr marL="457200" lvl="0" indent="-342900">
              <a:buClr>
                <a:schemeClr val="accent1"/>
              </a:buClr>
              <a:buSzPts val="1800"/>
              <a:buChar char="●"/>
            </a:pPr>
            <a:endParaRPr lang="en-US" sz="1100" dirty="0">
              <a:solidFill>
                <a:schemeClr val="bg1"/>
              </a:solidFill>
            </a:endParaRPr>
          </a:p>
          <a:p>
            <a:pPr marL="457200" lvl="0" indent="-342900">
              <a:buClr>
                <a:schemeClr val="accent1"/>
              </a:buClr>
              <a:buSzPts val="1800"/>
              <a:buChar char="●"/>
            </a:pPr>
            <a:r>
              <a:rPr lang="en-US" sz="1100" dirty="0">
                <a:solidFill>
                  <a:schemeClr val="bg1"/>
                </a:solidFill>
              </a:rPr>
              <a:t>This is an item on your list</a:t>
            </a:r>
          </a:p>
          <a:p>
            <a:pPr marL="457200" lvl="0" indent="-342900">
              <a:buClr>
                <a:schemeClr val="accent1"/>
              </a:buClr>
              <a:buSzPts val="1800"/>
              <a:buChar char="●"/>
            </a:pPr>
            <a:endParaRPr lang="en-US" sz="1100" dirty="0">
              <a:solidFill>
                <a:schemeClr val="bg1"/>
              </a:solidFill>
            </a:endParaRPr>
          </a:p>
          <a:p>
            <a:pPr marL="457200" lvl="0" indent="-342900">
              <a:buClr>
                <a:schemeClr val="accent1"/>
              </a:buClr>
              <a:buSzPts val="1800"/>
              <a:buChar char="●"/>
            </a:pPr>
            <a:r>
              <a:rPr lang="en-US" sz="1100" dirty="0">
                <a:solidFill>
                  <a:schemeClr val="bg1"/>
                </a:solidFill>
              </a:rPr>
              <a:t>This is an item on your list</a:t>
            </a:r>
          </a:p>
          <a:p>
            <a:pPr marL="457200" lvl="0" indent="-342900">
              <a:buClr>
                <a:schemeClr val="accent1"/>
              </a:buClr>
              <a:buSzPts val="1800"/>
              <a:buChar char="●"/>
            </a:pPr>
            <a:endParaRPr lang="en-US" sz="1100" dirty="0">
              <a:solidFill>
                <a:schemeClr val="bg1"/>
              </a:solidFill>
            </a:endParaRPr>
          </a:p>
          <a:p>
            <a:pPr marL="457200" lvl="0" indent="-342900">
              <a:buClr>
                <a:schemeClr val="accent1"/>
              </a:buClr>
              <a:buSzPts val="1800"/>
              <a:buChar char="●"/>
            </a:pPr>
            <a:r>
              <a:rPr lang="en-US" sz="1100" dirty="0">
                <a:solidFill>
                  <a:schemeClr val="bg1"/>
                </a:solidFill>
              </a:rPr>
              <a:t>This is an item on your list</a:t>
            </a:r>
          </a:p>
          <a:p>
            <a:pPr marL="457200" lvl="0" indent="-342900">
              <a:buClr>
                <a:schemeClr val="accent1"/>
              </a:buClr>
              <a:buSzPts val="1800"/>
              <a:buChar char="●"/>
            </a:pPr>
            <a:endParaRPr lang="en-US" sz="1100" dirty="0">
              <a:solidFill>
                <a:schemeClr val="bg1"/>
              </a:solidFill>
            </a:endParaRPr>
          </a:p>
          <a:p>
            <a:pPr marL="457200" lvl="0" indent="-342900">
              <a:buClr>
                <a:schemeClr val="accent1"/>
              </a:buClr>
              <a:buSzPts val="1800"/>
              <a:buChar char="●"/>
            </a:pPr>
            <a:r>
              <a:rPr lang="en-US" sz="1100" dirty="0">
                <a:solidFill>
                  <a:schemeClr val="bg1"/>
                </a:solidFill>
              </a:rPr>
              <a:t>This is an item on your list</a:t>
            </a:r>
          </a:p>
          <a:p>
            <a:pPr marL="457200" lvl="0" indent="-342900">
              <a:buClr>
                <a:schemeClr val="accent1"/>
              </a:buClr>
              <a:buSzPts val="1800"/>
              <a:buChar char="●"/>
            </a:pPr>
            <a:endParaRPr lang="en-US" sz="1100" dirty="0">
              <a:solidFill>
                <a:schemeClr val="bg1"/>
              </a:solidFill>
            </a:endParaRPr>
          </a:p>
          <a:p>
            <a:pPr marL="457200" lvl="0" indent="-342900">
              <a:buClr>
                <a:schemeClr val="accent1"/>
              </a:buClr>
              <a:buSzPts val="1800"/>
              <a:buChar char="●"/>
            </a:pPr>
            <a:r>
              <a:rPr lang="en-US" sz="1100" dirty="0">
                <a:solidFill>
                  <a:schemeClr val="bg1"/>
                </a:solidFill>
              </a:rPr>
              <a:t>This is an item on your list</a:t>
            </a:r>
          </a:p>
          <a:p>
            <a:endParaRPr lang="es-PE" dirty="0"/>
          </a:p>
        </p:txBody>
      </p:sp>
      <p:sp>
        <p:nvSpPr>
          <p:cNvPr id="22" name="Google Shape;367;p41"/>
          <p:cNvSpPr txBox="1">
            <a:spLocks/>
          </p:cNvSpPr>
          <p:nvPr/>
        </p:nvSpPr>
        <p:spPr>
          <a:xfrm flipH="1">
            <a:off x="3448" y="415629"/>
            <a:ext cx="1793700" cy="4593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000" dirty="0">
                <a:solidFill>
                  <a:schemeClr val="bg1"/>
                </a:solidFill>
                <a:latin typeface="Arial Black" panose="020B0A04020102020204" pitchFamily="34" charset="0"/>
              </a:rPr>
              <a:t>LANE SHARPE</a:t>
            </a:r>
          </a:p>
        </p:txBody>
      </p:sp>
    </p:spTree>
    <p:extLst>
      <p:ext uri="{BB962C8B-B14F-4D97-AF65-F5344CB8AC3E}">
        <p14:creationId xmlns:p14="http://schemas.microsoft.com/office/powerpoint/2010/main" val="1810145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5"/>
        <p:cNvGrpSpPr/>
        <p:nvPr/>
      </p:nvGrpSpPr>
      <p:grpSpPr>
        <a:xfrm>
          <a:off x="0" y="0"/>
          <a:ext cx="0" cy="0"/>
          <a:chOff x="0" y="0"/>
          <a:chExt cx="0" cy="0"/>
        </a:xfrm>
      </p:grpSpPr>
      <p:sp>
        <p:nvSpPr>
          <p:cNvPr id="316" name="Google Shape;316;p39"/>
          <p:cNvSpPr txBox="1">
            <a:spLocks noGrp="1"/>
          </p:cNvSpPr>
          <p:nvPr>
            <p:ph type="ctrTitle" idx="4294967295"/>
          </p:nvPr>
        </p:nvSpPr>
        <p:spPr>
          <a:xfrm>
            <a:off x="493526" y="749981"/>
            <a:ext cx="2827914" cy="757500"/>
          </a:xfrm>
          <a:prstGeom prst="rect">
            <a:avLst/>
          </a:prstGeom>
        </p:spPr>
        <p:txBody>
          <a:bodyPr spcFirstLastPara="1" wrap="square" lIns="91425" tIns="91425" rIns="91425" bIns="91425" anchor="b" anchorCtr="0">
            <a:noAutofit/>
          </a:bodyPr>
          <a:lstStyle/>
          <a:p>
            <a:pPr lvl="0"/>
            <a:r>
              <a:rPr lang="es-PE" sz="3600" dirty="0">
                <a:solidFill>
                  <a:srgbClr val="D49421"/>
                </a:solidFill>
                <a:latin typeface="Arial Black" panose="020B0A04020102020204" pitchFamily="34" charset="0"/>
              </a:rPr>
              <a:t>GASEOUS</a:t>
            </a:r>
            <a:endParaRPr sz="3600" dirty="0">
              <a:solidFill>
                <a:srgbClr val="D49421"/>
              </a:solidFill>
              <a:latin typeface="Arial Black" panose="020B0A04020102020204" pitchFamily="34" charset="0"/>
            </a:endParaRPr>
          </a:p>
        </p:txBody>
      </p:sp>
      <p:sp>
        <p:nvSpPr>
          <p:cNvPr id="317" name="Google Shape;317;p39"/>
          <p:cNvSpPr txBox="1">
            <a:spLocks noGrp="1"/>
          </p:cNvSpPr>
          <p:nvPr>
            <p:ph type="subTitle" idx="4294967295"/>
          </p:nvPr>
        </p:nvSpPr>
        <p:spPr>
          <a:xfrm>
            <a:off x="493526" y="1507480"/>
            <a:ext cx="1571757" cy="125148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You could enter a subtitle here if you need it</a:t>
            </a:r>
            <a:endParaRPr dirty="0"/>
          </a:p>
        </p:txBody>
      </p:sp>
      <p:pic>
        <p:nvPicPr>
          <p:cNvPr id="2" name="Imagen 1"/>
          <p:cNvPicPr>
            <a:picLocks noChangeAspect="1"/>
          </p:cNvPicPr>
          <p:nvPr/>
        </p:nvPicPr>
        <p:blipFill>
          <a:blip r:embed="rId4"/>
          <a:stretch>
            <a:fillRect/>
          </a:stretch>
        </p:blipFill>
        <p:spPr>
          <a:xfrm>
            <a:off x="2320185" y="1702178"/>
            <a:ext cx="1001255" cy="2679830"/>
          </a:xfrm>
          <a:prstGeom prst="rect">
            <a:avLst/>
          </a:prstGeom>
          <a:effectLst>
            <a:outerShdw blurRad="152400" dist="88900" dir="5400000" sx="90000" sy="-19000" rotWithShape="0">
              <a:prstClr val="black">
                <a:alpha val="60000"/>
              </a:prstClr>
            </a:outerShdw>
          </a:effectLst>
        </p:spPr>
      </p:pic>
      <p:sp>
        <p:nvSpPr>
          <p:cNvPr id="6" name="Google Shape;161;p30"/>
          <p:cNvSpPr txBox="1">
            <a:spLocks/>
          </p:cNvSpPr>
          <p:nvPr/>
        </p:nvSpPr>
        <p:spPr>
          <a:xfrm>
            <a:off x="4711083" y="2944614"/>
            <a:ext cx="10530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000" dirty="0">
                <a:solidFill>
                  <a:schemeClr val="bg1"/>
                </a:solidFill>
                <a:latin typeface="+mj-lt"/>
              </a:rPr>
              <a:t>03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2"/>
        <p:cNvGrpSpPr/>
        <p:nvPr/>
      </p:nvGrpSpPr>
      <p:grpSpPr>
        <a:xfrm>
          <a:off x="0" y="0"/>
          <a:ext cx="0" cy="0"/>
          <a:chOff x="0" y="0"/>
          <a:chExt cx="0" cy="0"/>
        </a:xfrm>
      </p:grpSpPr>
      <p:sp>
        <p:nvSpPr>
          <p:cNvPr id="323" name="Google Shape;323;p40"/>
          <p:cNvSpPr/>
          <p:nvPr/>
        </p:nvSpPr>
        <p:spPr>
          <a:xfrm rot="6756725">
            <a:off x="3719121" y="1391928"/>
            <a:ext cx="5444250" cy="5444250"/>
          </a:xfrm>
          <a:prstGeom prst="chord">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40"/>
          <p:cNvSpPr txBox="1">
            <a:spLocks noGrp="1"/>
          </p:cNvSpPr>
          <p:nvPr>
            <p:ph type="title" idx="4294967295"/>
          </p:nvPr>
        </p:nvSpPr>
        <p:spPr>
          <a:xfrm>
            <a:off x="2421000" y="283608"/>
            <a:ext cx="4302000" cy="630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chemeClr val="bg1"/>
                </a:solidFill>
              </a:rPr>
              <a:t>IN BRIEF</a:t>
            </a:r>
            <a:endParaRPr sz="3600" dirty="0">
              <a:solidFill>
                <a:schemeClr val="bg1"/>
              </a:solidFill>
            </a:endParaRPr>
          </a:p>
        </p:txBody>
      </p:sp>
      <p:grpSp>
        <p:nvGrpSpPr>
          <p:cNvPr id="326" name="Google Shape;326;p40"/>
          <p:cNvGrpSpPr/>
          <p:nvPr/>
        </p:nvGrpSpPr>
        <p:grpSpPr>
          <a:xfrm>
            <a:off x="1068436" y="1677128"/>
            <a:ext cx="2427289" cy="2921150"/>
            <a:chOff x="-1056625" y="2573725"/>
            <a:chExt cx="917100" cy="1187025"/>
          </a:xfrm>
        </p:grpSpPr>
        <p:sp>
          <p:nvSpPr>
            <p:cNvPr id="327" name="Google Shape;327;p40"/>
            <p:cNvSpPr/>
            <p:nvPr/>
          </p:nvSpPr>
          <p:spPr>
            <a:xfrm>
              <a:off x="-368950" y="3484925"/>
              <a:ext cx="179450" cy="231375"/>
            </a:xfrm>
            <a:custGeom>
              <a:avLst/>
              <a:gdLst/>
              <a:ahLst/>
              <a:cxnLst/>
              <a:rect l="l" t="t" r="r" b="b"/>
              <a:pathLst>
                <a:path w="7178" h="9255" extrusionOk="0">
                  <a:moveTo>
                    <a:pt x="7178" y="1"/>
                  </a:moveTo>
                  <a:cubicBezTo>
                    <a:pt x="4960" y="1567"/>
                    <a:pt x="2544" y="2842"/>
                    <a:pt x="0" y="3799"/>
                  </a:cubicBezTo>
                  <a:lnTo>
                    <a:pt x="0" y="9254"/>
                  </a:lnTo>
                  <a:lnTo>
                    <a:pt x="7178" y="9254"/>
                  </a:lnTo>
                  <a:lnTo>
                    <a:pt x="7178" y="1"/>
                  </a:ln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0"/>
            <p:cNvSpPr/>
            <p:nvPr/>
          </p:nvSpPr>
          <p:spPr>
            <a:xfrm>
              <a:off x="-368950" y="3431250"/>
              <a:ext cx="179450" cy="148650"/>
            </a:xfrm>
            <a:custGeom>
              <a:avLst/>
              <a:gdLst/>
              <a:ahLst/>
              <a:cxnLst/>
              <a:rect l="l" t="t" r="r" b="b"/>
              <a:pathLst>
                <a:path w="7178" h="5946" extrusionOk="0">
                  <a:moveTo>
                    <a:pt x="0" y="1"/>
                  </a:moveTo>
                  <a:lnTo>
                    <a:pt x="0" y="5946"/>
                  </a:lnTo>
                  <a:cubicBezTo>
                    <a:pt x="2544" y="4989"/>
                    <a:pt x="4960" y="3714"/>
                    <a:pt x="7178" y="2148"/>
                  </a:cubicBezTo>
                  <a:lnTo>
                    <a:pt x="7178" y="1"/>
                  </a:lnTo>
                  <a:close/>
                </a:path>
              </a:pathLst>
            </a:custGeom>
            <a:solidFill>
              <a:srgbClr val="D0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0"/>
            <p:cNvSpPr/>
            <p:nvPr/>
          </p:nvSpPr>
          <p:spPr>
            <a:xfrm>
              <a:off x="-522725" y="3579875"/>
              <a:ext cx="153975" cy="134125"/>
            </a:xfrm>
            <a:custGeom>
              <a:avLst/>
              <a:gdLst/>
              <a:ahLst/>
              <a:cxnLst/>
              <a:rect l="l" t="t" r="r" b="b"/>
              <a:pathLst>
                <a:path w="6159" h="5365" extrusionOk="0">
                  <a:moveTo>
                    <a:pt x="6158" y="1"/>
                  </a:moveTo>
                  <a:cubicBezTo>
                    <a:pt x="5754" y="149"/>
                    <a:pt x="5351" y="298"/>
                    <a:pt x="4947" y="433"/>
                  </a:cubicBezTo>
                  <a:cubicBezTo>
                    <a:pt x="4068" y="2998"/>
                    <a:pt x="2559" y="5364"/>
                    <a:pt x="1" y="5364"/>
                  </a:cubicBezTo>
                  <a:lnTo>
                    <a:pt x="6158" y="5364"/>
                  </a:lnTo>
                  <a:lnTo>
                    <a:pt x="6158" y="1"/>
                  </a:ln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0"/>
            <p:cNvSpPr/>
            <p:nvPr/>
          </p:nvSpPr>
          <p:spPr>
            <a:xfrm>
              <a:off x="-399075" y="3431250"/>
              <a:ext cx="30150" cy="159450"/>
            </a:xfrm>
            <a:custGeom>
              <a:avLst/>
              <a:gdLst/>
              <a:ahLst/>
              <a:cxnLst/>
              <a:rect l="l" t="t" r="r" b="b"/>
              <a:pathLst>
                <a:path w="1206" h="6378" extrusionOk="0">
                  <a:moveTo>
                    <a:pt x="1205" y="1"/>
                  </a:moveTo>
                  <a:cubicBezTo>
                    <a:pt x="1205" y="1"/>
                    <a:pt x="1042" y="3331"/>
                    <a:pt x="1" y="6378"/>
                  </a:cubicBezTo>
                  <a:cubicBezTo>
                    <a:pt x="405" y="6243"/>
                    <a:pt x="808" y="6094"/>
                    <a:pt x="1205" y="5946"/>
                  </a:cubicBezTo>
                  <a:lnTo>
                    <a:pt x="1205" y="1"/>
                  </a:lnTo>
                  <a:close/>
                </a:path>
              </a:pathLst>
            </a:custGeom>
            <a:solidFill>
              <a:srgbClr val="D0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0"/>
            <p:cNvSpPr/>
            <p:nvPr/>
          </p:nvSpPr>
          <p:spPr>
            <a:xfrm>
              <a:off x="-785950" y="3335425"/>
              <a:ext cx="232250" cy="103825"/>
            </a:xfrm>
            <a:custGeom>
              <a:avLst/>
              <a:gdLst/>
              <a:ahLst/>
              <a:cxnLst/>
              <a:rect l="l" t="t" r="r" b="b"/>
              <a:pathLst>
                <a:path w="9290" h="4153" extrusionOk="0">
                  <a:moveTo>
                    <a:pt x="4153" y="0"/>
                  </a:moveTo>
                  <a:cubicBezTo>
                    <a:pt x="1857" y="0"/>
                    <a:pt x="1" y="1857"/>
                    <a:pt x="1" y="4153"/>
                  </a:cubicBezTo>
                  <a:lnTo>
                    <a:pt x="9290" y="4153"/>
                  </a:lnTo>
                  <a:cubicBezTo>
                    <a:pt x="9290" y="1857"/>
                    <a:pt x="7426" y="0"/>
                    <a:pt x="5138" y="0"/>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0"/>
            <p:cNvSpPr/>
            <p:nvPr/>
          </p:nvSpPr>
          <p:spPr>
            <a:xfrm>
              <a:off x="-609150" y="2887950"/>
              <a:ext cx="152700" cy="107925"/>
            </a:xfrm>
            <a:custGeom>
              <a:avLst/>
              <a:gdLst/>
              <a:ahLst/>
              <a:cxnLst/>
              <a:rect l="l" t="t" r="r" b="b"/>
              <a:pathLst>
                <a:path w="6108" h="4317" extrusionOk="0">
                  <a:moveTo>
                    <a:pt x="222" y="0"/>
                  </a:moveTo>
                  <a:cubicBezTo>
                    <a:pt x="148" y="0"/>
                    <a:pt x="74" y="0"/>
                    <a:pt x="0" y="1"/>
                  </a:cubicBezTo>
                  <a:lnTo>
                    <a:pt x="220" y="3168"/>
                  </a:lnTo>
                  <a:cubicBezTo>
                    <a:pt x="2714" y="3168"/>
                    <a:pt x="4627" y="3615"/>
                    <a:pt x="6108" y="4316"/>
                  </a:cubicBezTo>
                  <a:cubicBezTo>
                    <a:pt x="5980" y="2927"/>
                    <a:pt x="5591" y="1588"/>
                    <a:pt x="4833" y="412"/>
                  </a:cubicBezTo>
                  <a:cubicBezTo>
                    <a:pt x="3311" y="142"/>
                    <a:pt x="1770" y="0"/>
                    <a:pt x="222" y="0"/>
                  </a:cubicBezTo>
                  <a:close/>
                </a:path>
              </a:pathLst>
            </a:custGeom>
            <a:solidFill>
              <a:srgbClr val="D0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0"/>
            <p:cNvSpPr/>
            <p:nvPr/>
          </p:nvSpPr>
          <p:spPr>
            <a:xfrm>
              <a:off x="-488350" y="2898250"/>
              <a:ext cx="302925" cy="505400"/>
            </a:xfrm>
            <a:custGeom>
              <a:avLst/>
              <a:gdLst/>
              <a:ahLst/>
              <a:cxnLst/>
              <a:rect l="l" t="t" r="r" b="b"/>
              <a:pathLst>
                <a:path w="12117" h="20216" extrusionOk="0">
                  <a:moveTo>
                    <a:pt x="1" y="0"/>
                  </a:moveTo>
                  <a:lnTo>
                    <a:pt x="1" y="0"/>
                  </a:lnTo>
                  <a:cubicBezTo>
                    <a:pt x="752" y="1176"/>
                    <a:pt x="1141" y="2515"/>
                    <a:pt x="1276" y="3904"/>
                  </a:cubicBezTo>
                  <a:cubicBezTo>
                    <a:pt x="5478" y="5909"/>
                    <a:pt x="6158" y="10083"/>
                    <a:pt x="6562" y="12499"/>
                  </a:cubicBezTo>
                  <a:cubicBezTo>
                    <a:pt x="7136" y="15957"/>
                    <a:pt x="6633" y="20215"/>
                    <a:pt x="6633" y="20215"/>
                  </a:cubicBezTo>
                  <a:lnTo>
                    <a:pt x="12117" y="20208"/>
                  </a:lnTo>
                  <a:cubicBezTo>
                    <a:pt x="12117" y="20208"/>
                    <a:pt x="11897" y="15305"/>
                    <a:pt x="11323" y="11316"/>
                  </a:cubicBezTo>
                  <a:cubicBezTo>
                    <a:pt x="10849" y="8063"/>
                    <a:pt x="9035" y="167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0"/>
            <p:cNvSpPr/>
            <p:nvPr/>
          </p:nvSpPr>
          <p:spPr>
            <a:xfrm>
              <a:off x="-792500" y="2732425"/>
              <a:ext cx="205875" cy="441650"/>
            </a:xfrm>
            <a:custGeom>
              <a:avLst/>
              <a:gdLst/>
              <a:ahLst/>
              <a:cxnLst/>
              <a:rect l="l" t="t" r="r" b="b"/>
              <a:pathLst>
                <a:path w="8235" h="17666" extrusionOk="0">
                  <a:moveTo>
                    <a:pt x="114" y="1"/>
                  </a:moveTo>
                  <a:cubicBezTo>
                    <a:pt x="50" y="1"/>
                    <a:pt x="1" y="51"/>
                    <a:pt x="1" y="114"/>
                  </a:cubicBezTo>
                  <a:lnTo>
                    <a:pt x="1" y="17552"/>
                  </a:lnTo>
                  <a:cubicBezTo>
                    <a:pt x="1" y="17616"/>
                    <a:pt x="50" y="17665"/>
                    <a:pt x="114" y="17665"/>
                  </a:cubicBezTo>
                  <a:lnTo>
                    <a:pt x="8121" y="17665"/>
                  </a:lnTo>
                  <a:cubicBezTo>
                    <a:pt x="8184" y="17665"/>
                    <a:pt x="8234" y="17616"/>
                    <a:pt x="8234" y="17552"/>
                  </a:cubicBezTo>
                  <a:lnTo>
                    <a:pt x="8234" y="114"/>
                  </a:lnTo>
                  <a:cubicBezTo>
                    <a:pt x="8234" y="51"/>
                    <a:pt x="8184" y="1"/>
                    <a:pt x="8121" y="1"/>
                  </a:cubicBez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0"/>
            <p:cNvSpPr/>
            <p:nvPr/>
          </p:nvSpPr>
          <p:spPr>
            <a:xfrm>
              <a:off x="-792500" y="2820125"/>
              <a:ext cx="205875" cy="353950"/>
            </a:xfrm>
            <a:custGeom>
              <a:avLst/>
              <a:gdLst/>
              <a:ahLst/>
              <a:cxnLst/>
              <a:rect l="l" t="t" r="r" b="b"/>
              <a:pathLst>
                <a:path w="8235" h="14158" extrusionOk="0">
                  <a:moveTo>
                    <a:pt x="8234" y="0"/>
                  </a:moveTo>
                  <a:cubicBezTo>
                    <a:pt x="6626" y="4330"/>
                    <a:pt x="3976" y="8383"/>
                    <a:pt x="164" y="10756"/>
                  </a:cubicBezTo>
                  <a:cubicBezTo>
                    <a:pt x="64" y="10820"/>
                    <a:pt x="1" y="10926"/>
                    <a:pt x="1" y="11040"/>
                  </a:cubicBezTo>
                  <a:lnTo>
                    <a:pt x="1" y="13817"/>
                  </a:lnTo>
                  <a:cubicBezTo>
                    <a:pt x="1" y="14001"/>
                    <a:pt x="156" y="14157"/>
                    <a:pt x="341" y="14157"/>
                  </a:cubicBezTo>
                  <a:lnTo>
                    <a:pt x="7901" y="14157"/>
                  </a:lnTo>
                  <a:cubicBezTo>
                    <a:pt x="8085" y="14157"/>
                    <a:pt x="8234" y="14001"/>
                    <a:pt x="8234" y="13817"/>
                  </a:cubicBezTo>
                  <a:lnTo>
                    <a:pt x="8234" y="0"/>
                  </a:lnTo>
                  <a:close/>
                </a:path>
              </a:pathLst>
            </a:custGeom>
            <a:solidFill>
              <a:srgbClr val="D1D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0"/>
            <p:cNvSpPr/>
            <p:nvPr/>
          </p:nvSpPr>
          <p:spPr>
            <a:xfrm>
              <a:off x="-747150" y="3174050"/>
              <a:ext cx="115350" cy="32075"/>
            </a:xfrm>
            <a:custGeom>
              <a:avLst/>
              <a:gdLst/>
              <a:ahLst/>
              <a:cxnLst/>
              <a:rect l="l" t="t" r="r" b="b"/>
              <a:pathLst>
                <a:path w="4614" h="1283" extrusionOk="0">
                  <a:moveTo>
                    <a:pt x="0" y="0"/>
                  </a:moveTo>
                  <a:lnTo>
                    <a:pt x="0" y="1127"/>
                  </a:lnTo>
                  <a:cubicBezTo>
                    <a:pt x="0" y="1212"/>
                    <a:pt x="71" y="1283"/>
                    <a:pt x="156" y="1283"/>
                  </a:cubicBezTo>
                  <a:lnTo>
                    <a:pt x="4457" y="1283"/>
                  </a:lnTo>
                  <a:cubicBezTo>
                    <a:pt x="4542" y="1283"/>
                    <a:pt x="4613" y="1212"/>
                    <a:pt x="4613" y="1127"/>
                  </a:cubicBezTo>
                  <a:lnTo>
                    <a:pt x="4606" y="0"/>
                  </a:lnTo>
                  <a:close/>
                </a:path>
              </a:pathLst>
            </a:custGeom>
            <a:solidFill>
              <a:srgbClr val="D89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0"/>
            <p:cNvSpPr/>
            <p:nvPr/>
          </p:nvSpPr>
          <p:spPr>
            <a:xfrm>
              <a:off x="-726775" y="3206100"/>
              <a:ext cx="74600" cy="15450"/>
            </a:xfrm>
            <a:custGeom>
              <a:avLst/>
              <a:gdLst/>
              <a:ahLst/>
              <a:cxnLst/>
              <a:rect l="l" t="t" r="r" b="b"/>
              <a:pathLst>
                <a:path w="2984" h="618" extrusionOk="0">
                  <a:moveTo>
                    <a:pt x="0" y="1"/>
                  </a:moveTo>
                  <a:cubicBezTo>
                    <a:pt x="0" y="341"/>
                    <a:pt x="270" y="617"/>
                    <a:pt x="610" y="617"/>
                  </a:cubicBezTo>
                  <a:lnTo>
                    <a:pt x="2367" y="617"/>
                  </a:lnTo>
                  <a:cubicBezTo>
                    <a:pt x="2707" y="617"/>
                    <a:pt x="2983" y="341"/>
                    <a:pt x="2983" y="1"/>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0"/>
            <p:cNvSpPr/>
            <p:nvPr/>
          </p:nvSpPr>
          <p:spPr>
            <a:xfrm>
              <a:off x="-654150" y="2853950"/>
              <a:ext cx="175575" cy="168825"/>
            </a:xfrm>
            <a:custGeom>
              <a:avLst/>
              <a:gdLst/>
              <a:ahLst/>
              <a:cxnLst/>
              <a:rect l="l" t="t" r="r" b="b"/>
              <a:pathLst>
                <a:path w="7023" h="6753" extrusionOk="0">
                  <a:moveTo>
                    <a:pt x="3655" y="1"/>
                  </a:moveTo>
                  <a:cubicBezTo>
                    <a:pt x="3651" y="1"/>
                    <a:pt x="3647" y="1"/>
                    <a:pt x="3642" y="1"/>
                  </a:cubicBezTo>
                  <a:cubicBezTo>
                    <a:pt x="2275" y="1"/>
                    <a:pt x="1042" y="823"/>
                    <a:pt x="525" y="2084"/>
                  </a:cubicBezTo>
                  <a:cubicBezTo>
                    <a:pt x="0" y="3345"/>
                    <a:pt x="291" y="4798"/>
                    <a:pt x="1255" y="5761"/>
                  </a:cubicBezTo>
                  <a:cubicBezTo>
                    <a:pt x="1899" y="6411"/>
                    <a:pt x="2767" y="6753"/>
                    <a:pt x="3648" y="6753"/>
                  </a:cubicBezTo>
                  <a:cubicBezTo>
                    <a:pt x="4083" y="6753"/>
                    <a:pt x="4522" y="6669"/>
                    <a:pt x="4939" y="6498"/>
                  </a:cubicBezTo>
                  <a:cubicBezTo>
                    <a:pt x="6200" y="5974"/>
                    <a:pt x="7022" y="4741"/>
                    <a:pt x="7022" y="3373"/>
                  </a:cubicBezTo>
                  <a:cubicBezTo>
                    <a:pt x="7022" y="1514"/>
                    <a:pt x="5513" y="1"/>
                    <a:pt x="3655" y="1"/>
                  </a:cubicBezTo>
                  <a:close/>
                </a:path>
              </a:pathLst>
            </a:custGeom>
            <a:solidFill>
              <a:srgbClr val="D89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0"/>
            <p:cNvSpPr/>
            <p:nvPr/>
          </p:nvSpPr>
          <p:spPr>
            <a:xfrm>
              <a:off x="-640325" y="2866700"/>
              <a:ext cx="148800" cy="143150"/>
            </a:xfrm>
            <a:custGeom>
              <a:avLst/>
              <a:gdLst/>
              <a:ahLst/>
              <a:cxnLst/>
              <a:rect l="l" t="t" r="r" b="b"/>
              <a:pathLst>
                <a:path w="5952" h="5726" extrusionOk="0">
                  <a:moveTo>
                    <a:pt x="3091" y="1"/>
                  </a:moveTo>
                  <a:cubicBezTo>
                    <a:pt x="2345" y="1"/>
                    <a:pt x="1612" y="292"/>
                    <a:pt x="1063" y="837"/>
                  </a:cubicBezTo>
                  <a:cubicBezTo>
                    <a:pt x="248" y="1659"/>
                    <a:pt x="0" y="2892"/>
                    <a:pt x="446" y="3962"/>
                  </a:cubicBezTo>
                  <a:cubicBezTo>
                    <a:pt x="886" y="5032"/>
                    <a:pt x="1934" y="5726"/>
                    <a:pt x="3089" y="5726"/>
                  </a:cubicBezTo>
                  <a:cubicBezTo>
                    <a:pt x="4670" y="5726"/>
                    <a:pt x="5952" y="4444"/>
                    <a:pt x="5952" y="2863"/>
                  </a:cubicBezTo>
                  <a:cubicBezTo>
                    <a:pt x="5952" y="1708"/>
                    <a:pt x="5258" y="660"/>
                    <a:pt x="4188" y="220"/>
                  </a:cubicBezTo>
                  <a:cubicBezTo>
                    <a:pt x="3833" y="72"/>
                    <a:pt x="3460" y="1"/>
                    <a:pt x="3091" y="1"/>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0"/>
            <p:cNvSpPr/>
            <p:nvPr/>
          </p:nvSpPr>
          <p:spPr>
            <a:xfrm>
              <a:off x="-736000" y="2597100"/>
              <a:ext cx="92850" cy="135350"/>
            </a:xfrm>
            <a:custGeom>
              <a:avLst/>
              <a:gdLst/>
              <a:ahLst/>
              <a:cxnLst/>
              <a:rect l="l" t="t" r="r" b="b"/>
              <a:pathLst>
                <a:path w="3714" h="5414" extrusionOk="0">
                  <a:moveTo>
                    <a:pt x="1" y="1"/>
                  </a:moveTo>
                  <a:lnTo>
                    <a:pt x="1" y="5414"/>
                  </a:lnTo>
                  <a:lnTo>
                    <a:pt x="3714" y="5414"/>
                  </a:lnTo>
                  <a:lnTo>
                    <a:pt x="3714" y="1"/>
                  </a:ln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40"/>
            <p:cNvSpPr/>
            <p:nvPr/>
          </p:nvSpPr>
          <p:spPr>
            <a:xfrm>
              <a:off x="-769300" y="2573725"/>
              <a:ext cx="159450" cy="23400"/>
            </a:xfrm>
            <a:custGeom>
              <a:avLst/>
              <a:gdLst/>
              <a:ahLst/>
              <a:cxnLst/>
              <a:rect l="l" t="t" r="r" b="b"/>
              <a:pathLst>
                <a:path w="6378" h="936" extrusionOk="0">
                  <a:moveTo>
                    <a:pt x="1" y="0"/>
                  </a:moveTo>
                  <a:cubicBezTo>
                    <a:pt x="1" y="517"/>
                    <a:pt x="419" y="936"/>
                    <a:pt x="936" y="936"/>
                  </a:cubicBezTo>
                  <a:lnTo>
                    <a:pt x="5443" y="936"/>
                  </a:lnTo>
                  <a:cubicBezTo>
                    <a:pt x="5960" y="936"/>
                    <a:pt x="6378" y="517"/>
                    <a:pt x="6378" y="0"/>
                  </a:cubicBezTo>
                  <a:close/>
                </a:path>
              </a:pathLst>
            </a:custGeom>
            <a:solidFill>
              <a:srgbClr val="D89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40"/>
            <p:cNvSpPr/>
            <p:nvPr/>
          </p:nvSpPr>
          <p:spPr>
            <a:xfrm>
              <a:off x="-917025" y="3394950"/>
              <a:ext cx="756225" cy="56875"/>
            </a:xfrm>
            <a:custGeom>
              <a:avLst/>
              <a:gdLst/>
              <a:ahLst/>
              <a:cxnLst/>
              <a:rect l="l" t="t" r="r" b="b"/>
              <a:pathLst>
                <a:path w="30249" h="2275" extrusionOk="0">
                  <a:moveTo>
                    <a:pt x="376" y="0"/>
                  </a:moveTo>
                  <a:cubicBezTo>
                    <a:pt x="163" y="0"/>
                    <a:pt x="0" y="163"/>
                    <a:pt x="0" y="376"/>
                  </a:cubicBezTo>
                  <a:lnTo>
                    <a:pt x="0" y="1899"/>
                  </a:lnTo>
                  <a:cubicBezTo>
                    <a:pt x="0" y="2105"/>
                    <a:pt x="163" y="2275"/>
                    <a:pt x="376" y="2275"/>
                  </a:cubicBezTo>
                  <a:lnTo>
                    <a:pt x="29873" y="2275"/>
                  </a:lnTo>
                  <a:cubicBezTo>
                    <a:pt x="30079" y="2275"/>
                    <a:pt x="30249" y="2105"/>
                    <a:pt x="30249" y="1899"/>
                  </a:cubicBezTo>
                  <a:lnTo>
                    <a:pt x="30249" y="376"/>
                  </a:lnTo>
                  <a:cubicBezTo>
                    <a:pt x="30249" y="163"/>
                    <a:pt x="30079" y="0"/>
                    <a:pt x="29873" y="0"/>
                  </a:cubicBez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0"/>
            <p:cNvSpPr/>
            <p:nvPr/>
          </p:nvSpPr>
          <p:spPr>
            <a:xfrm>
              <a:off x="-1056625" y="3705125"/>
              <a:ext cx="917100" cy="55625"/>
            </a:xfrm>
            <a:custGeom>
              <a:avLst/>
              <a:gdLst/>
              <a:ahLst/>
              <a:cxnLst/>
              <a:rect l="l" t="t" r="r" b="b"/>
              <a:pathLst>
                <a:path w="36684" h="2225" extrusionOk="0">
                  <a:moveTo>
                    <a:pt x="3799" y="0"/>
                  </a:moveTo>
                  <a:cubicBezTo>
                    <a:pt x="2226" y="0"/>
                    <a:pt x="773" y="850"/>
                    <a:pt x="1" y="2225"/>
                  </a:cubicBezTo>
                  <a:lnTo>
                    <a:pt x="35989" y="2225"/>
                  </a:lnTo>
                  <a:cubicBezTo>
                    <a:pt x="36371" y="2225"/>
                    <a:pt x="36683" y="1913"/>
                    <a:pt x="36683" y="1531"/>
                  </a:cubicBezTo>
                  <a:lnTo>
                    <a:pt x="36683" y="694"/>
                  </a:lnTo>
                  <a:cubicBezTo>
                    <a:pt x="36683" y="312"/>
                    <a:pt x="36371" y="0"/>
                    <a:pt x="35989" y="0"/>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40"/>
            <p:cNvSpPr/>
            <p:nvPr/>
          </p:nvSpPr>
          <p:spPr>
            <a:xfrm>
              <a:off x="-777450" y="2985250"/>
              <a:ext cx="6775" cy="60525"/>
            </a:xfrm>
            <a:custGeom>
              <a:avLst/>
              <a:gdLst/>
              <a:ahLst/>
              <a:cxnLst/>
              <a:rect l="l" t="t" r="r" b="b"/>
              <a:pathLst>
                <a:path w="271" h="2421" extrusionOk="0">
                  <a:moveTo>
                    <a:pt x="135" y="1"/>
                  </a:moveTo>
                  <a:cubicBezTo>
                    <a:pt x="68" y="1"/>
                    <a:pt x="1" y="45"/>
                    <a:pt x="1" y="134"/>
                  </a:cubicBezTo>
                  <a:lnTo>
                    <a:pt x="1" y="2288"/>
                  </a:lnTo>
                  <a:cubicBezTo>
                    <a:pt x="1" y="2376"/>
                    <a:pt x="68" y="2421"/>
                    <a:pt x="135" y="2421"/>
                  </a:cubicBezTo>
                  <a:cubicBezTo>
                    <a:pt x="203" y="2421"/>
                    <a:pt x="270" y="2376"/>
                    <a:pt x="270" y="2288"/>
                  </a:cubicBezTo>
                  <a:lnTo>
                    <a:pt x="270" y="134"/>
                  </a:lnTo>
                  <a:cubicBezTo>
                    <a:pt x="270" y="45"/>
                    <a:pt x="203" y="1"/>
                    <a:pt x="135" y="1"/>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0"/>
            <p:cNvSpPr/>
            <p:nvPr/>
          </p:nvSpPr>
          <p:spPr>
            <a:xfrm>
              <a:off x="-777450" y="2760475"/>
              <a:ext cx="6775" cy="160775"/>
            </a:xfrm>
            <a:custGeom>
              <a:avLst/>
              <a:gdLst/>
              <a:ahLst/>
              <a:cxnLst/>
              <a:rect l="l" t="t" r="r" b="b"/>
              <a:pathLst>
                <a:path w="271" h="6431" extrusionOk="0">
                  <a:moveTo>
                    <a:pt x="135" y="0"/>
                  </a:moveTo>
                  <a:cubicBezTo>
                    <a:pt x="68" y="0"/>
                    <a:pt x="1" y="45"/>
                    <a:pt x="1" y="133"/>
                  </a:cubicBezTo>
                  <a:lnTo>
                    <a:pt x="1" y="6298"/>
                  </a:lnTo>
                  <a:cubicBezTo>
                    <a:pt x="1" y="6386"/>
                    <a:pt x="68" y="6430"/>
                    <a:pt x="135" y="6430"/>
                  </a:cubicBezTo>
                  <a:cubicBezTo>
                    <a:pt x="203" y="6430"/>
                    <a:pt x="270" y="6386"/>
                    <a:pt x="270" y="6298"/>
                  </a:cubicBezTo>
                  <a:lnTo>
                    <a:pt x="270" y="133"/>
                  </a:lnTo>
                  <a:cubicBezTo>
                    <a:pt x="270" y="45"/>
                    <a:pt x="203" y="0"/>
                    <a:pt x="135" y="0"/>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0"/>
            <p:cNvSpPr/>
            <p:nvPr/>
          </p:nvSpPr>
          <p:spPr>
            <a:xfrm>
              <a:off x="-898425" y="3406650"/>
              <a:ext cx="24325" cy="23000"/>
            </a:xfrm>
            <a:custGeom>
              <a:avLst/>
              <a:gdLst/>
              <a:ahLst/>
              <a:cxnLst/>
              <a:rect l="l" t="t" r="r" b="b"/>
              <a:pathLst>
                <a:path w="973" h="920" extrusionOk="0">
                  <a:moveTo>
                    <a:pt x="539" y="259"/>
                  </a:moveTo>
                  <a:lnTo>
                    <a:pt x="539" y="259"/>
                  </a:lnTo>
                  <a:cubicBezTo>
                    <a:pt x="539" y="259"/>
                    <a:pt x="538" y="259"/>
                    <a:pt x="537" y="260"/>
                  </a:cubicBezTo>
                  <a:lnTo>
                    <a:pt x="537" y="260"/>
                  </a:lnTo>
                  <a:cubicBezTo>
                    <a:pt x="538" y="259"/>
                    <a:pt x="539" y="259"/>
                    <a:pt x="539" y="259"/>
                  </a:cubicBezTo>
                  <a:close/>
                  <a:moveTo>
                    <a:pt x="569" y="1"/>
                  </a:moveTo>
                  <a:cubicBezTo>
                    <a:pt x="474" y="1"/>
                    <a:pt x="378" y="24"/>
                    <a:pt x="291" y="71"/>
                  </a:cubicBezTo>
                  <a:cubicBezTo>
                    <a:pt x="121" y="170"/>
                    <a:pt x="15" y="347"/>
                    <a:pt x="7" y="538"/>
                  </a:cubicBezTo>
                  <a:cubicBezTo>
                    <a:pt x="0" y="652"/>
                    <a:pt x="29" y="758"/>
                    <a:pt x="78" y="850"/>
                  </a:cubicBezTo>
                  <a:cubicBezTo>
                    <a:pt x="107" y="899"/>
                    <a:pt x="149" y="919"/>
                    <a:pt x="191" y="919"/>
                  </a:cubicBezTo>
                  <a:cubicBezTo>
                    <a:pt x="282" y="919"/>
                    <a:pt x="370" y="822"/>
                    <a:pt x="312" y="715"/>
                  </a:cubicBezTo>
                  <a:lnTo>
                    <a:pt x="298" y="680"/>
                  </a:lnTo>
                  <a:cubicBezTo>
                    <a:pt x="295" y="675"/>
                    <a:pt x="294" y="672"/>
                    <a:pt x="293" y="672"/>
                  </a:cubicBezTo>
                  <a:lnTo>
                    <a:pt x="293" y="672"/>
                  </a:lnTo>
                  <a:cubicBezTo>
                    <a:pt x="292" y="672"/>
                    <a:pt x="294" y="678"/>
                    <a:pt x="298" y="687"/>
                  </a:cubicBezTo>
                  <a:lnTo>
                    <a:pt x="291" y="673"/>
                  </a:lnTo>
                  <a:cubicBezTo>
                    <a:pt x="284" y="652"/>
                    <a:pt x="277" y="637"/>
                    <a:pt x="277" y="616"/>
                  </a:cubicBezTo>
                  <a:lnTo>
                    <a:pt x="277" y="609"/>
                  </a:lnTo>
                  <a:lnTo>
                    <a:pt x="277" y="574"/>
                  </a:lnTo>
                  <a:cubicBezTo>
                    <a:pt x="277" y="560"/>
                    <a:pt x="284" y="517"/>
                    <a:pt x="277" y="510"/>
                  </a:cubicBezTo>
                  <a:lnTo>
                    <a:pt x="277" y="503"/>
                  </a:lnTo>
                  <a:cubicBezTo>
                    <a:pt x="277" y="496"/>
                    <a:pt x="277" y="489"/>
                    <a:pt x="284" y="475"/>
                  </a:cubicBezTo>
                  <a:cubicBezTo>
                    <a:pt x="284" y="467"/>
                    <a:pt x="284" y="453"/>
                    <a:pt x="291" y="446"/>
                  </a:cubicBezTo>
                  <a:lnTo>
                    <a:pt x="298" y="426"/>
                  </a:lnTo>
                  <a:lnTo>
                    <a:pt x="298" y="426"/>
                  </a:lnTo>
                  <a:cubicBezTo>
                    <a:pt x="293" y="439"/>
                    <a:pt x="292" y="443"/>
                    <a:pt x="293" y="443"/>
                  </a:cubicBezTo>
                  <a:cubicBezTo>
                    <a:pt x="294" y="443"/>
                    <a:pt x="295" y="442"/>
                    <a:pt x="298" y="439"/>
                  </a:cubicBezTo>
                  <a:cubicBezTo>
                    <a:pt x="305" y="418"/>
                    <a:pt x="319" y="397"/>
                    <a:pt x="326" y="382"/>
                  </a:cubicBezTo>
                  <a:lnTo>
                    <a:pt x="333" y="368"/>
                  </a:lnTo>
                  <a:lnTo>
                    <a:pt x="333" y="368"/>
                  </a:lnTo>
                  <a:cubicBezTo>
                    <a:pt x="329" y="377"/>
                    <a:pt x="327" y="383"/>
                    <a:pt x="328" y="383"/>
                  </a:cubicBezTo>
                  <a:cubicBezTo>
                    <a:pt x="329" y="383"/>
                    <a:pt x="331" y="381"/>
                    <a:pt x="333" y="375"/>
                  </a:cubicBezTo>
                  <a:lnTo>
                    <a:pt x="355" y="354"/>
                  </a:lnTo>
                  <a:lnTo>
                    <a:pt x="376" y="333"/>
                  </a:lnTo>
                  <a:lnTo>
                    <a:pt x="383" y="326"/>
                  </a:lnTo>
                  <a:cubicBezTo>
                    <a:pt x="390" y="319"/>
                    <a:pt x="411" y="304"/>
                    <a:pt x="433" y="297"/>
                  </a:cubicBezTo>
                  <a:lnTo>
                    <a:pt x="447" y="290"/>
                  </a:lnTo>
                  <a:cubicBezTo>
                    <a:pt x="454" y="287"/>
                    <a:pt x="457" y="285"/>
                    <a:pt x="457" y="285"/>
                  </a:cubicBezTo>
                  <a:lnTo>
                    <a:pt x="457" y="285"/>
                  </a:lnTo>
                  <a:cubicBezTo>
                    <a:pt x="456" y="285"/>
                    <a:pt x="450" y="287"/>
                    <a:pt x="440" y="290"/>
                  </a:cubicBezTo>
                  <a:lnTo>
                    <a:pt x="468" y="276"/>
                  </a:lnTo>
                  <a:cubicBezTo>
                    <a:pt x="489" y="269"/>
                    <a:pt x="511" y="269"/>
                    <a:pt x="532" y="262"/>
                  </a:cubicBezTo>
                  <a:lnTo>
                    <a:pt x="603" y="262"/>
                  </a:lnTo>
                  <a:cubicBezTo>
                    <a:pt x="624" y="269"/>
                    <a:pt x="645" y="269"/>
                    <a:pt x="666" y="276"/>
                  </a:cubicBezTo>
                  <a:lnTo>
                    <a:pt x="695" y="283"/>
                  </a:lnTo>
                  <a:lnTo>
                    <a:pt x="688" y="283"/>
                  </a:lnTo>
                  <a:lnTo>
                    <a:pt x="702" y="290"/>
                  </a:lnTo>
                  <a:cubicBezTo>
                    <a:pt x="728" y="307"/>
                    <a:pt x="753" y="314"/>
                    <a:pt x="777" y="314"/>
                  </a:cubicBezTo>
                  <a:cubicBezTo>
                    <a:pt x="896" y="314"/>
                    <a:pt x="972" y="134"/>
                    <a:pt x="836" y="64"/>
                  </a:cubicBezTo>
                  <a:cubicBezTo>
                    <a:pt x="753" y="22"/>
                    <a:pt x="661" y="1"/>
                    <a:pt x="569" y="1"/>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40"/>
            <p:cNvSpPr/>
            <p:nvPr/>
          </p:nvSpPr>
          <p:spPr>
            <a:xfrm>
              <a:off x="-853425" y="3406800"/>
              <a:ext cx="195575" cy="6775"/>
            </a:xfrm>
            <a:custGeom>
              <a:avLst/>
              <a:gdLst/>
              <a:ahLst/>
              <a:cxnLst/>
              <a:rect l="l" t="t" r="r" b="b"/>
              <a:pathLst>
                <a:path w="7823" h="271" extrusionOk="0">
                  <a:moveTo>
                    <a:pt x="177" y="1"/>
                  </a:moveTo>
                  <a:cubicBezTo>
                    <a:pt x="0" y="1"/>
                    <a:pt x="0" y="270"/>
                    <a:pt x="177" y="270"/>
                  </a:cubicBezTo>
                  <a:lnTo>
                    <a:pt x="7645" y="270"/>
                  </a:lnTo>
                  <a:cubicBezTo>
                    <a:pt x="7823" y="270"/>
                    <a:pt x="7823" y="1"/>
                    <a:pt x="7645" y="1"/>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40"/>
            <p:cNvSpPr/>
            <p:nvPr/>
          </p:nvSpPr>
          <p:spPr>
            <a:xfrm>
              <a:off x="-316175" y="3160825"/>
              <a:ext cx="31375" cy="214300"/>
            </a:xfrm>
            <a:custGeom>
              <a:avLst/>
              <a:gdLst/>
              <a:ahLst/>
              <a:cxnLst/>
              <a:rect l="l" t="t" r="r" b="b"/>
              <a:pathLst>
                <a:path w="1255" h="8572" extrusionOk="0">
                  <a:moveTo>
                    <a:pt x="153" y="1"/>
                  </a:moveTo>
                  <a:cubicBezTo>
                    <a:pt x="77" y="1"/>
                    <a:pt x="1" y="63"/>
                    <a:pt x="22" y="161"/>
                  </a:cubicBezTo>
                  <a:cubicBezTo>
                    <a:pt x="624" y="2251"/>
                    <a:pt x="915" y="4419"/>
                    <a:pt x="879" y="6602"/>
                  </a:cubicBezTo>
                  <a:cubicBezTo>
                    <a:pt x="872" y="7218"/>
                    <a:pt x="837" y="7835"/>
                    <a:pt x="773" y="8444"/>
                  </a:cubicBezTo>
                  <a:cubicBezTo>
                    <a:pt x="766" y="8529"/>
                    <a:pt x="828" y="8572"/>
                    <a:pt x="894" y="8572"/>
                  </a:cubicBezTo>
                  <a:cubicBezTo>
                    <a:pt x="961" y="8572"/>
                    <a:pt x="1032" y="8529"/>
                    <a:pt x="1042" y="8444"/>
                  </a:cubicBezTo>
                  <a:cubicBezTo>
                    <a:pt x="1255" y="6255"/>
                    <a:pt x="1149" y="4044"/>
                    <a:pt x="716" y="1883"/>
                  </a:cubicBezTo>
                  <a:cubicBezTo>
                    <a:pt x="596" y="1280"/>
                    <a:pt x="447" y="685"/>
                    <a:pt x="277" y="90"/>
                  </a:cubicBezTo>
                  <a:cubicBezTo>
                    <a:pt x="254" y="28"/>
                    <a:pt x="204" y="1"/>
                    <a:pt x="1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170;p31"/>
          <p:cNvSpPr txBox="1">
            <a:spLocks/>
          </p:cNvSpPr>
          <p:nvPr/>
        </p:nvSpPr>
        <p:spPr>
          <a:xfrm>
            <a:off x="4866584" y="2689850"/>
            <a:ext cx="3315062" cy="2164848"/>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sz="2000" dirty="0">
                <a:solidFill>
                  <a:srgbClr val="85ADA4"/>
                </a:solidFill>
              </a:rPr>
              <a:t>Mercury is the closest planet to the Sun and the smallest one in our Solar System it’s only a bit larger than our Moon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100" name="Google Shape;353;p41"/>
          <p:cNvSpPr txBox="1">
            <a:spLocks/>
          </p:cNvSpPr>
          <p:nvPr/>
        </p:nvSpPr>
        <p:spPr>
          <a:xfrm>
            <a:off x="2421000" y="28360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PARTICIPANT REVIEWS</a:t>
            </a:r>
          </a:p>
        </p:txBody>
      </p:sp>
      <p:sp>
        <p:nvSpPr>
          <p:cNvPr id="101" name="Google Shape;354;p41"/>
          <p:cNvSpPr/>
          <p:nvPr/>
        </p:nvSpPr>
        <p:spPr>
          <a:xfrm rot="10800000">
            <a:off x="4673471" y="1434619"/>
            <a:ext cx="2952600" cy="1313100"/>
          </a:xfrm>
          <a:prstGeom prst="roundRect">
            <a:avLst>
              <a:gd name="adj" fmla="val 923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55;p41"/>
          <p:cNvSpPr/>
          <p:nvPr/>
        </p:nvSpPr>
        <p:spPr>
          <a:xfrm rot="10800000">
            <a:off x="4673471" y="2864831"/>
            <a:ext cx="2952600" cy="1313100"/>
          </a:xfrm>
          <a:prstGeom prst="roundRect">
            <a:avLst>
              <a:gd name="adj" fmla="val 923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56;p41"/>
          <p:cNvSpPr/>
          <p:nvPr/>
        </p:nvSpPr>
        <p:spPr>
          <a:xfrm rot="10800000">
            <a:off x="7235335" y="3038471"/>
            <a:ext cx="942600" cy="942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57;p41"/>
          <p:cNvSpPr/>
          <p:nvPr/>
        </p:nvSpPr>
        <p:spPr>
          <a:xfrm rot="10800000">
            <a:off x="7281796" y="3099525"/>
            <a:ext cx="820500" cy="820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58;p41"/>
          <p:cNvSpPr/>
          <p:nvPr/>
        </p:nvSpPr>
        <p:spPr>
          <a:xfrm rot="10800000">
            <a:off x="7235335" y="1627146"/>
            <a:ext cx="942600" cy="942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59;p41"/>
          <p:cNvSpPr/>
          <p:nvPr/>
        </p:nvSpPr>
        <p:spPr>
          <a:xfrm>
            <a:off x="1517929" y="2864831"/>
            <a:ext cx="2952600" cy="1313100"/>
          </a:xfrm>
          <a:prstGeom prst="roundRect">
            <a:avLst>
              <a:gd name="adj" fmla="val 923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60;p41"/>
          <p:cNvSpPr/>
          <p:nvPr/>
        </p:nvSpPr>
        <p:spPr>
          <a:xfrm>
            <a:off x="1517929" y="1434619"/>
            <a:ext cx="2952600" cy="1313100"/>
          </a:xfrm>
          <a:prstGeom prst="roundRect">
            <a:avLst>
              <a:gd name="adj" fmla="val 923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61;p41"/>
          <p:cNvSpPr/>
          <p:nvPr/>
        </p:nvSpPr>
        <p:spPr>
          <a:xfrm>
            <a:off x="966065" y="1631479"/>
            <a:ext cx="942600" cy="942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62;p41"/>
          <p:cNvSpPr txBox="1">
            <a:spLocks/>
          </p:cNvSpPr>
          <p:nvPr/>
        </p:nvSpPr>
        <p:spPr>
          <a:xfrm flipH="1">
            <a:off x="5126168" y="2966850"/>
            <a:ext cx="1869300" cy="6402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dk1"/>
              </a:buClr>
              <a:buSzPts val="1100"/>
            </a:pPr>
            <a:r>
              <a:rPr lang="en-US"/>
              <a:t>“Venus is the second planet from the Sun”</a:t>
            </a:r>
          </a:p>
        </p:txBody>
      </p:sp>
      <p:sp>
        <p:nvSpPr>
          <p:cNvPr id="110" name="Google Shape;363;p41"/>
          <p:cNvSpPr txBox="1">
            <a:spLocks/>
          </p:cNvSpPr>
          <p:nvPr/>
        </p:nvSpPr>
        <p:spPr>
          <a:xfrm flipH="1">
            <a:off x="5126168" y="1517150"/>
            <a:ext cx="1869300" cy="6402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“Mercury is the closest planet to the Sun”</a:t>
            </a:r>
          </a:p>
        </p:txBody>
      </p:sp>
      <p:sp>
        <p:nvSpPr>
          <p:cNvPr id="111" name="Google Shape;364;p41"/>
          <p:cNvSpPr txBox="1">
            <a:spLocks/>
          </p:cNvSpPr>
          <p:nvPr/>
        </p:nvSpPr>
        <p:spPr>
          <a:xfrm flipH="1">
            <a:off x="2204167" y="1517160"/>
            <a:ext cx="1869300" cy="6402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“Despite being red, Mars is a cold place”</a:t>
            </a:r>
          </a:p>
        </p:txBody>
      </p:sp>
      <p:sp>
        <p:nvSpPr>
          <p:cNvPr id="112" name="Google Shape;365;p41"/>
          <p:cNvSpPr txBox="1">
            <a:spLocks/>
          </p:cNvSpPr>
          <p:nvPr/>
        </p:nvSpPr>
        <p:spPr>
          <a:xfrm flipH="1">
            <a:off x="5126168" y="3534082"/>
            <a:ext cx="18693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—ANIYAH DOTSON</a:t>
            </a:r>
          </a:p>
        </p:txBody>
      </p:sp>
      <p:sp>
        <p:nvSpPr>
          <p:cNvPr id="113" name="Google Shape;366;p41"/>
          <p:cNvSpPr txBox="1">
            <a:spLocks/>
          </p:cNvSpPr>
          <p:nvPr/>
        </p:nvSpPr>
        <p:spPr>
          <a:xfrm flipH="1">
            <a:off x="5150318" y="2085436"/>
            <a:ext cx="1821000" cy="4593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—EMILIO BAIRD</a:t>
            </a:r>
          </a:p>
        </p:txBody>
      </p:sp>
      <p:sp>
        <p:nvSpPr>
          <p:cNvPr id="114" name="Google Shape;367;p41"/>
          <p:cNvSpPr txBox="1">
            <a:spLocks/>
          </p:cNvSpPr>
          <p:nvPr/>
        </p:nvSpPr>
        <p:spPr>
          <a:xfrm flipH="1">
            <a:off x="2241967" y="2088936"/>
            <a:ext cx="1793700" cy="4593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a:t>—LANE SHARPE</a:t>
            </a:r>
          </a:p>
        </p:txBody>
      </p:sp>
      <p:sp>
        <p:nvSpPr>
          <p:cNvPr id="115" name="Google Shape;368;p41"/>
          <p:cNvSpPr txBox="1">
            <a:spLocks/>
          </p:cNvSpPr>
          <p:nvPr/>
        </p:nvSpPr>
        <p:spPr>
          <a:xfrm flipH="1">
            <a:off x="2204167" y="3534082"/>
            <a:ext cx="18693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—WOODROW FOX</a:t>
            </a:r>
          </a:p>
        </p:txBody>
      </p:sp>
      <p:sp>
        <p:nvSpPr>
          <p:cNvPr id="116" name="Google Shape;369;p41"/>
          <p:cNvSpPr txBox="1">
            <a:spLocks/>
          </p:cNvSpPr>
          <p:nvPr/>
        </p:nvSpPr>
        <p:spPr>
          <a:xfrm flipH="1">
            <a:off x="2204167" y="2966850"/>
            <a:ext cx="1869300" cy="6402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“Saturn is the ringed one and a gas giant”</a:t>
            </a:r>
          </a:p>
        </p:txBody>
      </p:sp>
      <p:sp>
        <p:nvSpPr>
          <p:cNvPr id="117" name="Google Shape;370;p41"/>
          <p:cNvSpPr/>
          <p:nvPr/>
        </p:nvSpPr>
        <p:spPr>
          <a:xfrm>
            <a:off x="1041704" y="1692525"/>
            <a:ext cx="820500" cy="820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71;p41"/>
          <p:cNvSpPr/>
          <p:nvPr/>
        </p:nvSpPr>
        <p:spPr>
          <a:xfrm>
            <a:off x="966065" y="3042804"/>
            <a:ext cx="942600" cy="942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72;p41"/>
          <p:cNvSpPr/>
          <p:nvPr/>
        </p:nvSpPr>
        <p:spPr>
          <a:xfrm>
            <a:off x="1079741" y="3170625"/>
            <a:ext cx="700500" cy="700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73;p41"/>
          <p:cNvSpPr/>
          <p:nvPr/>
        </p:nvSpPr>
        <p:spPr>
          <a:xfrm>
            <a:off x="1079741" y="1752525"/>
            <a:ext cx="700500" cy="700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74;p41"/>
          <p:cNvSpPr/>
          <p:nvPr/>
        </p:nvSpPr>
        <p:spPr>
          <a:xfrm>
            <a:off x="7351316" y="3170625"/>
            <a:ext cx="700500" cy="700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75;p41"/>
          <p:cNvSpPr/>
          <p:nvPr/>
        </p:nvSpPr>
        <p:spPr>
          <a:xfrm>
            <a:off x="7351316" y="1752525"/>
            <a:ext cx="700500" cy="700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 name="Google Shape;376;p41"/>
          <p:cNvGrpSpPr/>
          <p:nvPr/>
        </p:nvGrpSpPr>
        <p:grpSpPr>
          <a:xfrm>
            <a:off x="7527144" y="3341867"/>
            <a:ext cx="358999" cy="358999"/>
            <a:chOff x="-55988800" y="3982600"/>
            <a:chExt cx="319025" cy="319025"/>
          </a:xfrm>
        </p:grpSpPr>
        <p:sp>
          <p:nvSpPr>
            <p:cNvPr id="124" name="Google Shape;377;p41"/>
            <p:cNvSpPr/>
            <p:nvPr/>
          </p:nvSpPr>
          <p:spPr>
            <a:xfrm>
              <a:off x="-55791875" y="3982600"/>
              <a:ext cx="102400" cy="102425"/>
            </a:xfrm>
            <a:custGeom>
              <a:avLst/>
              <a:gdLst/>
              <a:ahLst/>
              <a:cxnLst/>
              <a:rect l="l" t="t" r="r" b="b"/>
              <a:pathLst>
                <a:path w="4096" h="4097" extrusionOk="0">
                  <a:moveTo>
                    <a:pt x="1859" y="1"/>
                  </a:moveTo>
                  <a:cubicBezTo>
                    <a:pt x="1071" y="1"/>
                    <a:pt x="410" y="379"/>
                    <a:pt x="0" y="977"/>
                  </a:cubicBezTo>
                  <a:cubicBezTo>
                    <a:pt x="1512" y="1450"/>
                    <a:pt x="2647" y="2647"/>
                    <a:pt x="3119" y="4096"/>
                  </a:cubicBezTo>
                  <a:cubicBezTo>
                    <a:pt x="3718" y="3687"/>
                    <a:pt x="4096" y="3025"/>
                    <a:pt x="4096" y="2237"/>
                  </a:cubicBezTo>
                  <a:cubicBezTo>
                    <a:pt x="4096" y="1009"/>
                    <a:pt x="3119" y="1"/>
                    <a:pt x="18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78;p41"/>
            <p:cNvSpPr/>
            <p:nvPr/>
          </p:nvSpPr>
          <p:spPr>
            <a:xfrm>
              <a:off x="-55969100" y="3982600"/>
              <a:ext cx="102400" cy="102425"/>
            </a:xfrm>
            <a:custGeom>
              <a:avLst/>
              <a:gdLst/>
              <a:ahLst/>
              <a:cxnLst/>
              <a:rect l="l" t="t" r="r" b="b"/>
              <a:pathLst>
                <a:path w="4096" h="4097" extrusionOk="0">
                  <a:moveTo>
                    <a:pt x="2269" y="1"/>
                  </a:moveTo>
                  <a:cubicBezTo>
                    <a:pt x="1040" y="1"/>
                    <a:pt x="1" y="977"/>
                    <a:pt x="1" y="2237"/>
                  </a:cubicBezTo>
                  <a:cubicBezTo>
                    <a:pt x="1" y="2994"/>
                    <a:pt x="410" y="3687"/>
                    <a:pt x="1009" y="4096"/>
                  </a:cubicBezTo>
                  <a:cubicBezTo>
                    <a:pt x="1481" y="2647"/>
                    <a:pt x="2647" y="1450"/>
                    <a:pt x="4096" y="977"/>
                  </a:cubicBezTo>
                  <a:cubicBezTo>
                    <a:pt x="3718" y="379"/>
                    <a:pt x="3057" y="1"/>
                    <a:pt x="2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79;p41"/>
            <p:cNvSpPr/>
            <p:nvPr/>
          </p:nvSpPr>
          <p:spPr>
            <a:xfrm>
              <a:off x="-55819450" y="4021200"/>
              <a:ext cx="92950" cy="92175"/>
            </a:xfrm>
            <a:custGeom>
              <a:avLst/>
              <a:gdLst/>
              <a:ahLst/>
              <a:cxnLst/>
              <a:rect l="l" t="t" r="r" b="b"/>
              <a:pathLst>
                <a:path w="3718" h="3687" extrusionOk="0">
                  <a:moveTo>
                    <a:pt x="32" y="0"/>
                  </a:moveTo>
                  <a:lnTo>
                    <a:pt x="32" y="1103"/>
                  </a:lnTo>
                  <a:cubicBezTo>
                    <a:pt x="1" y="2521"/>
                    <a:pt x="1198" y="3686"/>
                    <a:pt x="2615" y="3686"/>
                  </a:cubicBezTo>
                  <a:lnTo>
                    <a:pt x="3718" y="3686"/>
                  </a:lnTo>
                  <a:cubicBezTo>
                    <a:pt x="3529" y="1733"/>
                    <a:pt x="1985" y="158"/>
                    <a:pt x="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80;p41"/>
            <p:cNvSpPr/>
            <p:nvPr/>
          </p:nvSpPr>
          <p:spPr>
            <a:xfrm>
              <a:off x="-55930500" y="4021200"/>
              <a:ext cx="92950" cy="92175"/>
            </a:xfrm>
            <a:custGeom>
              <a:avLst/>
              <a:gdLst/>
              <a:ahLst/>
              <a:cxnLst/>
              <a:rect l="l" t="t" r="r" b="b"/>
              <a:pathLst>
                <a:path w="3718" h="3687" extrusionOk="0">
                  <a:moveTo>
                    <a:pt x="3718" y="0"/>
                  </a:moveTo>
                  <a:cubicBezTo>
                    <a:pt x="1733" y="158"/>
                    <a:pt x="158" y="1733"/>
                    <a:pt x="0" y="3686"/>
                  </a:cubicBezTo>
                  <a:lnTo>
                    <a:pt x="1103" y="3686"/>
                  </a:lnTo>
                  <a:cubicBezTo>
                    <a:pt x="2552" y="3686"/>
                    <a:pt x="3718" y="2521"/>
                    <a:pt x="3718" y="1103"/>
                  </a:cubicBezTo>
                  <a:lnTo>
                    <a:pt x="37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81;p41"/>
            <p:cNvSpPr/>
            <p:nvPr/>
          </p:nvSpPr>
          <p:spPr>
            <a:xfrm>
              <a:off x="-55988800" y="4086575"/>
              <a:ext cx="319025" cy="215050"/>
            </a:xfrm>
            <a:custGeom>
              <a:avLst/>
              <a:gdLst/>
              <a:ahLst/>
              <a:cxnLst/>
              <a:rect l="l" t="t" r="r" b="b"/>
              <a:pathLst>
                <a:path w="12761" h="8602" extrusionOk="0">
                  <a:moveTo>
                    <a:pt x="4884" y="2584"/>
                  </a:moveTo>
                  <a:cubicBezTo>
                    <a:pt x="5105" y="2584"/>
                    <a:pt x="5262" y="2741"/>
                    <a:pt x="5262" y="2930"/>
                  </a:cubicBezTo>
                  <a:cubicBezTo>
                    <a:pt x="5262" y="3119"/>
                    <a:pt x="5105" y="3277"/>
                    <a:pt x="4884" y="3277"/>
                  </a:cubicBezTo>
                  <a:cubicBezTo>
                    <a:pt x="4695" y="3277"/>
                    <a:pt x="4538" y="3151"/>
                    <a:pt x="4538" y="2930"/>
                  </a:cubicBezTo>
                  <a:cubicBezTo>
                    <a:pt x="4538" y="2741"/>
                    <a:pt x="4695" y="2584"/>
                    <a:pt x="4884" y="2584"/>
                  </a:cubicBezTo>
                  <a:close/>
                  <a:moveTo>
                    <a:pt x="7877" y="2615"/>
                  </a:moveTo>
                  <a:cubicBezTo>
                    <a:pt x="8098" y="2615"/>
                    <a:pt x="8255" y="2773"/>
                    <a:pt x="8255" y="2962"/>
                  </a:cubicBezTo>
                  <a:cubicBezTo>
                    <a:pt x="8287" y="3151"/>
                    <a:pt x="8129" y="3308"/>
                    <a:pt x="7877" y="3308"/>
                  </a:cubicBezTo>
                  <a:cubicBezTo>
                    <a:pt x="7688" y="3308"/>
                    <a:pt x="7531" y="3151"/>
                    <a:pt x="7531" y="2962"/>
                  </a:cubicBezTo>
                  <a:cubicBezTo>
                    <a:pt x="7531" y="2773"/>
                    <a:pt x="7688" y="2615"/>
                    <a:pt x="7877" y="2615"/>
                  </a:cubicBezTo>
                  <a:close/>
                  <a:moveTo>
                    <a:pt x="1104" y="4222"/>
                  </a:moveTo>
                  <a:cubicBezTo>
                    <a:pt x="1387" y="4568"/>
                    <a:pt x="1828" y="4820"/>
                    <a:pt x="2332" y="4820"/>
                  </a:cubicBezTo>
                  <a:cubicBezTo>
                    <a:pt x="2301" y="5199"/>
                    <a:pt x="1954" y="5577"/>
                    <a:pt x="1545" y="5577"/>
                  </a:cubicBezTo>
                  <a:cubicBezTo>
                    <a:pt x="1167" y="5577"/>
                    <a:pt x="789" y="5199"/>
                    <a:pt x="789" y="4820"/>
                  </a:cubicBezTo>
                  <a:cubicBezTo>
                    <a:pt x="789" y="4568"/>
                    <a:pt x="915" y="4348"/>
                    <a:pt x="1104" y="4222"/>
                  </a:cubicBezTo>
                  <a:close/>
                  <a:moveTo>
                    <a:pt x="11721" y="4222"/>
                  </a:moveTo>
                  <a:cubicBezTo>
                    <a:pt x="11910" y="4348"/>
                    <a:pt x="12036" y="4568"/>
                    <a:pt x="12036" y="4820"/>
                  </a:cubicBezTo>
                  <a:cubicBezTo>
                    <a:pt x="12036" y="5199"/>
                    <a:pt x="11721" y="5577"/>
                    <a:pt x="11280" y="5577"/>
                  </a:cubicBezTo>
                  <a:cubicBezTo>
                    <a:pt x="10870" y="5577"/>
                    <a:pt x="10492" y="5199"/>
                    <a:pt x="10492" y="4820"/>
                  </a:cubicBezTo>
                  <a:cubicBezTo>
                    <a:pt x="10965" y="4820"/>
                    <a:pt x="11437" y="4568"/>
                    <a:pt x="11721" y="4222"/>
                  </a:cubicBezTo>
                  <a:close/>
                  <a:moveTo>
                    <a:pt x="7460" y="5143"/>
                  </a:moveTo>
                  <a:cubicBezTo>
                    <a:pt x="7554" y="5143"/>
                    <a:pt x="7641" y="5183"/>
                    <a:pt x="7688" y="5262"/>
                  </a:cubicBezTo>
                  <a:cubicBezTo>
                    <a:pt x="7877" y="5356"/>
                    <a:pt x="7877" y="5608"/>
                    <a:pt x="7720" y="5766"/>
                  </a:cubicBezTo>
                  <a:cubicBezTo>
                    <a:pt x="7373" y="6112"/>
                    <a:pt x="6901" y="6301"/>
                    <a:pt x="6396" y="6301"/>
                  </a:cubicBezTo>
                  <a:cubicBezTo>
                    <a:pt x="5892" y="6301"/>
                    <a:pt x="5420" y="6112"/>
                    <a:pt x="5105" y="5766"/>
                  </a:cubicBezTo>
                  <a:cubicBezTo>
                    <a:pt x="4947" y="5608"/>
                    <a:pt x="4947" y="5356"/>
                    <a:pt x="5105" y="5262"/>
                  </a:cubicBezTo>
                  <a:cubicBezTo>
                    <a:pt x="5184" y="5183"/>
                    <a:pt x="5278" y="5143"/>
                    <a:pt x="5369" y="5143"/>
                  </a:cubicBezTo>
                  <a:cubicBezTo>
                    <a:pt x="5459" y="5143"/>
                    <a:pt x="5546" y="5183"/>
                    <a:pt x="5609" y="5262"/>
                  </a:cubicBezTo>
                  <a:cubicBezTo>
                    <a:pt x="5829" y="5466"/>
                    <a:pt x="6113" y="5569"/>
                    <a:pt x="6396" y="5569"/>
                  </a:cubicBezTo>
                  <a:cubicBezTo>
                    <a:pt x="6680" y="5569"/>
                    <a:pt x="6964" y="5466"/>
                    <a:pt x="7184" y="5262"/>
                  </a:cubicBezTo>
                  <a:cubicBezTo>
                    <a:pt x="7263" y="5183"/>
                    <a:pt x="7365" y="5143"/>
                    <a:pt x="7460" y="5143"/>
                  </a:cubicBezTo>
                  <a:close/>
                  <a:moveTo>
                    <a:pt x="6396" y="0"/>
                  </a:moveTo>
                  <a:cubicBezTo>
                    <a:pt x="5829" y="1071"/>
                    <a:pt x="4695" y="1828"/>
                    <a:pt x="3403" y="1828"/>
                  </a:cubicBezTo>
                  <a:lnTo>
                    <a:pt x="2301" y="1828"/>
                  </a:lnTo>
                  <a:cubicBezTo>
                    <a:pt x="1482" y="1828"/>
                    <a:pt x="757" y="2489"/>
                    <a:pt x="757" y="3308"/>
                  </a:cubicBezTo>
                  <a:lnTo>
                    <a:pt x="757" y="3529"/>
                  </a:lnTo>
                  <a:cubicBezTo>
                    <a:pt x="284" y="3781"/>
                    <a:pt x="1" y="4253"/>
                    <a:pt x="1" y="4820"/>
                  </a:cubicBezTo>
                  <a:cubicBezTo>
                    <a:pt x="1" y="5640"/>
                    <a:pt x="694" y="6301"/>
                    <a:pt x="1513" y="6301"/>
                  </a:cubicBezTo>
                  <a:cubicBezTo>
                    <a:pt x="1891" y="6301"/>
                    <a:pt x="2301" y="6144"/>
                    <a:pt x="2521" y="5923"/>
                  </a:cubicBezTo>
                  <a:cubicBezTo>
                    <a:pt x="3120" y="7467"/>
                    <a:pt x="4632" y="8601"/>
                    <a:pt x="6365" y="8601"/>
                  </a:cubicBezTo>
                  <a:cubicBezTo>
                    <a:pt x="8098" y="8601"/>
                    <a:pt x="9578" y="7467"/>
                    <a:pt x="10177" y="5923"/>
                  </a:cubicBezTo>
                  <a:cubicBezTo>
                    <a:pt x="10461" y="6144"/>
                    <a:pt x="10807" y="6301"/>
                    <a:pt x="11185" y="6301"/>
                  </a:cubicBezTo>
                  <a:cubicBezTo>
                    <a:pt x="12036" y="6301"/>
                    <a:pt x="12697" y="5640"/>
                    <a:pt x="12697" y="4820"/>
                  </a:cubicBezTo>
                  <a:cubicBezTo>
                    <a:pt x="12760" y="4253"/>
                    <a:pt x="12445" y="3749"/>
                    <a:pt x="12036" y="3529"/>
                  </a:cubicBezTo>
                  <a:lnTo>
                    <a:pt x="12036" y="3308"/>
                  </a:lnTo>
                  <a:cubicBezTo>
                    <a:pt x="12036" y="2489"/>
                    <a:pt x="11311" y="1828"/>
                    <a:pt x="10492" y="1828"/>
                  </a:cubicBezTo>
                  <a:lnTo>
                    <a:pt x="9389" y="1828"/>
                  </a:lnTo>
                  <a:cubicBezTo>
                    <a:pt x="8098" y="1828"/>
                    <a:pt x="6932" y="1071"/>
                    <a:pt x="63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 name="Google Shape;382;p41"/>
          <p:cNvGrpSpPr/>
          <p:nvPr/>
        </p:nvGrpSpPr>
        <p:grpSpPr>
          <a:xfrm>
            <a:off x="1244606" y="1919396"/>
            <a:ext cx="358099" cy="358099"/>
            <a:chOff x="-57568775" y="3198925"/>
            <a:chExt cx="318225" cy="318225"/>
          </a:xfrm>
        </p:grpSpPr>
        <p:sp>
          <p:nvSpPr>
            <p:cNvPr id="130" name="Google Shape;383;p41"/>
            <p:cNvSpPr/>
            <p:nvPr/>
          </p:nvSpPr>
          <p:spPr>
            <a:xfrm>
              <a:off x="-57530950" y="3373775"/>
              <a:ext cx="18125" cy="64600"/>
            </a:xfrm>
            <a:custGeom>
              <a:avLst/>
              <a:gdLst/>
              <a:ahLst/>
              <a:cxnLst/>
              <a:rect l="l" t="t" r="r" b="b"/>
              <a:pathLst>
                <a:path w="725" h="2584" extrusionOk="0">
                  <a:moveTo>
                    <a:pt x="725" y="0"/>
                  </a:moveTo>
                  <a:cubicBezTo>
                    <a:pt x="315" y="284"/>
                    <a:pt x="0" y="725"/>
                    <a:pt x="0" y="1261"/>
                  </a:cubicBezTo>
                  <a:lnTo>
                    <a:pt x="0" y="1324"/>
                  </a:lnTo>
                  <a:cubicBezTo>
                    <a:pt x="0" y="1859"/>
                    <a:pt x="315" y="2332"/>
                    <a:pt x="725" y="2584"/>
                  </a:cubicBezTo>
                  <a:lnTo>
                    <a:pt x="725" y="1576"/>
                  </a:lnTo>
                  <a:lnTo>
                    <a:pt x="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84;p41"/>
            <p:cNvSpPr/>
            <p:nvPr/>
          </p:nvSpPr>
          <p:spPr>
            <a:xfrm>
              <a:off x="-57568775" y="3406850"/>
              <a:ext cx="99275" cy="110300"/>
            </a:xfrm>
            <a:custGeom>
              <a:avLst/>
              <a:gdLst/>
              <a:ahLst/>
              <a:cxnLst/>
              <a:rect l="l" t="t" r="r" b="b"/>
              <a:pathLst>
                <a:path w="3971" h="4412" extrusionOk="0">
                  <a:moveTo>
                    <a:pt x="757" y="1"/>
                  </a:moveTo>
                  <a:cubicBezTo>
                    <a:pt x="285" y="473"/>
                    <a:pt x="1" y="1103"/>
                    <a:pt x="1" y="1796"/>
                  </a:cubicBezTo>
                  <a:cubicBezTo>
                    <a:pt x="1" y="3246"/>
                    <a:pt x="1198" y="4411"/>
                    <a:pt x="2616" y="4411"/>
                  </a:cubicBezTo>
                  <a:cubicBezTo>
                    <a:pt x="3120" y="4411"/>
                    <a:pt x="3561" y="4254"/>
                    <a:pt x="3971" y="4002"/>
                  </a:cubicBezTo>
                  <a:cubicBezTo>
                    <a:pt x="3435" y="3561"/>
                    <a:pt x="2994" y="2962"/>
                    <a:pt x="2710" y="2363"/>
                  </a:cubicBezTo>
                  <a:lnTo>
                    <a:pt x="1891" y="1891"/>
                  </a:lnTo>
                  <a:cubicBezTo>
                    <a:pt x="1230" y="1481"/>
                    <a:pt x="789" y="788"/>
                    <a:pt x="7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85;p41"/>
            <p:cNvSpPr/>
            <p:nvPr/>
          </p:nvSpPr>
          <p:spPr>
            <a:xfrm>
              <a:off x="-57494725" y="3254850"/>
              <a:ext cx="207175" cy="262300"/>
            </a:xfrm>
            <a:custGeom>
              <a:avLst/>
              <a:gdLst/>
              <a:ahLst/>
              <a:cxnLst/>
              <a:rect l="l" t="t" r="r" b="b"/>
              <a:pathLst>
                <a:path w="8287" h="10492" extrusionOk="0">
                  <a:moveTo>
                    <a:pt x="2647" y="5293"/>
                  </a:moveTo>
                  <a:cubicBezTo>
                    <a:pt x="2836" y="5293"/>
                    <a:pt x="2993" y="5451"/>
                    <a:pt x="2993" y="5640"/>
                  </a:cubicBezTo>
                  <a:cubicBezTo>
                    <a:pt x="2993" y="5829"/>
                    <a:pt x="2836" y="5986"/>
                    <a:pt x="2647" y="5986"/>
                  </a:cubicBezTo>
                  <a:cubicBezTo>
                    <a:pt x="2628" y="5989"/>
                    <a:pt x="2609" y="5990"/>
                    <a:pt x="2592" y="5990"/>
                  </a:cubicBezTo>
                  <a:cubicBezTo>
                    <a:pt x="2400" y="5990"/>
                    <a:pt x="2269" y="5841"/>
                    <a:pt x="2269" y="5640"/>
                  </a:cubicBezTo>
                  <a:cubicBezTo>
                    <a:pt x="2269" y="5451"/>
                    <a:pt x="2426" y="5293"/>
                    <a:pt x="2647" y="5293"/>
                  </a:cubicBezTo>
                  <a:close/>
                  <a:moveTo>
                    <a:pt x="5640" y="5324"/>
                  </a:moveTo>
                  <a:cubicBezTo>
                    <a:pt x="5829" y="5324"/>
                    <a:pt x="5986" y="5482"/>
                    <a:pt x="5986" y="5671"/>
                  </a:cubicBezTo>
                  <a:cubicBezTo>
                    <a:pt x="6018" y="5860"/>
                    <a:pt x="5860" y="6018"/>
                    <a:pt x="5640" y="6018"/>
                  </a:cubicBezTo>
                  <a:cubicBezTo>
                    <a:pt x="5419" y="6018"/>
                    <a:pt x="5262" y="5860"/>
                    <a:pt x="5262" y="5671"/>
                  </a:cubicBezTo>
                  <a:cubicBezTo>
                    <a:pt x="5262" y="5482"/>
                    <a:pt x="5419" y="5324"/>
                    <a:pt x="5640" y="5324"/>
                  </a:cubicBezTo>
                  <a:close/>
                  <a:moveTo>
                    <a:pt x="5191" y="7845"/>
                  </a:moveTo>
                  <a:cubicBezTo>
                    <a:pt x="5285" y="7845"/>
                    <a:pt x="5372" y="7876"/>
                    <a:pt x="5419" y="7939"/>
                  </a:cubicBezTo>
                  <a:cubicBezTo>
                    <a:pt x="5640" y="8065"/>
                    <a:pt x="5640" y="8317"/>
                    <a:pt x="5482" y="8475"/>
                  </a:cubicBezTo>
                  <a:cubicBezTo>
                    <a:pt x="5104" y="8822"/>
                    <a:pt x="4632" y="9011"/>
                    <a:pt x="4128" y="9011"/>
                  </a:cubicBezTo>
                  <a:cubicBezTo>
                    <a:pt x="3624" y="9011"/>
                    <a:pt x="3151" y="8822"/>
                    <a:pt x="2836" y="8475"/>
                  </a:cubicBezTo>
                  <a:cubicBezTo>
                    <a:pt x="2678" y="8317"/>
                    <a:pt x="2678" y="8065"/>
                    <a:pt x="2836" y="7939"/>
                  </a:cubicBezTo>
                  <a:cubicBezTo>
                    <a:pt x="2915" y="7876"/>
                    <a:pt x="3009" y="7845"/>
                    <a:pt x="3100" y="7845"/>
                  </a:cubicBezTo>
                  <a:cubicBezTo>
                    <a:pt x="3190" y="7845"/>
                    <a:pt x="3277" y="7876"/>
                    <a:pt x="3340" y="7939"/>
                  </a:cubicBezTo>
                  <a:cubicBezTo>
                    <a:pt x="3561" y="8160"/>
                    <a:pt x="3844" y="8270"/>
                    <a:pt x="4128" y="8270"/>
                  </a:cubicBezTo>
                  <a:cubicBezTo>
                    <a:pt x="4411" y="8270"/>
                    <a:pt x="4695" y="8160"/>
                    <a:pt x="4915" y="7939"/>
                  </a:cubicBezTo>
                  <a:cubicBezTo>
                    <a:pt x="4994" y="7876"/>
                    <a:pt x="5096" y="7845"/>
                    <a:pt x="5191" y="7845"/>
                  </a:cubicBezTo>
                  <a:close/>
                  <a:moveTo>
                    <a:pt x="1796" y="0"/>
                  </a:moveTo>
                  <a:cubicBezTo>
                    <a:pt x="1670" y="126"/>
                    <a:pt x="1135" y="504"/>
                    <a:pt x="1072" y="630"/>
                  </a:cubicBezTo>
                  <a:cubicBezTo>
                    <a:pt x="442" y="1260"/>
                    <a:pt x="0" y="2363"/>
                    <a:pt x="0" y="3403"/>
                  </a:cubicBezTo>
                  <a:lnTo>
                    <a:pt x="0" y="6396"/>
                  </a:lnTo>
                  <a:cubicBezTo>
                    <a:pt x="0" y="8632"/>
                    <a:pt x="1859" y="10491"/>
                    <a:pt x="4128" y="10491"/>
                  </a:cubicBezTo>
                  <a:cubicBezTo>
                    <a:pt x="6427" y="10491"/>
                    <a:pt x="8286" y="8632"/>
                    <a:pt x="8286" y="6396"/>
                  </a:cubicBezTo>
                  <a:lnTo>
                    <a:pt x="8286" y="4505"/>
                  </a:lnTo>
                  <a:cubicBezTo>
                    <a:pt x="8157" y="4513"/>
                    <a:pt x="8028" y="4517"/>
                    <a:pt x="7899" y="4517"/>
                  </a:cubicBezTo>
                  <a:cubicBezTo>
                    <a:pt x="6396" y="4517"/>
                    <a:pt x="4939" y="4009"/>
                    <a:pt x="3750" y="2993"/>
                  </a:cubicBezTo>
                  <a:cubicBezTo>
                    <a:pt x="2804" y="2206"/>
                    <a:pt x="2174" y="1103"/>
                    <a:pt x="17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86;p41"/>
            <p:cNvSpPr/>
            <p:nvPr/>
          </p:nvSpPr>
          <p:spPr>
            <a:xfrm>
              <a:off x="-57269475" y="3372975"/>
              <a:ext cx="18925" cy="63825"/>
            </a:xfrm>
            <a:custGeom>
              <a:avLst/>
              <a:gdLst/>
              <a:ahLst/>
              <a:cxnLst/>
              <a:rect l="l" t="t" r="r" b="b"/>
              <a:pathLst>
                <a:path w="757" h="2553" extrusionOk="0">
                  <a:moveTo>
                    <a:pt x="1" y="1"/>
                  </a:moveTo>
                  <a:lnTo>
                    <a:pt x="1" y="2553"/>
                  </a:lnTo>
                  <a:cubicBezTo>
                    <a:pt x="442" y="2301"/>
                    <a:pt x="757" y="1828"/>
                    <a:pt x="757" y="1261"/>
                  </a:cubicBezTo>
                  <a:cubicBezTo>
                    <a:pt x="757" y="757"/>
                    <a:pt x="473" y="284"/>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87;p41"/>
            <p:cNvSpPr/>
            <p:nvPr/>
          </p:nvSpPr>
          <p:spPr>
            <a:xfrm>
              <a:off x="-57436450" y="3198925"/>
              <a:ext cx="185900" cy="154400"/>
            </a:xfrm>
            <a:custGeom>
              <a:avLst/>
              <a:gdLst/>
              <a:ahLst/>
              <a:cxnLst/>
              <a:rect l="l" t="t" r="r" b="b"/>
              <a:pathLst>
                <a:path w="7436" h="6176" extrusionOk="0">
                  <a:moveTo>
                    <a:pt x="1828" y="0"/>
                  </a:moveTo>
                  <a:cubicBezTo>
                    <a:pt x="1198" y="0"/>
                    <a:pt x="568" y="126"/>
                    <a:pt x="1" y="315"/>
                  </a:cubicBezTo>
                  <a:cubicBezTo>
                    <a:pt x="1" y="977"/>
                    <a:pt x="127" y="1639"/>
                    <a:pt x="316" y="2237"/>
                  </a:cubicBezTo>
                  <a:cubicBezTo>
                    <a:pt x="631" y="3151"/>
                    <a:pt x="1167" y="3970"/>
                    <a:pt x="1923" y="4600"/>
                  </a:cubicBezTo>
                  <a:cubicBezTo>
                    <a:pt x="2710" y="5262"/>
                    <a:pt x="3655" y="5734"/>
                    <a:pt x="4632" y="5892"/>
                  </a:cubicBezTo>
                  <a:cubicBezTo>
                    <a:pt x="5073" y="5976"/>
                    <a:pt x="5262" y="5976"/>
                    <a:pt x="5507" y="5976"/>
                  </a:cubicBezTo>
                  <a:lnTo>
                    <a:pt x="5507" y="5976"/>
                  </a:lnTo>
                  <a:cubicBezTo>
                    <a:pt x="5630" y="5976"/>
                    <a:pt x="5766" y="5976"/>
                    <a:pt x="5955" y="5986"/>
                  </a:cubicBezTo>
                  <a:lnTo>
                    <a:pt x="6680" y="5986"/>
                  </a:lnTo>
                  <a:cubicBezTo>
                    <a:pt x="6963" y="5986"/>
                    <a:pt x="7215" y="6049"/>
                    <a:pt x="7436" y="6175"/>
                  </a:cubicBezTo>
                  <a:lnTo>
                    <a:pt x="7436" y="5671"/>
                  </a:lnTo>
                  <a:lnTo>
                    <a:pt x="7436" y="5640"/>
                  </a:lnTo>
                  <a:cubicBezTo>
                    <a:pt x="7436" y="2552"/>
                    <a:pt x="4916" y="0"/>
                    <a:pt x="1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88;p41"/>
            <p:cNvSpPr/>
            <p:nvPr/>
          </p:nvSpPr>
          <p:spPr>
            <a:xfrm>
              <a:off x="-57532525" y="3215450"/>
              <a:ext cx="77975" cy="148900"/>
            </a:xfrm>
            <a:custGeom>
              <a:avLst/>
              <a:gdLst/>
              <a:ahLst/>
              <a:cxnLst/>
              <a:rect l="l" t="t" r="r" b="b"/>
              <a:pathLst>
                <a:path w="3119" h="5956" extrusionOk="0">
                  <a:moveTo>
                    <a:pt x="3056" y="1"/>
                  </a:moveTo>
                  <a:cubicBezTo>
                    <a:pt x="1260" y="946"/>
                    <a:pt x="0" y="2836"/>
                    <a:pt x="0" y="5010"/>
                  </a:cubicBezTo>
                  <a:lnTo>
                    <a:pt x="0" y="5199"/>
                  </a:lnTo>
                  <a:lnTo>
                    <a:pt x="0" y="5955"/>
                  </a:lnTo>
                  <a:lnTo>
                    <a:pt x="63" y="5955"/>
                  </a:lnTo>
                  <a:cubicBezTo>
                    <a:pt x="158" y="5829"/>
                    <a:pt x="284" y="5766"/>
                    <a:pt x="410" y="5672"/>
                  </a:cubicBezTo>
                  <a:lnTo>
                    <a:pt x="788" y="5451"/>
                  </a:lnTo>
                  <a:lnTo>
                    <a:pt x="788" y="4601"/>
                  </a:lnTo>
                  <a:cubicBezTo>
                    <a:pt x="914" y="3088"/>
                    <a:pt x="1828" y="1576"/>
                    <a:pt x="3119" y="789"/>
                  </a:cubicBezTo>
                  <a:cubicBezTo>
                    <a:pt x="3088" y="505"/>
                    <a:pt x="3056" y="253"/>
                    <a:pt x="30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389;p41"/>
          <p:cNvGrpSpPr/>
          <p:nvPr/>
        </p:nvGrpSpPr>
        <p:grpSpPr>
          <a:xfrm>
            <a:off x="7549312" y="1911671"/>
            <a:ext cx="314662" cy="358999"/>
            <a:chOff x="-55576850" y="3198125"/>
            <a:chExt cx="279625" cy="319025"/>
          </a:xfrm>
        </p:grpSpPr>
        <p:sp>
          <p:nvSpPr>
            <p:cNvPr id="137" name="Google Shape;390;p41"/>
            <p:cNvSpPr/>
            <p:nvPr/>
          </p:nvSpPr>
          <p:spPr>
            <a:xfrm>
              <a:off x="-55576850" y="3335975"/>
              <a:ext cx="18900" cy="63825"/>
            </a:xfrm>
            <a:custGeom>
              <a:avLst/>
              <a:gdLst/>
              <a:ahLst/>
              <a:cxnLst/>
              <a:rect l="l" t="t" r="r" b="b"/>
              <a:pathLst>
                <a:path w="756" h="2553" extrusionOk="0">
                  <a:moveTo>
                    <a:pt x="756" y="0"/>
                  </a:moveTo>
                  <a:cubicBezTo>
                    <a:pt x="315" y="221"/>
                    <a:pt x="0" y="693"/>
                    <a:pt x="0" y="1260"/>
                  </a:cubicBezTo>
                  <a:cubicBezTo>
                    <a:pt x="0" y="1796"/>
                    <a:pt x="315" y="2269"/>
                    <a:pt x="756" y="2552"/>
                  </a:cubicBezTo>
                  <a:lnTo>
                    <a:pt x="7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91;p41"/>
            <p:cNvSpPr/>
            <p:nvPr/>
          </p:nvSpPr>
          <p:spPr>
            <a:xfrm>
              <a:off x="-55539850" y="3198125"/>
              <a:ext cx="206375" cy="99275"/>
            </a:xfrm>
            <a:custGeom>
              <a:avLst/>
              <a:gdLst/>
              <a:ahLst/>
              <a:cxnLst/>
              <a:rect l="l" t="t" r="r" b="b"/>
              <a:pathLst>
                <a:path w="8255" h="3971" extrusionOk="0">
                  <a:moveTo>
                    <a:pt x="2616" y="1"/>
                  </a:moveTo>
                  <a:cubicBezTo>
                    <a:pt x="2348" y="1"/>
                    <a:pt x="2080" y="95"/>
                    <a:pt x="1860" y="284"/>
                  </a:cubicBezTo>
                  <a:cubicBezTo>
                    <a:pt x="1671" y="95"/>
                    <a:pt x="1387" y="32"/>
                    <a:pt x="1103" y="32"/>
                  </a:cubicBezTo>
                  <a:cubicBezTo>
                    <a:pt x="473" y="32"/>
                    <a:pt x="1" y="536"/>
                    <a:pt x="1" y="1135"/>
                  </a:cubicBezTo>
                  <a:lnTo>
                    <a:pt x="1" y="3970"/>
                  </a:lnTo>
                  <a:lnTo>
                    <a:pt x="1639" y="2364"/>
                  </a:lnTo>
                  <a:cubicBezTo>
                    <a:pt x="1715" y="2287"/>
                    <a:pt x="1815" y="2246"/>
                    <a:pt x="1916" y="2246"/>
                  </a:cubicBezTo>
                  <a:cubicBezTo>
                    <a:pt x="1982" y="2246"/>
                    <a:pt x="2049" y="2263"/>
                    <a:pt x="2112" y="2301"/>
                  </a:cubicBezTo>
                  <a:cubicBezTo>
                    <a:pt x="2726" y="2726"/>
                    <a:pt x="3435" y="2939"/>
                    <a:pt x="4144" y="2939"/>
                  </a:cubicBezTo>
                  <a:cubicBezTo>
                    <a:pt x="4853" y="2939"/>
                    <a:pt x="5561" y="2726"/>
                    <a:pt x="6176" y="2301"/>
                  </a:cubicBezTo>
                  <a:cubicBezTo>
                    <a:pt x="6225" y="2263"/>
                    <a:pt x="6290" y="2246"/>
                    <a:pt x="6355" y="2246"/>
                  </a:cubicBezTo>
                  <a:cubicBezTo>
                    <a:pt x="6456" y="2246"/>
                    <a:pt x="6560" y="2287"/>
                    <a:pt x="6617" y="2364"/>
                  </a:cubicBezTo>
                  <a:lnTo>
                    <a:pt x="8255" y="3970"/>
                  </a:lnTo>
                  <a:lnTo>
                    <a:pt x="8255" y="1135"/>
                  </a:lnTo>
                  <a:cubicBezTo>
                    <a:pt x="8192" y="536"/>
                    <a:pt x="7719" y="32"/>
                    <a:pt x="7089" y="32"/>
                  </a:cubicBezTo>
                  <a:cubicBezTo>
                    <a:pt x="6837" y="32"/>
                    <a:pt x="6554" y="158"/>
                    <a:pt x="6365" y="284"/>
                  </a:cubicBezTo>
                  <a:cubicBezTo>
                    <a:pt x="6144" y="95"/>
                    <a:pt x="5876" y="1"/>
                    <a:pt x="5609" y="1"/>
                  </a:cubicBezTo>
                  <a:cubicBezTo>
                    <a:pt x="5341" y="1"/>
                    <a:pt x="5073" y="95"/>
                    <a:pt x="4853" y="284"/>
                  </a:cubicBezTo>
                  <a:cubicBezTo>
                    <a:pt x="4632" y="95"/>
                    <a:pt x="4372" y="1"/>
                    <a:pt x="4112" y="1"/>
                  </a:cubicBezTo>
                  <a:cubicBezTo>
                    <a:pt x="3852" y="1"/>
                    <a:pt x="3592" y="95"/>
                    <a:pt x="3372" y="284"/>
                  </a:cubicBezTo>
                  <a:cubicBezTo>
                    <a:pt x="3151" y="95"/>
                    <a:pt x="2883" y="1"/>
                    <a:pt x="26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92;p41"/>
            <p:cNvSpPr/>
            <p:nvPr/>
          </p:nvSpPr>
          <p:spPr>
            <a:xfrm>
              <a:off x="-55539850" y="3275325"/>
              <a:ext cx="204800" cy="241825"/>
            </a:xfrm>
            <a:custGeom>
              <a:avLst/>
              <a:gdLst/>
              <a:ahLst/>
              <a:cxnLst/>
              <a:rect l="l" t="t" r="r" b="b"/>
              <a:pathLst>
                <a:path w="8192" h="9673" extrusionOk="0">
                  <a:moveTo>
                    <a:pt x="2616" y="2962"/>
                  </a:moveTo>
                  <a:cubicBezTo>
                    <a:pt x="2805" y="2962"/>
                    <a:pt x="2962" y="3119"/>
                    <a:pt x="2962" y="3308"/>
                  </a:cubicBezTo>
                  <a:cubicBezTo>
                    <a:pt x="2962" y="3529"/>
                    <a:pt x="2805" y="3686"/>
                    <a:pt x="2616" y="3686"/>
                  </a:cubicBezTo>
                  <a:cubicBezTo>
                    <a:pt x="2427" y="3686"/>
                    <a:pt x="2269" y="3560"/>
                    <a:pt x="2269" y="3308"/>
                  </a:cubicBezTo>
                  <a:cubicBezTo>
                    <a:pt x="2269" y="3119"/>
                    <a:pt x="2427" y="2962"/>
                    <a:pt x="2616" y="2962"/>
                  </a:cubicBezTo>
                  <a:close/>
                  <a:moveTo>
                    <a:pt x="5609" y="2993"/>
                  </a:moveTo>
                  <a:cubicBezTo>
                    <a:pt x="5798" y="2993"/>
                    <a:pt x="5955" y="3151"/>
                    <a:pt x="5955" y="3371"/>
                  </a:cubicBezTo>
                  <a:cubicBezTo>
                    <a:pt x="5987" y="3560"/>
                    <a:pt x="5798" y="3718"/>
                    <a:pt x="5609" y="3718"/>
                  </a:cubicBezTo>
                  <a:cubicBezTo>
                    <a:pt x="5420" y="3718"/>
                    <a:pt x="5262" y="3560"/>
                    <a:pt x="5262" y="3371"/>
                  </a:cubicBezTo>
                  <a:cubicBezTo>
                    <a:pt x="5262" y="3151"/>
                    <a:pt x="5420" y="2993"/>
                    <a:pt x="5609" y="2993"/>
                  </a:cubicBezTo>
                  <a:close/>
                  <a:moveTo>
                    <a:pt x="5164" y="6278"/>
                  </a:moveTo>
                  <a:cubicBezTo>
                    <a:pt x="5262" y="6278"/>
                    <a:pt x="5357" y="6317"/>
                    <a:pt x="5420" y="6396"/>
                  </a:cubicBezTo>
                  <a:cubicBezTo>
                    <a:pt x="5577" y="6522"/>
                    <a:pt x="5577" y="6742"/>
                    <a:pt x="5451" y="6900"/>
                  </a:cubicBezTo>
                  <a:cubicBezTo>
                    <a:pt x="5105" y="7246"/>
                    <a:pt x="4632" y="7435"/>
                    <a:pt x="4096" y="7435"/>
                  </a:cubicBezTo>
                  <a:cubicBezTo>
                    <a:pt x="3592" y="7435"/>
                    <a:pt x="3120" y="7246"/>
                    <a:pt x="2805" y="6900"/>
                  </a:cubicBezTo>
                  <a:cubicBezTo>
                    <a:pt x="2647" y="6742"/>
                    <a:pt x="2647" y="6522"/>
                    <a:pt x="2805" y="6396"/>
                  </a:cubicBezTo>
                  <a:cubicBezTo>
                    <a:pt x="2883" y="6317"/>
                    <a:pt x="2986" y="6278"/>
                    <a:pt x="3080" y="6278"/>
                  </a:cubicBezTo>
                  <a:cubicBezTo>
                    <a:pt x="3175" y="6278"/>
                    <a:pt x="3262" y="6317"/>
                    <a:pt x="3309" y="6396"/>
                  </a:cubicBezTo>
                  <a:cubicBezTo>
                    <a:pt x="3529" y="6616"/>
                    <a:pt x="3821" y="6727"/>
                    <a:pt x="4108" y="6727"/>
                  </a:cubicBezTo>
                  <a:cubicBezTo>
                    <a:pt x="4396" y="6727"/>
                    <a:pt x="4679" y="6616"/>
                    <a:pt x="4884" y="6396"/>
                  </a:cubicBezTo>
                  <a:cubicBezTo>
                    <a:pt x="4963" y="6317"/>
                    <a:pt x="5065" y="6278"/>
                    <a:pt x="5164" y="6278"/>
                  </a:cubicBezTo>
                  <a:close/>
                  <a:moveTo>
                    <a:pt x="1954" y="0"/>
                  </a:moveTo>
                  <a:lnTo>
                    <a:pt x="1" y="1954"/>
                  </a:lnTo>
                  <a:lnTo>
                    <a:pt x="1" y="5577"/>
                  </a:lnTo>
                  <a:cubicBezTo>
                    <a:pt x="1" y="7813"/>
                    <a:pt x="1860" y="9672"/>
                    <a:pt x="4096" y="9672"/>
                  </a:cubicBezTo>
                  <a:cubicBezTo>
                    <a:pt x="6365" y="9672"/>
                    <a:pt x="8192" y="7813"/>
                    <a:pt x="8192" y="5577"/>
                  </a:cubicBezTo>
                  <a:lnTo>
                    <a:pt x="8192" y="1954"/>
                  </a:lnTo>
                  <a:lnTo>
                    <a:pt x="6270" y="0"/>
                  </a:lnTo>
                  <a:cubicBezTo>
                    <a:pt x="5609" y="394"/>
                    <a:pt x="4860" y="591"/>
                    <a:pt x="4112" y="591"/>
                  </a:cubicBezTo>
                  <a:cubicBezTo>
                    <a:pt x="3364" y="591"/>
                    <a:pt x="2616" y="394"/>
                    <a:pt x="19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93;p41"/>
            <p:cNvSpPr/>
            <p:nvPr/>
          </p:nvSpPr>
          <p:spPr>
            <a:xfrm>
              <a:off x="-55316150" y="3335975"/>
              <a:ext cx="18925" cy="63825"/>
            </a:xfrm>
            <a:custGeom>
              <a:avLst/>
              <a:gdLst/>
              <a:ahLst/>
              <a:cxnLst/>
              <a:rect l="l" t="t" r="r" b="b"/>
              <a:pathLst>
                <a:path w="757" h="2553" extrusionOk="0">
                  <a:moveTo>
                    <a:pt x="0" y="0"/>
                  </a:moveTo>
                  <a:lnTo>
                    <a:pt x="0" y="2552"/>
                  </a:lnTo>
                  <a:cubicBezTo>
                    <a:pt x="441" y="2269"/>
                    <a:pt x="756" y="1796"/>
                    <a:pt x="756" y="1260"/>
                  </a:cubicBezTo>
                  <a:cubicBezTo>
                    <a:pt x="756" y="693"/>
                    <a:pt x="473" y="221"/>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 name="Google Shape;394;p41"/>
          <p:cNvGrpSpPr/>
          <p:nvPr/>
        </p:nvGrpSpPr>
        <p:grpSpPr>
          <a:xfrm>
            <a:off x="1266324" y="3330284"/>
            <a:ext cx="314662" cy="358971"/>
            <a:chOff x="-56766175" y="3198925"/>
            <a:chExt cx="279625" cy="319000"/>
          </a:xfrm>
        </p:grpSpPr>
        <p:sp>
          <p:nvSpPr>
            <p:cNvPr id="142" name="Google Shape;395;p41"/>
            <p:cNvSpPr/>
            <p:nvPr/>
          </p:nvSpPr>
          <p:spPr>
            <a:xfrm>
              <a:off x="-56766175" y="3335975"/>
              <a:ext cx="18925" cy="63825"/>
            </a:xfrm>
            <a:custGeom>
              <a:avLst/>
              <a:gdLst/>
              <a:ahLst/>
              <a:cxnLst/>
              <a:rect l="l" t="t" r="r" b="b"/>
              <a:pathLst>
                <a:path w="757" h="2553" extrusionOk="0">
                  <a:moveTo>
                    <a:pt x="757" y="0"/>
                  </a:moveTo>
                  <a:cubicBezTo>
                    <a:pt x="316" y="221"/>
                    <a:pt x="1" y="693"/>
                    <a:pt x="1" y="1260"/>
                  </a:cubicBezTo>
                  <a:cubicBezTo>
                    <a:pt x="1" y="1796"/>
                    <a:pt x="316" y="2269"/>
                    <a:pt x="757" y="2552"/>
                  </a:cubicBezTo>
                  <a:lnTo>
                    <a:pt x="757" y="158"/>
                  </a:lnTo>
                  <a:lnTo>
                    <a:pt x="7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96;p41"/>
            <p:cNvSpPr/>
            <p:nvPr/>
          </p:nvSpPr>
          <p:spPr>
            <a:xfrm>
              <a:off x="-56747275" y="3198925"/>
              <a:ext cx="222925" cy="93750"/>
            </a:xfrm>
            <a:custGeom>
              <a:avLst/>
              <a:gdLst/>
              <a:ahLst/>
              <a:cxnLst/>
              <a:rect l="l" t="t" r="r" b="b"/>
              <a:pathLst>
                <a:path w="8917" h="3750" extrusionOk="0">
                  <a:moveTo>
                    <a:pt x="347" y="0"/>
                  </a:moveTo>
                  <a:cubicBezTo>
                    <a:pt x="158" y="0"/>
                    <a:pt x="1" y="158"/>
                    <a:pt x="32" y="347"/>
                  </a:cubicBezTo>
                  <a:cubicBezTo>
                    <a:pt x="410" y="2269"/>
                    <a:pt x="2080" y="3749"/>
                    <a:pt x="4096" y="3749"/>
                  </a:cubicBezTo>
                  <a:lnTo>
                    <a:pt x="8917" y="3749"/>
                  </a:lnTo>
                  <a:cubicBezTo>
                    <a:pt x="8728" y="1639"/>
                    <a:pt x="6995" y="0"/>
                    <a:pt x="48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97;p41"/>
            <p:cNvSpPr/>
            <p:nvPr/>
          </p:nvSpPr>
          <p:spPr>
            <a:xfrm>
              <a:off x="-56710250" y="3348575"/>
              <a:ext cx="55150" cy="55150"/>
            </a:xfrm>
            <a:custGeom>
              <a:avLst/>
              <a:gdLst/>
              <a:ahLst/>
              <a:cxnLst/>
              <a:rect l="l" t="t" r="r" b="b"/>
              <a:pathLst>
                <a:path w="2206" h="2206" extrusionOk="0">
                  <a:moveTo>
                    <a:pt x="1103" y="0"/>
                  </a:moveTo>
                  <a:cubicBezTo>
                    <a:pt x="473" y="0"/>
                    <a:pt x="0" y="504"/>
                    <a:pt x="0" y="1103"/>
                  </a:cubicBezTo>
                  <a:cubicBezTo>
                    <a:pt x="0" y="1670"/>
                    <a:pt x="504" y="2206"/>
                    <a:pt x="1103" y="2206"/>
                  </a:cubicBezTo>
                  <a:cubicBezTo>
                    <a:pt x="1733" y="2206"/>
                    <a:pt x="2206" y="1702"/>
                    <a:pt x="2206" y="1103"/>
                  </a:cubicBezTo>
                  <a:cubicBezTo>
                    <a:pt x="2206" y="504"/>
                    <a:pt x="1733" y="0"/>
                    <a:pt x="11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98;p41"/>
            <p:cNvSpPr/>
            <p:nvPr/>
          </p:nvSpPr>
          <p:spPr>
            <a:xfrm>
              <a:off x="-56597625" y="3349350"/>
              <a:ext cx="55150" cy="55175"/>
            </a:xfrm>
            <a:custGeom>
              <a:avLst/>
              <a:gdLst/>
              <a:ahLst/>
              <a:cxnLst/>
              <a:rect l="l" t="t" r="r" b="b"/>
              <a:pathLst>
                <a:path w="2206" h="2207" extrusionOk="0">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99;p41"/>
            <p:cNvSpPr/>
            <p:nvPr/>
          </p:nvSpPr>
          <p:spPr>
            <a:xfrm>
              <a:off x="-56727575" y="3376925"/>
              <a:ext cx="204800" cy="141000"/>
            </a:xfrm>
            <a:custGeom>
              <a:avLst/>
              <a:gdLst/>
              <a:ahLst/>
              <a:cxnLst/>
              <a:rect l="l" t="t" r="r" b="b"/>
              <a:pathLst>
                <a:path w="8192" h="5640" extrusionOk="0">
                  <a:moveTo>
                    <a:pt x="5104" y="2174"/>
                  </a:moveTo>
                  <a:cubicBezTo>
                    <a:pt x="5199" y="2174"/>
                    <a:pt x="5293" y="2206"/>
                    <a:pt x="5356" y="2269"/>
                  </a:cubicBezTo>
                  <a:cubicBezTo>
                    <a:pt x="5545" y="2395"/>
                    <a:pt x="5545" y="2647"/>
                    <a:pt x="5388" y="2804"/>
                  </a:cubicBezTo>
                  <a:cubicBezTo>
                    <a:pt x="5041" y="3151"/>
                    <a:pt x="4569" y="3340"/>
                    <a:pt x="4096" y="3340"/>
                  </a:cubicBezTo>
                  <a:cubicBezTo>
                    <a:pt x="3560" y="3340"/>
                    <a:pt x="3088" y="3151"/>
                    <a:pt x="2741" y="2804"/>
                  </a:cubicBezTo>
                  <a:cubicBezTo>
                    <a:pt x="2584" y="2647"/>
                    <a:pt x="2584" y="2395"/>
                    <a:pt x="2741" y="2269"/>
                  </a:cubicBezTo>
                  <a:cubicBezTo>
                    <a:pt x="2820" y="2206"/>
                    <a:pt x="2922" y="2174"/>
                    <a:pt x="3021" y="2174"/>
                  </a:cubicBezTo>
                  <a:cubicBezTo>
                    <a:pt x="3119" y="2174"/>
                    <a:pt x="3214" y="2206"/>
                    <a:pt x="3277" y="2269"/>
                  </a:cubicBezTo>
                  <a:cubicBezTo>
                    <a:pt x="3482" y="2489"/>
                    <a:pt x="3765" y="2600"/>
                    <a:pt x="4053" y="2600"/>
                  </a:cubicBezTo>
                  <a:cubicBezTo>
                    <a:pt x="4340" y="2600"/>
                    <a:pt x="4632" y="2489"/>
                    <a:pt x="4852" y="2269"/>
                  </a:cubicBezTo>
                  <a:cubicBezTo>
                    <a:pt x="4915" y="2206"/>
                    <a:pt x="5010" y="2174"/>
                    <a:pt x="5104" y="2174"/>
                  </a:cubicBezTo>
                  <a:close/>
                  <a:moveTo>
                    <a:pt x="0" y="0"/>
                  </a:moveTo>
                  <a:lnTo>
                    <a:pt x="0" y="1513"/>
                  </a:lnTo>
                  <a:cubicBezTo>
                    <a:pt x="0" y="3623"/>
                    <a:pt x="1639" y="5451"/>
                    <a:pt x="3718" y="5640"/>
                  </a:cubicBezTo>
                  <a:lnTo>
                    <a:pt x="3718" y="4537"/>
                  </a:lnTo>
                  <a:cubicBezTo>
                    <a:pt x="3718" y="4348"/>
                    <a:pt x="3875" y="4191"/>
                    <a:pt x="4096" y="4191"/>
                  </a:cubicBezTo>
                  <a:cubicBezTo>
                    <a:pt x="4285" y="4191"/>
                    <a:pt x="4442" y="4348"/>
                    <a:pt x="4442" y="4537"/>
                  </a:cubicBezTo>
                  <a:lnTo>
                    <a:pt x="4442" y="5640"/>
                  </a:lnTo>
                  <a:cubicBezTo>
                    <a:pt x="6522" y="5451"/>
                    <a:pt x="8192" y="3623"/>
                    <a:pt x="8192" y="1513"/>
                  </a:cubicBezTo>
                  <a:lnTo>
                    <a:pt x="8192" y="0"/>
                  </a:lnTo>
                  <a:cubicBezTo>
                    <a:pt x="8192" y="1009"/>
                    <a:pt x="7309" y="1859"/>
                    <a:pt x="6301" y="1859"/>
                  </a:cubicBezTo>
                  <a:cubicBezTo>
                    <a:pt x="5388" y="1859"/>
                    <a:pt x="4632" y="1229"/>
                    <a:pt x="4474" y="347"/>
                  </a:cubicBezTo>
                  <a:lnTo>
                    <a:pt x="3655" y="347"/>
                  </a:lnTo>
                  <a:cubicBezTo>
                    <a:pt x="3497" y="1229"/>
                    <a:pt x="2710" y="1859"/>
                    <a:pt x="1828" y="1859"/>
                  </a:cubicBezTo>
                  <a:cubicBezTo>
                    <a:pt x="819" y="1859"/>
                    <a:pt x="0" y="1009"/>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00;p41"/>
            <p:cNvSpPr/>
            <p:nvPr/>
          </p:nvSpPr>
          <p:spPr>
            <a:xfrm>
              <a:off x="-56729150" y="3289500"/>
              <a:ext cx="204000" cy="87450"/>
            </a:xfrm>
            <a:custGeom>
              <a:avLst/>
              <a:gdLst/>
              <a:ahLst/>
              <a:cxnLst/>
              <a:rect l="l" t="t" r="r" b="b"/>
              <a:pathLst>
                <a:path w="8160" h="3498" extrusionOk="0">
                  <a:moveTo>
                    <a:pt x="567" y="0"/>
                  </a:moveTo>
                  <a:cubicBezTo>
                    <a:pt x="221" y="630"/>
                    <a:pt x="0" y="1292"/>
                    <a:pt x="0" y="2017"/>
                  </a:cubicBezTo>
                  <a:lnTo>
                    <a:pt x="0" y="3497"/>
                  </a:lnTo>
                  <a:cubicBezTo>
                    <a:pt x="0" y="2489"/>
                    <a:pt x="851" y="1639"/>
                    <a:pt x="1859" y="1639"/>
                  </a:cubicBezTo>
                  <a:cubicBezTo>
                    <a:pt x="2773" y="1639"/>
                    <a:pt x="3529" y="2269"/>
                    <a:pt x="3686" y="3151"/>
                  </a:cubicBezTo>
                  <a:lnTo>
                    <a:pt x="4505" y="3151"/>
                  </a:lnTo>
                  <a:cubicBezTo>
                    <a:pt x="4663" y="2269"/>
                    <a:pt x="5451" y="1639"/>
                    <a:pt x="6333" y="1639"/>
                  </a:cubicBezTo>
                  <a:cubicBezTo>
                    <a:pt x="7341" y="1639"/>
                    <a:pt x="8160" y="2489"/>
                    <a:pt x="8160" y="3497"/>
                  </a:cubicBezTo>
                  <a:lnTo>
                    <a:pt x="8160" y="914"/>
                  </a:lnTo>
                  <a:lnTo>
                    <a:pt x="3340" y="914"/>
                  </a:lnTo>
                  <a:cubicBezTo>
                    <a:pt x="2332" y="851"/>
                    <a:pt x="1355" y="536"/>
                    <a:pt x="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01;p41"/>
            <p:cNvSpPr/>
            <p:nvPr/>
          </p:nvSpPr>
          <p:spPr>
            <a:xfrm>
              <a:off x="-56505475" y="3335975"/>
              <a:ext cx="18925" cy="63825"/>
            </a:xfrm>
            <a:custGeom>
              <a:avLst/>
              <a:gdLst/>
              <a:ahLst/>
              <a:cxnLst/>
              <a:rect l="l" t="t" r="r" b="b"/>
              <a:pathLst>
                <a:path w="757" h="2553" extrusionOk="0">
                  <a:moveTo>
                    <a:pt x="1" y="0"/>
                  </a:moveTo>
                  <a:lnTo>
                    <a:pt x="1" y="2552"/>
                  </a:lnTo>
                  <a:cubicBezTo>
                    <a:pt x="442" y="2269"/>
                    <a:pt x="757" y="1796"/>
                    <a:pt x="757" y="1260"/>
                  </a:cubicBezTo>
                  <a:cubicBezTo>
                    <a:pt x="757" y="693"/>
                    <a:pt x="473" y="221"/>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51" name="Freeform: Shape 23">
            <a:extLst>
              <a:ext uri="{FF2B5EF4-FFF2-40B4-BE49-F238E27FC236}">
                <a16:creationId xmlns:a16="http://schemas.microsoft.com/office/drawing/2014/main" id="{5D9697B1-2FD9-42F0-B8F8-9FC43FEBEA3E}"/>
              </a:ext>
            </a:extLst>
          </p:cNvPr>
          <p:cNvSpPr/>
          <p:nvPr/>
        </p:nvSpPr>
        <p:spPr>
          <a:xfrm>
            <a:off x="0" y="0"/>
            <a:ext cx="9144000" cy="5143500"/>
          </a:xfrm>
          <a:custGeom>
            <a:avLst/>
            <a:gdLst>
              <a:gd name="connsiteX0" fmla="*/ 12192000 w 12192000"/>
              <a:gd name="connsiteY0" fmla="*/ 1487132 h 6858000"/>
              <a:gd name="connsiteX1" fmla="*/ 12192000 w 12192000"/>
              <a:gd name="connsiteY1" fmla="*/ 6858000 h 6858000"/>
              <a:gd name="connsiteX2" fmla="*/ 1341451 w 12192000"/>
              <a:gd name="connsiteY2" fmla="*/ 6858000 h 6858000"/>
              <a:gd name="connsiteX3" fmla="*/ 0 w 12192000"/>
              <a:gd name="connsiteY3" fmla="*/ 0 h 6858000"/>
              <a:gd name="connsiteX4" fmla="*/ 5418618 w 12192000"/>
              <a:gd name="connsiteY4" fmla="*/ 0 h 6858000"/>
              <a:gd name="connsiteX5" fmla="*/ 0 w 12192000"/>
              <a:gd name="connsiteY5" fmla="*/ 2682139 h 6858000"/>
              <a:gd name="connsiteX0" fmla="*/ 12192000 w 12192000"/>
              <a:gd name="connsiteY0" fmla="*/ 1496657 h 6867525"/>
              <a:gd name="connsiteX1" fmla="*/ 12192000 w 12192000"/>
              <a:gd name="connsiteY1" fmla="*/ 6867525 h 6867525"/>
              <a:gd name="connsiteX2" fmla="*/ 1341451 w 12192000"/>
              <a:gd name="connsiteY2" fmla="*/ 6867525 h 6867525"/>
              <a:gd name="connsiteX3" fmla="*/ 12192000 w 12192000"/>
              <a:gd name="connsiteY3" fmla="*/ 1496657 h 6867525"/>
              <a:gd name="connsiteX4" fmla="*/ 0 w 12192000"/>
              <a:gd name="connsiteY4" fmla="*/ 9525 h 6867525"/>
              <a:gd name="connsiteX5" fmla="*/ 7152168 w 12192000"/>
              <a:gd name="connsiteY5" fmla="*/ 0 h 6867525"/>
              <a:gd name="connsiteX6" fmla="*/ 0 w 12192000"/>
              <a:gd name="connsiteY6" fmla="*/ 2691664 h 6867525"/>
              <a:gd name="connsiteX7" fmla="*/ 0 w 12192000"/>
              <a:gd name="connsiteY7" fmla="*/ 9525 h 6867525"/>
              <a:gd name="connsiteX0" fmla="*/ 12192000 w 12192000"/>
              <a:gd name="connsiteY0" fmla="*/ 144107 h 6867525"/>
              <a:gd name="connsiteX1" fmla="*/ 12192000 w 12192000"/>
              <a:gd name="connsiteY1" fmla="*/ 6867525 h 6867525"/>
              <a:gd name="connsiteX2" fmla="*/ 1341451 w 12192000"/>
              <a:gd name="connsiteY2" fmla="*/ 6867525 h 6867525"/>
              <a:gd name="connsiteX3" fmla="*/ 12192000 w 12192000"/>
              <a:gd name="connsiteY3" fmla="*/ 144107 h 6867525"/>
              <a:gd name="connsiteX4" fmla="*/ 0 w 12192000"/>
              <a:gd name="connsiteY4" fmla="*/ 9525 h 6867525"/>
              <a:gd name="connsiteX5" fmla="*/ 7152168 w 12192000"/>
              <a:gd name="connsiteY5" fmla="*/ 0 h 6867525"/>
              <a:gd name="connsiteX6" fmla="*/ 0 w 12192000"/>
              <a:gd name="connsiteY6" fmla="*/ 2691664 h 6867525"/>
              <a:gd name="connsiteX7" fmla="*/ 0 w 12192000"/>
              <a:gd name="connsiteY7" fmla="*/ 9525 h 6867525"/>
              <a:gd name="connsiteX0" fmla="*/ 12201525 w 12201525"/>
              <a:gd name="connsiteY0" fmla="*/ 1106132 h 6867525"/>
              <a:gd name="connsiteX1" fmla="*/ 12192000 w 12201525"/>
              <a:gd name="connsiteY1" fmla="*/ 6867525 h 6867525"/>
              <a:gd name="connsiteX2" fmla="*/ 1341451 w 12201525"/>
              <a:gd name="connsiteY2" fmla="*/ 6867525 h 6867525"/>
              <a:gd name="connsiteX3" fmla="*/ 12201525 w 12201525"/>
              <a:gd name="connsiteY3" fmla="*/ 1106132 h 6867525"/>
              <a:gd name="connsiteX4" fmla="*/ 0 w 12201525"/>
              <a:gd name="connsiteY4" fmla="*/ 9525 h 6867525"/>
              <a:gd name="connsiteX5" fmla="*/ 7152168 w 12201525"/>
              <a:gd name="connsiteY5" fmla="*/ 0 h 6867525"/>
              <a:gd name="connsiteX6" fmla="*/ 0 w 12201525"/>
              <a:gd name="connsiteY6" fmla="*/ 2691664 h 6867525"/>
              <a:gd name="connsiteX7" fmla="*/ 0 w 12201525"/>
              <a:gd name="connsiteY7" fmla="*/ 9525 h 6867525"/>
              <a:gd name="connsiteX0" fmla="*/ 12201525 w 12201525"/>
              <a:gd name="connsiteY0" fmla="*/ 1096607 h 6858000"/>
              <a:gd name="connsiteX1" fmla="*/ 12192000 w 12201525"/>
              <a:gd name="connsiteY1" fmla="*/ 6858000 h 6858000"/>
              <a:gd name="connsiteX2" fmla="*/ 1341451 w 12201525"/>
              <a:gd name="connsiteY2" fmla="*/ 6858000 h 6858000"/>
              <a:gd name="connsiteX3" fmla="*/ 12201525 w 12201525"/>
              <a:gd name="connsiteY3" fmla="*/ 1096607 h 6858000"/>
              <a:gd name="connsiteX4" fmla="*/ 0 w 12201525"/>
              <a:gd name="connsiteY4" fmla="*/ 0 h 6858000"/>
              <a:gd name="connsiteX5" fmla="*/ 6933093 w 12201525"/>
              <a:gd name="connsiteY5" fmla="*/ 0 h 6858000"/>
              <a:gd name="connsiteX6" fmla="*/ 0 w 12201525"/>
              <a:gd name="connsiteY6" fmla="*/ 2682139 h 6858000"/>
              <a:gd name="connsiteX7" fmla="*/ 0 w 12201525"/>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1525" h="6858000">
                <a:moveTo>
                  <a:pt x="12201525" y="1096607"/>
                </a:moveTo>
                <a:lnTo>
                  <a:pt x="12192000" y="6858000"/>
                </a:lnTo>
                <a:lnTo>
                  <a:pt x="1341451" y="6858000"/>
                </a:lnTo>
                <a:lnTo>
                  <a:pt x="12201525" y="1096607"/>
                </a:lnTo>
                <a:close/>
                <a:moveTo>
                  <a:pt x="0" y="0"/>
                </a:moveTo>
                <a:lnTo>
                  <a:pt x="6933093" y="0"/>
                </a:lnTo>
                <a:lnTo>
                  <a:pt x="0" y="2682139"/>
                </a:lnTo>
                <a:lnTo>
                  <a:pt x="0" y="0"/>
                </a:lnTo>
                <a:close/>
              </a:path>
            </a:pathLst>
          </a:custGeom>
          <a:solidFill>
            <a:srgbClr val="72C2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2" name="Group 24">
            <a:extLst>
              <a:ext uri="{FF2B5EF4-FFF2-40B4-BE49-F238E27FC236}">
                <a16:creationId xmlns:a16="http://schemas.microsoft.com/office/drawing/2014/main" id="{36957281-5EF4-419C-9D73-AF2512E10640}"/>
              </a:ext>
            </a:extLst>
          </p:cNvPr>
          <p:cNvGrpSpPr/>
          <p:nvPr/>
        </p:nvGrpSpPr>
        <p:grpSpPr>
          <a:xfrm>
            <a:off x="3912531" y="3670861"/>
            <a:ext cx="2140222" cy="830997"/>
            <a:chOff x="2551705" y="4283314"/>
            <a:chExt cx="2357003" cy="1107996"/>
          </a:xfrm>
        </p:grpSpPr>
        <p:sp>
          <p:nvSpPr>
            <p:cNvPr id="53" name="TextBox 10">
              <a:extLst>
                <a:ext uri="{FF2B5EF4-FFF2-40B4-BE49-F238E27FC236}">
                  <a16:creationId xmlns:a16="http://schemas.microsoft.com/office/drawing/2014/main" id="{F3FFFABF-7256-42FC-B47B-4E9428461DD6}"/>
                </a:ext>
              </a:extLst>
            </p:cNvPr>
            <p:cNvSpPr txBox="1"/>
            <p:nvPr/>
          </p:nvSpPr>
          <p:spPr>
            <a:xfrm>
              <a:off x="2551706" y="4560313"/>
              <a:ext cx="2357002"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54" name="TextBox 11">
              <a:extLst>
                <a:ext uri="{FF2B5EF4-FFF2-40B4-BE49-F238E27FC236}">
                  <a16:creationId xmlns:a16="http://schemas.microsoft.com/office/drawing/2014/main" id="{A53EE2A2-3631-4F9A-B2FF-A1A05A68F23D}"/>
                </a:ext>
              </a:extLst>
            </p:cNvPr>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55" name="Group 27">
            <a:extLst>
              <a:ext uri="{FF2B5EF4-FFF2-40B4-BE49-F238E27FC236}">
                <a16:creationId xmlns:a16="http://schemas.microsoft.com/office/drawing/2014/main" id="{43E57D0C-C2B2-415D-AA4A-165D691D4C2B}"/>
              </a:ext>
            </a:extLst>
          </p:cNvPr>
          <p:cNvGrpSpPr/>
          <p:nvPr/>
        </p:nvGrpSpPr>
        <p:grpSpPr>
          <a:xfrm>
            <a:off x="6718252" y="3670861"/>
            <a:ext cx="2140222" cy="830997"/>
            <a:chOff x="2551705" y="4283314"/>
            <a:chExt cx="2357003" cy="1107996"/>
          </a:xfrm>
        </p:grpSpPr>
        <p:sp>
          <p:nvSpPr>
            <p:cNvPr id="56" name="TextBox 13">
              <a:extLst>
                <a:ext uri="{FF2B5EF4-FFF2-40B4-BE49-F238E27FC236}">
                  <a16:creationId xmlns:a16="http://schemas.microsoft.com/office/drawing/2014/main" id="{5EA54564-FA86-407A-A129-BAF617CC4E2E}"/>
                </a:ext>
              </a:extLst>
            </p:cNvPr>
            <p:cNvSpPr txBox="1"/>
            <p:nvPr/>
          </p:nvSpPr>
          <p:spPr>
            <a:xfrm>
              <a:off x="2551706" y="4560313"/>
              <a:ext cx="2357002"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57" name="TextBox 14">
              <a:extLst>
                <a:ext uri="{FF2B5EF4-FFF2-40B4-BE49-F238E27FC236}">
                  <a16:creationId xmlns:a16="http://schemas.microsoft.com/office/drawing/2014/main" id="{6631543A-A513-4786-BB32-5E999F24EEBC}"/>
                </a:ext>
              </a:extLst>
            </p:cNvPr>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58" name="Chevron 2">
            <a:extLst>
              <a:ext uri="{FF2B5EF4-FFF2-40B4-BE49-F238E27FC236}">
                <a16:creationId xmlns:a16="http://schemas.microsoft.com/office/drawing/2014/main" id="{B18EA59B-1299-4BA6-8CF4-078F50C4BF6E}"/>
              </a:ext>
            </a:extLst>
          </p:cNvPr>
          <p:cNvSpPr/>
          <p:nvPr/>
        </p:nvSpPr>
        <p:spPr>
          <a:xfrm rot="5400000">
            <a:off x="3987179" y="3240486"/>
            <a:ext cx="287862" cy="284007"/>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59" name="Chevron 2">
            <a:extLst>
              <a:ext uri="{FF2B5EF4-FFF2-40B4-BE49-F238E27FC236}">
                <a16:creationId xmlns:a16="http://schemas.microsoft.com/office/drawing/2014/main" id="{4270BC79-C714-44A9-9822-A0C77C9C478C}"/>
              </a:ext>
            </a:extLst>
          </p:cNvPr>
          <p:cNvSpPr/>
          <p:nvPr/>
        </p:nvSpPr>
        <p:spPr>
          <a:xfrm rot="5400000">
            <a:off x="6785343" y="3240486"/>
            <a:ext cx="287862" cy="284007"/>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60" name="TextBox 26">
            <a:extLst>
              <a:ext uri="{FF2B5EF4-FFF2-40B4-BE49-F238E27FC236}">
                <a16:creationId xmlns:a16="http://schemas.microsoft.com/office/drawing/2014/main" id="{B6EE60A5-EDC3-4072-8BC5-43BF0DD573B6}"/>
              </a:ext>
            </a:extLst>
          </p:cNvPr>
          <p:cNvSpPr txBox="1"/>
          <p:nvPr/>
        </p:nvSpPr>
        <p:spPr>
          <a:xfrm>
            <a:off x="115114" y="0"/>
            <a:ext cx="2572986" cy="1446550"/>
          </a:xfrm>
          <a:prstGeom prst="rect">
            <a:avLst/>
          </a:prstGeom>
          <a:noFill/>
        </p:spPr>
        <p:txBody>
          <a:bodyPr wrap="square" rtlCol="0" anchor="ctr">
            <a:spAutoFit/>
          </a:bodyPr>
          <a:lstStyle/>
          <a:p>
            <a:pPr algn="dist"/>
            <a:r>
              <a:rPr lang="en-US" altLang="ko-KR" sz="4400" b="1" dirty="0">
                <a:solidFill>
                  <a:schemeClr val="accent1">
                    <a:lumMod val="60000"/>
                    <a:lumOff val="40000"/>
                  </a:schemeClr>
                </a:solidFill>
                <a:latin typeface="+mn-lt"/>
                <a:cs typeface="Arial" pitchFamily="34" charset="0"/>
              </a:rPr>
              <a:t>AWESOME</a:t>
            </a:r>
          </a:p>
        </p:txBody>
      </p:sp>
      <p:sp>
        <p:nvSpPr>
          <p:cNvPr id="61" name="TextBox 27">
            <a:extLst>
              <a:ext uri="{FF2B5EF4-FFF2-40B4-BE49-F238E27FC236}">
                <a16:creationId xmlns:a16="http://schemas.microsoft.com/office/drawing/2014/main" id="{9449CC26-8C9D-45E6-BAAA-F129A88F980F}"/>
              </a:ext>
            </a:extLst>
          </p:cNvPr>
          <p:cNvSpPr txBox="1"/>
          <p:nvPr/>
        </p:nvSpPr>
        <p:spPr>
          <a:xfrm>
            <a:off x="115114" y="1446550"/>
            <a:ext cx="2572986" cy="1077218"/>
          </a:xfrm>
          <a:prstGeom prst="rect">
            <a:avLst/>
          </a:prstGeom>
          <a:noFill/>
        </p:spPr>
        <p:txBody>
          <a:bodyPr wrap="square" rtlCol="0" anchor="ctr">
            <a:spAutoFit/>
          </a:bodyPr>
          <a:lstStyle/>
          <a:p>
            <a:pPr algn="dist"/>
            <a:r>
              <a:rPr lang="en-GB" altLang="ko-KR" sz="3200" b="1" dirty="0">
                <a:solidFill>
                  <a:schemeClr val="bg2"/>
                </a:solidFill>
                <a:cs typeface="Arial" pitchFamily="34" charset="0"/>
              </a:rPr>
              <a:t>PRESENTATION</a:t>
            </a:r>
            <a:endParaRPr lang="ko-KR" altLang="en-US" sz="3200" b="1" dirty="0">
              <a:solidFill>
                <a:schemeClr val="bg2"/>
              </a:solidFill>
              <a:cs typeface="Arial" pitchFamily="34" charset="0"/>
            </a:endParaRPr>
          </a:p>
        </p:txBody>
      </p:sp>
      <p:sp>
        <p:nvSpPr>
          <p:cNvPr id="62" name="TextBox 28">
            <a:extLst>
              <a:ext uri="{FF2B5EF4-FFF2-40B4-BE49-F238E27FC236}">
                <a16:creationId xmlns:a16="http://schemas.microsoft.com/office/drawing/2014/main" id="{B109C7D5-A968-42CF-8717-281D77EFE312}"/>
              </a:ext>
            </a:extLst>
          </p:cNvPr>
          <p:cNvSpPr txBox="1"/>
          <p:nvPr/>
        </p:nvSpPr>
        <p:spPr>
          <a:xfrm>
            <a:off x="5864412" y="604324"/>
            <a:ext cx="2994062" cy="2462213"/>
          </a:xfrm>
          <a:prstGeom prst="rect">
            <a:avLst/>
          </a:prstGeom>
          <a:noFill/>
        </p:spPr>
        <p:txBody>
          <a:bodyPr wrap="square" lIns="36000" tIns="0" rIns="36000" bIns="0" rtlCol="0" anchor="ctr">
            <a:spAutoFit/>
          </a:bodyPr>
          <a:lstStyle/>
          <a:p>
            <a:pPr algn="r"/>
            <a:r>
              <a:rPr lang="en-US" altLang="ko-KR" sz="3200" dirty="0">
                <a:solidFill>
                  <a:schemeClr val="bg1">
                    <a:lumMod val="50000"/>
                  </a:schemeClr>
                </a:solidFill>
              </a:rPr>
              <a:t>We Create</a:t>
            </a:r>
          </a:p>
          <a:p>
            <a:pPr algn="r"/>
            <a:r>
              <a:rPr lang="en-US" altLang="ko-KR" sz="3200" dirty="0">
                <a:solidFill>
                  <a:schemeClr val="bg1">
                    <a:lumMod val="50000"/>
                  </a:schemeClr>
                </a:solidFill>
              </a:rPr>
              <a:t>Quality Professional </a:t>
            </a:r>
          </a:p>
          <a:p>
            <a:pPr algn="r"/>
            <a:r>
              <a:rPr lang="en-US" altLang="ko-KR" sz="3200" dirty="0">
                <a:solidFill>
                  <a:schemeClr val="bg1">
                    <a:lumMod val="50000"/>
                  </a:schemeClr>
                </a:solidFill>
              </a:rPr>
              <a:t>PPT Presentation</a:t>
            </a:r>
            <a:endParaRPr lang="ko-KR" altLang="en-US" sz="3200" dirty="0">
              <a:solidFill>
                <a:schemeClr val="bg1">
                  <a:lumMod val="50000"/>
                </a:schemeClr>
              </a:solidFill>
            </a:endParaRPr>
          </a:p>
        </p:txBody>
      </p:sp>
    </p:spTree>
    <p:extLst>
      <p:ext uri="{BB962C8B-B14F-4D97-AF65-F5344CB8AC3E}">
        <p14:creationId xmlns:p14="http://schemas.microsoft.com/office/powerpoint/2010/main" val="2533781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5"/>
        <p:cNvGrpSpPr/>
        <p:nvPr/>
      </p:nvGrpSpPr>
      <p:grpSpPr>
        <a:xfrm>
          <a:off x="0" y="0"/>
          <a:ext cx="0" cy="0"/>
          <a:chOff x="0" y="0"/>
          <a:chExt cx="0" cy="0"/>
        </a:xfrm>
      </p:grpSpPr>
      <p:pic>
        <p:nvPicPr>
          <p:cNvPr id="2" name="Imagen 1"/>
          <p:cNvPicPr>
            <a:picLocks noChangeAspect="1"/>
          </p:cNvPicPr>
          <p:nvPr/>
        </p:nvPicPr>
        <p:blipFill>
          <a:blip r:embed="rId4"/>
          <a:stretch>
            <a:fillRect/>
          </a:stretch>
        </p:blipFill>
        <p:spPr>
          <a:xfrm>
            <a:off x="2335211" y="994429"/>
            <a:ext cx="4263022" cy="3929263"/>
          </a:xfrm>
          <a:prstGeom prst="rect">
            <a:avLst/>
          </a:prstGeom>
        </p:spPr>
      </p:pic>
      <p:sp>
        <p:nvSpPr>
          <p:cNvPr id="3" name="Google Shape;406;p42"/>
          <p:cNvSpPr txBox="1">
            <a:spLocks/>
          </p:cNvSpPr>
          <p:nvPr/>
        </p:nvSpPr>
        <p:spPr>
          <a:xfrm>
            <a:off x="2208600" y="1914900"/>
            <a:ext cx="4726800" cy="1313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3600" dirty="0">
                <a:solidFill>
                  <a:srgbClr val="FFFFFF"/>
                </a:solidFill>
                <a:latin typeface="Arial Black" panose="020B0A04020102020204" pitchFamily="34" charset="0"/>
              </a:rPr>
              <a:t>AWESOME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8"/>
          <p:cNvSpPr txBox="1">
            <a:spLocks noGrp="1"/>
          </p:cNvSpPr>
          <p:nvPr>
            <p:ph type="title" idx="4294967295"/>
          </p:nvPr>
        </p:nvSpPr>
        <p:spPr>
          <a:xfrm>
            <a:off x="2166768" y="215664"/>
            <a:ext cx="4302125" cy="630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chemeClr val="bg1">
                    <a:lumMod val="50000"/>
                  </a:schemeClr>
                </a:solidFill>
                <a:latin typeface="Arial Rounded MT Bold" panose="020F0704030504030204" pitchFamily="34" charset="0"/>
              </a:rPr>
              <a:t>CONTENTS OF THIS TEMPLATE</a:t>
            </a:r>
            <a:endParaRPr sz="2000" dirty="0">
              <a:solidFill>
                <a:schemeClr val="bg1">
                  <a:lumMod val="50000"/>
                </a:schemeClr>
              </a:solidFill>
              <a:latin typeface="Arial Rounded MT Bold" panose="020F0704030504030204" pitchFamily="34" charset="0"/>
            </a:endParaRPr>
          </a:p>
        </p:txBody>
      </p:sp>
      <p:sp>
        <p:nvSpPr>
          <p:cNvPr id="136" name="Google Shape;136;p28"/>
          <p:cNvSpPr txBox="1">
            <a:spLocks noGrp="1"/>
          </p:cNvSpPr>
          <p:nvPr>
            <p:ph type="subTitle" idx="4294967295"/>
          </p:nvPr>
        </p:nvSpPr>
        <p:spPr>
          <a:xfrm flipH="1">
            <a:off x="1038157" y="2242901"/>
            <a:ext cx="7035800" cy="1881188"/>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dirty="0">
                <a:solidFill>
                  <a:srgbClr val="D49421"/>
                </a:solidFill>
                <a:latin typeface="Arial Rounded MT Bold" panose="020F0704030504030204" pitchFamily="34" charset="0"/>
              </a:rPr>
              <a:t>Here’s what you’ll find in this template: </a:t>
            </a:r>
            <a:endParaRPr dirty="0">
              <a:solidFill>
                <a:srgbClr val="D49421"/>
              </a:solidFill>
              <a:latin typeface="Arial Rounded MT Bold" panose="020F0704030504030204" pitchFamily="34" charset="0"/>
            </a:endParaRPr>
          </a:p>
          <a:p>
            <a:pPr marL="0" lvl="0" indent="0" algn="l" rtl="0">
              <a:spcBef>
                <a:spcPts val="1600"/>
              </a:spcBef>
              <a:spcAft>
                <a:spcPts val="0"/>
              </a:spcAft>
              <a:buNone/>
            </a:pPr>
            <a:endParaRPr dirty="0">
              <a:latin typeface="Arial Rounded MT Bold" panose="020F0704030504030204" pitchFamily="34" charset="0"/>
            </a:endParaRPr>
          </a:p>
          <a:p>
            <a:pPr marL="457200" lvl="0" indent="-304800" algn="l" rtl="0">
              <a:lnSpc>
                <a:spcPct val="115000"/>
              </a:lnSpc>
              <a:spcBef>
                <a:spcPts val="0"/>
              </a:spcBef>
              <a:spcAft>
                <a:spcPts val="0"/>
              </a:spcAft>
              <a:buClr>
                <a:schemeClr val="dk1"/>
              </a:buClr>
              <a:buSzPts val="1200"/>
              <a:buAutoNum type="arabicPeriod"/>
            </a:pPr>
            <a:r>
              <a:rPr lang="en" dirty="0">
                <a:latin typeface="Arial Rounded MT Bold" panose="020F0704030504030204" pitchFamily="34" charset="0"/>
              </a:rPr>
              <a:t>A slide structure based on a newsletter, which you can easily adapt to your needs. For more info on how to edit the template, please visit </a:t>
            </a:r>
            <a:r>
              <a:rPr lang="en" dirty="0" smtClean="0">
                <a:uFill>
                  <a:noFill/>
                </a:uFill>
                <a:latin typeface="Arial Rounded MT Bold" panose="020F0704030504030204" pitchFamily="34" charset="0"/>
                <a:ea typeface="Hind Vadodara Medium"/>
                <a:cs typeface="Hind Vadodara Medium"/>
                <a:sym typeface="Hind Vadodara Medium"/>
              </a:rPr>
              <a:t>plantillaspowerpoint.org </a:t>
            </a:r>
            <a:r>
              <a:rPr lang="en" dirty="0">
                <a:uFill>
                  <a:noFill/>
                </a:uFill>
                <a:latin typeface="Arial Rounded MT Bold" panose="020F0704030504030204" pitchFamily="34" charset="0"/>
                <a:ea typeface="Hind Vadodara Medium"/>
                <a:cs typeface="Hind Vadodara Medium"/>
                <a:sym typeface="Hind Vadodara Medium"/>
              </a:rPr>
              <a:t>School</a:t>
            </a:r>
            <a:r>
              <a:rPr lang="en" dirty="0">
                <a:latin typeface="Arial Rounded MT Bold" panose="020F0704030504030204" pitchFamily="34" charset="0"/>
                <a:ea typeface="Raleway Thin"/>
                <a:cs typeface="Raleway Thin"/>
                <a:sym typeface="Raleway Thin"/>
              </a:rPr>
              <a:t> </a:t>
            </a:r>
            <a:r>
              <a:rPr lang="en" dirty="0">
                <a:latin typeface="Arial Rounded MT Bold" panose="020F0704030504030204" pitchFamily="34" charset="0"/>
              </a:rPr>
              <a:t>or read our </a:t>
            </a:r>
            <a:r>
              <a:rPr lang="en" dirty="0">
                <a:uFill>
                  <a:noFill/>
                </a:uFill>
                <a:latin typeface="Arial Rounded MT Bold" panose="020F0704030504030204" pitchFamily="34" charset="0"/>
                <a:ea typeface="Hind Vadodara Medium"/>
                <a:cs typeface="Hind Vadodara Medium"/>
                <a:sym typeface="Hind Vadodara Medium"/>
              </a:rPr>
              <a:t>FAQs</a:t>
            </a:r>
            <a:r>
              <a:rPr lang="en" dirty="0">
                <a:latin typeface="Arial Rounded MT Bold" panose="020F0704030504030204" pitchFamily="34" charset="0"/>
              </a:rPr>
              <a:t>.</a:t>
            </a:r>
            <a:endParaRPr dirty="0">
              <a:latin typeface="Arial Rounded MT Bold" panose="020F0704030504030204" pitchFamily="34" charset="0"/>
            </a:endParaRPr>
          </a:p>
          <a:p>
            <a:pPr marL="457200" lvl="0" indent="-304800" algn="l" rtl="0">
              <a:lnSpc>
                <a:spcPct val="115000"/>
              </a:lnSpc>
              <a:spcBef>
                <a:spcPts val="0"/>
              </a:spcBef>
              <a:spcAft>
                <a:spcPts val="0"/>
              </a:spcAft>
              <a:buSzPts val="1200"/>
              <a:buAutoNum type="arabicPeriod"/>
            </a:pPr>
            <a:r>
              <a:rPr lang="en" dirty="0">
                <a:latin typeface="Arial Rounded MT Bold" panose="020F0704030504030204" pitchFamily="34" charset="0"/>
              </a:rPr>
              <a:t>An assortment of illustrations that are suitable for use in the presentation can be found in the </a:t>
            </a:r>
            <a:r>
              <a:rPr lang="en" dirty="0">
                <a:uFill>
                  <a:noFill/>
                </a:uFill>
                <a:latin typeface="Arial Rounded MT Bold" panose="020F0704030504030204" pitchFamily="34" charset="0"/>
                <a:ea typeface="Hind Vadodara Medium"/>
                <a:cs typeface="Hind Vadodara Medium"/>
                <a:sym typeface="Hind Vadodara Medium"/>
                <a:hlinkClick r:id="rId3" action="ppaction://hlinksldjump"/>
              </a:rPr>
              <a:t>alternative resources</a:t>
            </a:r>
            <a:r>
              <a:rPr lang="en" dirty="0">
                <a:latin typeface="Arial Rounded MT Bold" panose="020F0704030504030204" pitchFamily="34" charset="0"/>
              </a:rPr>
              <a:t> slide.</a:t>
            </a:r>
            <a:endParaRPr dirty="0">
              <a:latin typeface="Arial Rounded MT Bold" panose="020F0704030504030204" pitchFamily="34" charset="0"/>
            </a:endParaRPr>
          </a:p>
          <a:p>
            <a:pPr marL="457200" lvl="0" indent="-304800" algn="l" rtl="0">
              <a:lnSpc>
                <a:spcPct val="115000"/>
              </a:lnSpc>
              <a:spcBef>
                <a:spcPts val="0"/>
              </a:spcBef>
              <a:spcAft>
                <a:spcPts val="0"/>
              </a:spcAft>
              <a:buClr>
                <a:schemeClr val="dk1"/>
              </a:buClr>
              <a:buSzPts val="1200"/>
              <a:buAutoNum type="arabicPeriod"/>
            </a:pPr>
            <a:r>
              <a:rPr lang="en" dirty="0">
                <a:latin typeface="Arial Rounded MT Bold" panose="020F0704030504030204" pitchFamily="34" charset="0"/>
              </a:rPr>
              <a:t>A </a:t>
            </a:r>
            <a:r>
              <a:rPr lang="en" dirty="0">
                <a:uFill>
                  <a:noFill/>
                </a:uFill>
                <a:latin typeface="Arial Rounded MT Bold" panose="020F0704030504030204" pitchFamily="34" charset="0"/>
                <a:ea typeface="Hind Vadodara Medium"/>
                <a:cs typeface="Hind Vadodara Medium"/>
                <a:sym typeface="Hind Vadodara Medium"/>
                <a:hlinkClick r:id="rId4" action="ppaction://hlinksldjump"/>
              </a:rPr>
              <a:t>thanks</a:t>
            </a:r>
            <a:r>
              <a:rPr lang="en" dirty="0">
                <a:uFill>
                  <a:noFill/>
                </a:uFill>
                <a:latin typeface="Arial Rounded MT Bold" panose="020F0704030504030204" pitchFamily="34" charset="0"/>
                <a:ea typeface="Raleway Thin"/>
                <a:cs typeface="Raleway Thin"/>
                <a:sym typeface="Raleway Thin"/>
                <a:hlinkClick r:id="rId4" action="ppaction://hlinksldjump"/>
              </a:rPr>
              <a:t> </a:t>
            </a:r>
            <a:r>
              <a:rPr lang="en" dirty="0">
                <a:latin typeface="Arial Rounded MT Bold" panose="020F0704030504030204" pitchFamily="34" charset="0"/>
              </a:rPr>
              <a:t>slide, which you must keep so that proper credits for our design are given.</a:t>
            </a:r>
            <a:endParaRPr dirty="0">
              <a:latin typeface="Arial Rounded MT Bold" panose="020F0704030504030204" pitchFamily="34" charset="0"/>
            </a:endParaRPr>
          </a:p>
          <a:p>
            <a:pPr marL="457200" lvl="0" indent="-304800" algn="l" rtl="0">
              <a:lnSpc>
                <a:spcPct val="115000"/>
              </a:lnSpc>
              <a:spcBef>
                <a:spcPts val="0"/>
              </a:spcBef>
              <a:spcAft>
                <a:spcPts val="0"/>
              </a:spcAft>
              <a:buClr>
                <a:schemeClr val="dk1"/>
              </a:buClr>
              <a:buSzPts val="1200"/>
              <a:buAutoNum type="arabicPeriod"/>
            </a:pPr>
            <a:r>
              <a:rPr lang="en" dirty="0">
                <a:latin typeface="Arial Rounded MT Bold" panose="020F0704030504030204" pitchFamily="34" charset="0"/>
              </a:rPr>
              <a:t>A </a:t>
            </a:r>
            <a:r>
              <a:rPr lang="en" dirty="0">
                <a:uFill>
                  <a:noFill/>
                </a:uFill>
                <a:latin typeface="Arial Rounded MT Bold" panose="020F0704030504030204" pitchFamily="34" charset="0"/>
                <a:ea typeface="Hind Vadodara Medium"/>
                <a:cs typeface="Hind Vadodara Medium"/>
                <a:sym typeface="Hind Vadodara Medium"/>
              </a:rPr>
              <a:t>resources</a:t>
            </a:r>
            <a:r>
              <a:rPr lang="en" dirty="0">
                <a:uFill>
                  <a:noFill/>
                </a:uFill>
                <a:latin typeface="Arial Rounded MT Bold" panose="020F0704030504030204" pitchFamily="34" charset="0"/>
                <a:ea typeface="Raleway Thin"/>
                <a:cs typeface="Raleway Thin"/>
                <a:sym typeface="Raleway Thin"/>
              </a:rPr>
              <a:t> </a:t>
            </a:r>
            <a:r>
              <a:rPr lang="en" dirty="0">
                <a:latin typeface="Arial Rounded MT Bold" panose="020F0704030504030204" pitchFamily="34" charset="0"/>
              </a:rPr>
              <a:t>slide, where you’ll find links to all the elements used in the template.</a:t>
            </a:r>
            <a:endParaRPr dirty="0">
              <a:latin typeface="Arial Rounded MT Bold" panose="020F0704030504030204" pitchFamily="34" charset="0"/>
            </a:endParaRPr>
          </a:p>
          <a:p>
            <a:pPr marL="457200" lvl="0" indent="-304800" algn="l" rtl="0">
              <a:lnSpc>
                <a:spcPct val="115000"/>
              </a:lnSpc>
              <a:spcBef>
                <a:spcPts val="0"/>
              </a:spcBef>
              <a:spcAft>
                <a:spcPts val="0"/>
              </a:spcAft>
              <a:buClr>
                <a:schemeClr val="dk1"/>
              </a:buClr>
              <a:buSzPts val="1200"/>
              <a:buAutoNum type="arabicPeriod"/>
            </a:pPr>
            <a:r>
              <a:rPr lang="en" dirty="0">
                <a:uFill>
                  <a:noFill/>
                </a:uFill>
                <a:latin typeface="Arial Rounded MT Bold" panose="020F0704030504030204" pitchFamily="34" charset="0"/>
                <a:ea typeface="Hind Vadodara Medium"/>
                <a:cs typeface="Hind Vadodara Medium"/>
                <a:sym typeface="Hind Vadodara Medium"/>
                <a:hlinkClick r:id="rId5" action="ppaction://hlinksldjump"/>
              </a:rPr>
              <a:t>Instructions for use</a:t>
            </a:r>
            <a:r>
              <a:rPr lang="en" dirty="0">
                <a:latin typeface="Arial Rounded MT Bold" panose="020F0704030504030204" pitchFamily="34" charset="0"/>
              </a:rPr>
              <a:t>.</a:t>
            </a:r>
            <a:endParaRPr dirty="0">
              <a:latin typeface="Arial Rounded MT Bold" panose="020F0704030504030204" pitchFamily="34" charset="0"/>
            </a:endParaRPr>
          </a:p>
          <a:p>
            <a:pPr marL="457200" lvl="0" indent="-304800" algn="l" rtl="0">
              <a:lnSpc>
                <a:spcPct val="115000"/>
              </a:lnSpc>
              <a:spcBef>
                <a:spcPts val="0"/>
              </a:spcBef>
              <a:spcAft>
                <a:spcPts val="0"/>
              </a:spcAft>
              <a:buClr>
                <a:schemeClr val="dk1"/>
              </a:buClr>
              <a:buSzPts val="1200"/>
              <a:buAutoNum type="arabicPeriod"/>
            </a:pPr>
            <a:r>
              <a:rPr lang="en" dirty="0">
                <a:latin typeface="Arial Rounded MT Bold" panose="020F0704030504030204" pitchFamily="34" charset="0"/>
              </a:rPr>
              <a:t>Final slides with: </a:t>
            </a:r>
            <a:endParaRPr dirty="0">
              <a:latin typeface="Arial Rounded MT Bold" panose="020F0704030504030204" pitchFamily="34" charset="0"/>
            </a:endParaRPr>
          </a:p>
          <a:p>
            <a:pPr marL="0" lvl="0" indent="0" algn="l" rtl="0">
              <a:lnSpc>
                <a:spcPct val="115000"/>
              </a:lnSpc>
              <a:spcBef>
                <a:spcPts val="0"/>
              </a:spcBef>
              <a:spcAft>
                <a:spcPts val="0"/>
              </a:spcAft>
              <a:buNone/>
            </a:pPr>
            <a:endParaRPr dirty="0">
              <a:latin typeface="Raleway"/>
              <a:ea typeface="Raleway"/>
              <a:cs typeface="Raleway"/>
              <a:sym typeface="Raleway"/>
            </a:endParaRPr>
          </a:p>
          <a:p>
            <a:pPr marL="0" lvl="0" indent="0" algn="l" rtl="0">
              <a:lnSpc>
                <a:spcPct val="115000"/>
              </a:lnSpc>
              <a:spcBef>
                <a:spcPts val="0"/>
              </a:spcBef>
              <a:spcAft>
                <a:spcPts val="0"/>
              </a:spcAft>
              <a:buNone/>
            </a:pPr>
            <a:endParaRPr dirty="0"/>
          </a:p>
          <a:p>
            <a:pPr marL="0" lvl="0" indent="0" algn="ctr" rtl="0">
              <a:spcBef>
                <a:spcPts val="1600"/>
              </a:spcBef>
              <a:spcAft>
                <a:spcPts val="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10"/>
        <p:cNvGrpSpPr/>
        <p:nvPr/>
      </p:nvGrpSpPr>
      <p:grpSpPr>
        <a:xfrm>
          <a:off x="0" y="0"/>
          <a:ext cx="0" cy="0"/>
          <a:chOff x="0" y="0"/>
          <a:chExt cx="0" cy="0"/>
        </a:xfrm>
      </p:grpSpPr>
      <p:sp>
        <p:nvSpPr>
          <p:cNvPr id="64" name="Google Shape;411;p43"/>
          <p:cNvSpPr txBox="1">
            <a:spLocks/>
          </p:cNvSpPr>
          <p:nvPr/>
        </p:nvSpPr>
        <p:spPr>
          <a:xfrm>
            <a:off x="2219642" y="404523"/>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400" dirty="0">
                <a:solidFill>
                  <a:srgbClr val="85ADA4"/>
                </a:solidFill>
                <a:latin typeface="Arial Black" panose="020B0A04020102020204" pitchFamily="34" charset="0"/>
              </a:rPr>
              <a:t>NEWS</a:t>
            </a:r>
          </a:p>
        </p:txBody>
      </p:sp>
      <p:sp>
        <p:nvSpPr>
          <p:cNvPr id="65" name="Google Shape;412;p43"/>
          <p:cNvSpPr txBox="1">
            <a:spLocks/>
          </p:cNvSpPr>
          <p:nvPr/>
        </p:nvSpPr>
        <p:spPr>
          <a:xfrm>
            <a:off x="2212433" y="1897013"/>
            <a:ext cx="1314900" cy="58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PE"/>
              <a:t>MARS</a:t>
            </a:r>
          </a:p>
        </p:txBody>
      </p:sp>
      <p:sp>
        <p:nvSpPr>
          <p:cNvPr id="66" name="Google Shape;413;p43"/>
          <p:cNvSpPr txBox="1">
            <a:spLocks/>
          </p:cNvSpPr>
          <p:nvPr/>
        </p:nvSpPr>
        <p:spPr>
          <a:xfrm>
            <a:off x="2212442" y="2289877"/>
            <a:ext cx="2158200" cy="8991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a:t>Despite being red, Mars is a cold place. It’s full of iron oxide dust, which gives the planet its reddish cast</a:t>
            </a:r>
          </a:p>
        </p:txBody>
      </p:sp>
      <p:sp>
        <p:nvSpPr>
          <p:cNvPr id="67" name="Google Shape;414;p43"/>
          <p:cNvSpPr txBox="1">
            <a:spLocks/>
          </p:cNvSpPr>
          <p:nvPr/>
        </p:nvSpPr>
        <p:spPr>
          <a:xfrm>
            <a:off x="5649535" y="944926"/>
            <a:ext cx="1286700" cy="58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a:t>VENUS</a:t>
            </a:r>
            <a:endParaRPr lang="es-PE" dirty="0"/>
          </a:p>
        </p:txBody>
      </p:sp>
      <p:sp>
        <p:nvSpPr>
          <p:cNvPr id="68" name="Google Shape;415;p43"/>
          <p:cNvSpPr txBox="1">
            <a:spLocks/>
          </p:cNvSpPr>
          <p:nvPr/>
        </p:nvSpPr>
        <p:spPr>
          <a:xfrm>
            <a:off x="4662535" y="1331420"/>
            <a:ext cx="2273700" cy="770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spcAft>
                <a:spcPts val="1600"/>
              </a:spcAft>
            </a:pPr>
            <a:r>
              <a:rPr lang="en-US"/>
              <a:t>Venus has a beautiful name and is the second planet from the Sun. It’s hot, even hotter than Mercury</a:t>
            </a:r>
          </a:p>
        </p:txBody>
      </p:sp>
      <p:sp>
        <p:nvSpPr>
          <p:cNvPr id="69" name="Google Shape;416;p43"/>
          <p:cNvSpPr txBox="1">
            <a:spLocks/>
          </p:cNvSpPr>
          <p:nvPr/>
        </p:nvSpPr>
        <p:spPr>
          <a:xfrm>
            <a:off x="5581435" y="2912052"/>
            <a:ext cx="1354800" cy="58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a:t>SATURN</a:t>
            </a:r>
          </a:p>
        </p:txBody>
      </p:sp>
      <p:sp>
        <p:nvSpPr>
          <p:cNvPr id="70" name="Google Shape;417;p43"/>
          <p:cNvSpPr txBox="1">
            <a:spLocks/>
          </p:cNvSpPr>
          <p:nvPr/>
        </p:nvSpPr>
        <p:spPr>
          <a:xfrm>
            <a:off x="4778035" y="3298427"/>
            <a:ext cx="2158200" cy="7272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spcAft>
                <a:spcPts val="1600"/>
              </a:spcAft>
            </a:pPr>
            <a:r>
              <a:rPr lang="en-US"/>
              <a:t>Yes, Saturn is the ringed planet. It’s a gas giant, composed mostly of hydrogen and helium</a:t>
            </a:r>
          </a:p>
        </p:txBody>
      </p:sp>
      <p:sp>
        <p:nvSpPr>
          <p:cNvPr id="71" name="Google Shape;418;p43"/>
          <p:cNvSpPr/>
          <p:nvPr/>
        </p:nvSpPr>
        <p:spPr>
          <a:xfrm rot="10800000">
            <a:off x="-914207" y="2112508"/>
            <a:ext cx="2680807" cy="860958"/>
          </a:xfrm>
          <a:custGeom>
            <a:avLst/>
            <a:gdLst/>
            <a:ahLst/>
            <a:cxnLst/>
            <a:rect l="l" t="t" r="r" b="b"/>
            <a:pathLst>
              <a:path w="89019" h="28589" extrusionOk="0">
                <a:moveTo>
                  <a:pt x="74558" y="1"/>
                </a:moveTo>
                <a:cubicBezTo>
                  <a:pt x="67992" y="1"/>
                  <a:pt x="62168" y="4518"/>
                  <a:pt x="60655" y="11043"/>
                </a:cubicBezTo>
                <a:cubicBezTo>
                  <a:pt x="59369" y="11170"/>
                  <a:pt x="58069" y="11297"/>
                  <a:pt x="56783" y="11424"/>
                </a:cubicBezTo>
                <a:cubicBezTo>
                  <a:pt x="54833" y="11594"/>
                  <a:pt x="52967" y="11764"/>
                  <a:pt x="51258" y="11891"/>
                </a:cubicBezTo>
                <a:cubicBezTo>
                  <a:pt x="48784" y="12089"/>
                  <a:pt x="46665" y="12216"/>
                  <a:pt x="45336" y="12216"/>
                </a:cubicBezTo>
                <a:cubicBezTo>
                  <a:pt x="43315" y="12216"/>
                  <a:pt x="41309" y="11976"/>
                  <a:pt x="39344" y="11509"/>
                </a:cubicBezTo>
                <a:cubicBezTo>
                  <a:pt x="36504" y="10817"/>
                  <a:pt x="34101" y="9672"/>
                  <a:pt x="31939" y="8400"/>
                </a:cubicBezTo>
                <a:cubicBezTo>
                  <a:pt x="29014" y="6676"/>
                  <a:pt x="26526" y="4712"/>
                  <a:pt x="23983" y="3270"/>
                </a:cubicBezTo>
                <a:cubicBezTo>
                  <a:pt x="21387" y="1140"/>
                  <a:pt x="18178" y="26"/>
                  <a:pt x="14925" y="26"/>
                </a:cubicBezTo>
                <a:cubicBezTo>
                  <a:pt x="13238" y="26"/>
                  <a:pt x="11539" y="325"/>
                  <a:pt x="9907" y="939"/>
                </a:cubicBezTo>
                <a:cubicBezTo>
                  <a:pt x="5131" y="2719"/>
                  <a:pt x="1682" y="6916"/>
                  <a:pt x="834" y="11947"/>
                </a:cubicBezTo>
                <a:cubicBezTo>
                  <a:pt x="1" y="16978"/>
                  <a:pt x="1894" y="22080"/>
                  <a:pt x="5823" y="25316"/>
                </a:cubicBezTo>
                <a:cubicBezTo>
                  <a:pt x="8430" y="27465"/>
                  <a:pt x="11655" y="28589"/>
                  <a:pt x="14921" y="28589"/>
                </a:cubicBezTo>
                <a:cubicBezTo>
                  <a:pt x="16595" y="28589"/>
                  <a:pt x="18280" y="28294"/>
                  <a:pt x="19898" y="27690"/>
                </a:cubicBezTo>
                <a:cubicBezTo>
                  <a:pt x="23954" y="26631"/>
                  <a:pt x="27346" y="23550"/>
                  <a:pt x="31656" y="20964"/>
                </a:cubicBezTo>
                <a:cubicBezTo>
                  <a:pt x="33903" y="19607"/>
                  <a:pt x="36391" y="18406"/>
                  <a:pt x="39344" y="17685"/>
                </a:cubicBezTo>
                <a:cubicBezTo>
                  <a:pt x="41254" y="17218"/>
                  <a:pt x="43204" y="16978"/>
                  <a:pt x="45168" y="16978"/>
                </a:cubicBezTo>
                <a:cubicBezTo>
                  <a:pt x="45224" y="16978"/>
                  <a:pt x="45280" y="16978"/>
                  <a:pt x="45336" y="16978"/>
                </a:cubicBezTo>
                <a:cubicBezTo>
                  <a:pt x="46622" y="16978"/>
                  <a:pt x="48643" y="17091"/>
                  <a:pt x="51031" y="17275"/>
                </a:cubicBezTo>
                <a:cubicBezTo>
                  <a:pt x="52826" y="17402"/>
                  <a:pt x="54833" y="17586"/>
                  <a:pt x="56896" y="17784"/>
                </a:cubicBezTo>
                <a:cubicBezTo>
                  <a:pt x="58196" y="17897"/>
                  <a:pt x="59511" y="18038"/>
                  <a:pt x="60825" y="18165"/>
                </a:cubicBezTo>
                <a:cubicBezTo>
                  <a:pt x="62578" y="24391"/>
                  <a:pt x="68250" y="28572"/>
                  <a:pt x="74543" y="28572"/>
                </a:cubicBezTo>
                <a:cubicBezTo>
                  <a:pt x="75249" y="28572"/>
                  <a:pt x="75964" y="28520"/>
                  <a:pt x="76681" y="28411"/>
                </a:cubicBezTo>
                <a:cubicBezTo>
                  <a:pt x="83804" y="27351"/>
                  <a:pt x="89018" y="21147"/>
                  <a:pt x="88849" y="13954"/>
                </a:cubicBezTo>
                <a:cubicBezTo>
                  <a:pt x="88679" y="6761"/>
                  <a:pt x="83196" y="811"/>
                  <a:pt x="76031" y="76"/>
                </a:cubicBezTo>
                <a:cubicBezTo>
                  <a:pt x="75537" y="26"/>
                  <a:pt x="75046" y="1"/>
                  <a:pt x="74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19;p43"/>
          <p:cNvSpPr/>
          <p:nvPr/>
        </p:nvSpPr>
        <p:spPr>
          <a:xfrm>
            <a:off x="820050" y="1945242"/>
            <a:ext cx="1208700" cy="1195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20;p43"/>
          <p:cNvSpPr/>
          <p:nvPr/>
        </p:nvSpPr>
        <p:spPr>
          <a:xfrm>
            <a:off x="969886" y="2093442"/>
            <a:ext cx="909000" cy="899100"/>
          </a:xfrm>
          <a:prstGeom prst="ellipse">
            <a:avLst/>
          </a:prstGeom>
          <a:solidFill>
            <a:schemeClr val="accent1"/>
          </a:solidFill>
          <a:ln w="762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21;p43"/>
          <p:cNvSpPr/>
          <p:nvPr/>
        </p:nvSpPr>
        <p:spPr>
          <a:xfrm rot="10800000" flipH="1">
            <a:off x="7390568" y="1092883"/>
            <a:ext cx="2680807" cy="860958"/>
          </a:xfrm>
          <a:custGeom>
            <a:avLst/>
            <a:gdLst/>
            <a:ahLst/>
            <a:cxnLst/>
            <a:rect l="l" t="t" r="r" b="b"/>
            <a:pathLst>
              <a:path w="89019" h="28589" extrusionOk="0">
                <a:moveTo>
                  <a:pt x="74558" y="1"/>
                </a:moveTo>
                <a:cubicBezTo>
                  <a:pt x="67992" y="1"/>
                  <a:pt x="62168" y="4518"/>
                  <a:pt x="60655" y="11043"/>
                </a:cubicBezTo>
                <a:cubicBezTo>
                  <a:pt x="59369" y="11170"/>
                  <a:pt x="58069" y="11297"/>
                  <a:pt x="56783" y="11424"/>
                </a:cubicBezTo>
                <a:cubicBezTo>
                  <a:pt x="54833" y="11594"/>
                  <a:pt x="52967" y="11764"/>
                  <a:pt x="51258" y="11891"/>
                </a:cubicBezTo>
                <a:cubicBezTo>
                  <a:pt x="48784" y="12089"/>
                  <a:pt x="46665" y="12216"/>
                  <a:pt x="45336" y="12216"/>
                </a:cubicBezTo>
                <a:cubicBezTo>
                  <a:pt x="43315" y="12216"/>
                  <a:pt x="41309" y="11976"/>
                  <a:pt x="39344" y="11509"/>
                </a:cubicBezTo>
                <a:cubicBezTo>
                  <a:pt x="36504" y="10817"/>
                  <a:pt x="34101" y="9672"/>
                  <a:pt x="31939" y="8400"/>
                </a:cubicBezTo>
                <a:cubicBezTo>
                  <a:pt x="29014" y="6676"/>
                  <a:pt x="26526" y="4712"/>
                  <a:pt x="23983" y="3270"/>
                </a:cubicBezTo>
                <a:cubicBezTo>
                  <a:pt x="21387" y="1140"/>
                  <a:pt x="18178" y="26"/>
                  <a:pt x="14925" y="26"/>
                </a:cubicBezTo>
                <a:cubicBezTo>
                  <a:pt x="13238" y="26"/>
                  <a:pt x="11539" y="325"/>
                  <a:pt x="9907" y="939"/>
                </a:cubicBezTo>
                <a:cubicBezTo>
                  <a:pt x="5131" y="2719"/>
                  <a:pt x="1682" y="6916"/>
                  <a:pt x="834" y="11947"/>
                </a:cubicBezTo>
                <a:cubicBezTo>
                  <a:pt x="1" y="16978"/>
                  <a:pt x="1894" y="22080"/>
                  <a:pt x="5823" y="25316"/>
                </a:cubicBezTo>
                <a:cubicBezTo>
                  <a:pt x="8430" y="27465"/>
                  <a:pt x="11655" y="28589"/>
                  <a:pt x="14921" y="28589"/>
                </a:cubicBezTo>
                <a:cubicBezTo>
                  <a:pt x="16595" y="28589"/>
                  <a:pt x="18280" y="28294"/>
                  <a:pt x="19898" y="27690"/>
                </a:cubicBezTo>
                <a:cubicBezTo>
                  <a:pt x="23954" y="26631"/>
                  <a:pt x="27346" y="23550"/>
                  <a:pt x="31656" y="20964"/>
                </a:cubicBezTo>
                <a:cubicBezTo>
                  <a:pt x="33903" y="19607"/>
                  <a:pt x="36391" y="18406"/>
                  <a:pt x="39344" y="17685"/>
                </a:cubicBezTo>
                <a:cubicBezTo>
                  <a:pt x="41254" y="17218"/>
                  <a:pt x="43204" y="16978"/>
                  <a:pt x="45168" y="16978"/>
                </a:cubicBezTo>
                <a:cubicBezTo>
                  <a:pt x="45224" y="16978"/>
                  <a:pt x="45280" y="16978"/>
                  <a:pt x="45336" y="16978"/>
                </a:cubicBezTo>
                <a:cubicBezTo>
                  <a:pt x="46622" y="16978"/>
                  <a:pt x="48643" y="17091"/>
                  <a:pt x="51031" y="17275"/>
                </a:cubicBezTo>
                <a:cubicBezTo>
                  <a:pt x="52826" y="17402"/>
                  <a:pt x="54833" y="17586"/>
                  <a:pt x="56896" y="17784"/>
                </a:cubicBezTo>
                <a:cubicBezTo>
                  <a:pt x="58196" y="17897"/>
                  <a:pt x="59511" y="18038"/>
                  <a:pt x="60825" y="18165"/>
                </a:cubicBezTo>
                <a:cubicBezTo>
                  <a:pt x="62578" y="24391"/>
                  <a:pt x="68250" y="28572"/>
                  <a:pt x="74543" y="28572"/>
                </a:cubicBezTo>
                <a:cubicBezTo>
                  <a:pt x="75249" y="28572"/>
                  <a:pt x="75964" y="28520"/>
                  <a:pt x="76681" y="28411"/>
                </a:cubicBezTo>
                <a:cubicBezTo>
                  <a:pt x="83804" y="27351"/>
                  <a:pt x="89018" y="21147"/>
                  <a:pt x="88849" y="13954"/>
                </a:cubicBezTo>
                <a:cubicBezTo>
                  <a:pt x="88679" y="6761"/>
                  <a:pt x="83196" y="811"/>
                  <a:pt x="76031" y="76"/>
                </a:cubicBezTo>
                <a:cubicBezTo>
                  <a:pt x="75537" y="26"/>
                  <a:pt x="75046" y="1"/>
                  <a:pt x="74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22;p43"/>
          <p:cNvSpPr/>
          <p:nvPr/>
        </p:nvSpPr>
        <p:spPr>
          <a:xfrm flipH="1">
            <a:off x="7128418" y="925617"/>
            <a:ext cx="1208700" cy="1195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23;p43"/>
          <p:cNvSpPr/>
          <p:nvPr/>
        </p:nvSpPr>
        <p:spPr>
          <a:xfrm flipH="1">
            <a:off x="7278282" y="1073817"/>
            <a:ext cx="909000" cy="899100"/>
          </a:xfrm>
          <a:prstGeom prst="ellipse">
            <a:avLst/>
          </a:prstGeom>
          <a:solidFill>
            <a:schemeClr val="accent2"/>
          </a:solidFill>
          <a:ln w="762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24;p43"/>
          <p:cNvSpPr/>
          <p:nvPr/>
        </p:nvSpPr>
        <p:spPr>
          <a:xfrm rot="10800000" flipH="1">
            <a:off x="7390568" y="3003208"/>
            <a:ext cx="2680807" cy="860958"/>
          </a:xfrm>
          <a:custGeom>
            <a:avLst/>
            <a:gdLst/>
            <a:ahLst/>
            <a:cxnLst/>
            <a:rect l="l" t="t" r="r" b="b"/>
            <a:pathLst>
              <a:path w="89019" h="28589" extrusionOk="0">
                <a:moveTo>
                  <a:pt x="74558" y="1"/>
                </a:moveTo>
                <a:cubicBezTo>
                  <a:pt x="67992" y="1"/>
                  <a:pt x="62168" y="4518"/>
                  <a:pt x="60655" y="11043"/>
                </a:cubicBezTo>
                <a:cubicBezTo>
                  <a:pt x="59369" y="11170"/>
                  <a:pt x="58069" y="11297"/>
                  <a:pt x="56783" y="11424"/>
                </a:cubicBezTo>
                <a:cubicBezTo>
                  <a:pt x="54833" y="11594"/>
                  <a:pt x="52967" y="11764"/>
                  <a:pt x="51258" y="11891"/>
                </a:cubicBezTo>
                <a:cubicBezTo>
                  <a:pt x="48784" y="12089"/>
                  <a:pt x="46665" y="12216"/>
                  <a:pt x="45336" y="12216"/>
                </a:cubicBezTo>
                <a:cubicBezTo>
                  <a:pt x="43315" y="12216"/>
                  <a:pt x="41309" y="11976"/>
                  <a:pt x="39344" y="11509"/>
                </a:cubicBezTo>
                <a:cubicBezTo>
                  <a:pt x="36504" y="10817"/>
                  <a:pt x="34101" y="9672"/>
                  <a:pt x="31939" y="8400"/>
                </a:cubicBezTo>
                <a:cubicBezTo>
                  <a:pt x="29014" y="6676"/>
                  <a:pt x="26526" y="4712"/>
                  <a:pt x="23983" y="3270"/>
                </a:cubicBezTo>
                <a:cubicBezTo>
                  <a:pt x="21387" y="1140"/>
                  <a:pt x="18178" y="26"/>
                  <a:pt x="14925" y="26"/>
                </a:cubicBezTo>
                <a:cubicBezTo>
                  <a:pt x="13238" y="26"/>
                  <a:pt x="11539" y="325"/>
                  <a:pt x="9907" y="939"/>
                </a:cubicBezTo>
                <a:cubicBezTo>
                  <a:pt x="5131" y="2719"/>
                  <a:pt x="1682" y="6916"/>
                  <a:pt x="834" y="11947"/>
                </a:cubicBezTo>
                <a:cubicBezTo>
                  <a:pt x="1" y="16978"/>
                  <a:pt x="1894" y="22080"/>
                  <a:pt x="5823" y="25316"/>
                </a:cubicBezTo>
                <a:cubicBezTo>
                  <a:pt x="8430" y="27465"/>
                  <a:pt x="11655" y="28589"/>
                  <a:pt x="14921" y="28589"/>
                </a:cubicBezTo>
                <a:cubicBezTo>
                  <a:pt x="16595" y="28589"/>
                  <a:pt x="18280" y="28294"/>
                  <a:pt x="19898" y="27690"/>
                </a:cubicBezTo>
                <a:cubicBezTo>
                  <a:pt x="23954" y="26631"/>
                  <a:pt x="27346" y="23550"/>
                  <a:pt x="31656" y="20964"/>
                </a:cubicBezTo>
                <a:cubicBezTo>
                  <a:pt x="33903" y="19607"/>
                  <a:pt x="36391" y="18406"/>
                  <a:pt x="39344" y="17685"/>
                </a:cubicBezTo>
                <a:cubicBezTo>
                  <a:pt x="41254" y="17218"/>
                  <a:pt x="43204" y="16978"/>
                  <a:pt x="45168" y="16978"/>
                </a:cubicBezTo>
                <a:cubicBezTo>
                  <a:pt x="45224" y="16978"/>
                  <a:pt x="45280" y="16978"/>
                  <a:pt x="45336" y="16978"/>
                </a:cubicBezTo>
                <a:cubicBezTo>
                  <a:pt x="46622" y="16978"/>
                  <a:pt x="48643" y="17091"/>
                  <a:pt x="51031" y="17275"/>
                </a:cubicBezTo>
                <a:cubicBezTo>
                  <a:pt x="52826" y="17402"/>
                  <a:pt x="54833" y="17586"/>
                  <a:pt x="56896" y="17784"/>
                </a:cubicBezTo>
                <a:cubicBezTo>
                  <a:pt x="58196" y="17897"/>
                  <a:pt x="59511" y="18038"/>
                  <a:pt x="60825" y="18165"/>
                </a:cubicBezTo>
                <a:cubicBezTo>
                  <a:pt x="62578" y="24391"/>
                  <a:pt x="68250" y="28572"/>
                  <a:pt x="74543" y="28572"/>
                </a:cubicBezTo>
                <a:cubicBezTo>
                  <a:pt x="75249" y="28572"/>
                  <a:pt x="75964" y="28520"/>
                  <a:pt x="76681" y="28411"/>
                </a:cubicBezTo>
                <a:cubicBezTo>
                  <a:pt x="83804" y="27351"/>
                  <a:pt x="89018" y="21147"/>
                  <a:pt x="88849" y="13954"/>
                </a:cubicBezTo>
                <a:cubicBezTo>
                  <a:pt x="88679" y="6761"/>
                  <a:pt x="83196" y="811"/>
                  <a:pt x="76031" y="76"/>
                </a:cubicBezTo>
                <a:cubicBezTo>
                  <a:pt x="75537" y="26"/>
                  <a:pt x="75046" y="1"/>
                  <a:pt x="74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25;p43"/>
          <p:cNvSpPr/>
          <p:nvPr/>
        </p:nvSpPr>
        <p:spPr>
          <a:xfrm flipH="1">
            <a:off x="7128418" y="2835942"/>
            <a:ext cx="1208700" cy="1195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26;p43"/>
          <p:cNvSpPr/>
          <p:nvPr/>
        </p:nvSpPr>
        <p:spPr>
          <a:xfrm flipH="1">
            <a:off x="7278282" y="2984142"/>
            <a:ext cx="909000" cy="899100"/>
          </a:xfrm>
          <a:prstGeom prst="ellipse">
            <a:avLst/>
          </a:prstGeom>
          <a:solidFill>
            <a:schemeClr val="accent4"/>
          </a:solidFill>
          <a:ln w="762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427;p43"/>
          <p:cNvGrpSpPr/>
          <p:nvPr/>
        </p:nvGrpSpPr>
        <p:grpSpPr>
          <a:xfrm>
            <a:off x="7547288" y="3249730"/>
            <a:ext cx="370975" cy="367925"/>
            <a:chOff x="1679325" y="831100"/>
            <a:chExt cx="370975" cy="367925"/>
          </a:xfrm>
        </p:grpSpPr>
        <p:sp>
          <p:nvSpPr>
            <p:cNvPr id="81" name="Google Shape;428;p43"/>
            <p:cNvSpPr/>
            <p:nvPr/>
          </p:nvSpPr>
          <p:spPr>
            <a:xfrm>
              <a:off x="1679325" y="1050875"/>
              <a:ext cx="151225" cy="148150"/>
            </a:xfrm>
            <a:custGeom>
              <a:avLst/>
              <a:gdLst/>
              <a:ahLst/>
              <a:cxnLst/>
              <a:rect l="l" t="t" r="r" b="b"/>
              <a:pathLst>
                <a:path w="6049" h="5926" extrusionOk="0">
                  <a:moveTo>
                    <a:pt x="5448" y="1"/>
                  </a:moveTo>
                  <a:lnTo>
                    <a:pt x="4691" y="757"/>
                  </a:lnTo>
                  <a:lnTo>
                    <a:pt x="4621" y="683"/>
                  </a:lnTo>
                  <a:cubicBezTo>
                    <a:pt x="4372" y="434"/>
                    <a:pt x="4045" y="309"/>
                    <a:pt x="3718" y="309"/>
                  </a:cubicBezTo>
                  <a:cubicBezTo>
                    <a:pt x="3392" y="309"/>
                    <a:pt x="3065" y="434"/>
                    <a:pt x="2816" y="683"/>
                  </a:cubicBezTo>
                  <a:lnTo>
                    <a:pt x="495" y="3007"/>
                  </a:lnTo>
                  <a:cubicBezTo>
                    <a:pt x="0" y="3506"/>
                    <a:pt x="0" y="4310"/>
                    <a:pt x="495" y="4809"/>
                  </a:cubicBezTo>
                  <a:lnTo>
                    <a:pt x="1240" y="5554"/>
                  </a:lnTo>
                  <a:cubicBezTo>
                    <a:pt x="1490" y="5801"/>
                    <a:pt x="1815" y="5925"/>
                    <a:pt x="2141" y="5925"/>
                  </a:cubicBezTo>
                  <a:cubicBezTo>
                    <a:pt x="2467" y="5925"/>
                    <a:pt x="2792" y="5801"/>
                    <a:pt x="3042" y="5554"/>
                  </a:cubicBezTo>
                  <a:lnTo>
                    <a:pt x="5366" y="3230"/>
                  </a:lnTo>
                  <a:cubicBezTo>
                    <a:pt x="5861" y="2730"/>
                    <a:pt x="5861" y="1923"/>
                    <a:pt x="5366" y="1428"/>
                  </a:cubicBezTo>
                  <a:lnTo>
                    <a:pt x="5292" y="1354"/>
                  </a:lnTo>
                  <a:lnTo>
                    <a:pt x="6048" y="601"/>
                  </a:lnTo>
                  <a:cubicBezTo>
                    <a:pt x="5939" y="508"/>
                    <a:pt x="5838" y="414"/>
                    <a:pt x="5736" y="313"/>
                  </a:cubicBezTo>
                  <a:cubicBezTo>
                    <a:pt x="5635" y="211"/>
                    <a:pt x="5541" y="106"/>
                    <a:pt x="54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2" name="Google Shape;429;p43"/>
            <p:cNvSpPr/>
            <p:nvPr/>
          </p:nvSpPr>
          <p:spPr>
            <a:xfrm>
              <a:off x="1788025" y="831100"/>
              <a:ext cx="262275" cy="249025"/>
            </a:xfrm>
            <a:custGeom>
              <a:avLst/>
              <a:gdLst/>
              <a:ahLst/>
              <a:cxnLst/>
              <a:rect l="l" t="t" r="r" b="b"/>
              <a:pathLst>
                <a:path w="10491" h="9961" extrusionOk="0">
                  <a:moveTo>
                    <a:pt x="5227" y="2575"/>
                  </a:moveTo>
                  <a:cubicBezTo>
                    <a:pt x="5336" y="2575"/>
                    <a:pt x="5444" y="2617"/>
                    <a:pt x="5526" y="2701"/>
                  </a:cubicBezTo>
                  <a:lnTo>
                    <a:pt x="6095" y="3270"/>
                  </a:lnTo>
                  <a:cubicBezTo>
                    <a:pt x="6259" y="3434"/>
                    <a:pt x="6259" y="3703"/>
                    <a:pt x="6095" y="3866"/>
                  </a:cubicBezTo>
                  <a:lnTo>
                    <a:pt x="6095" y="3870"/>
                  </a:lnTo>
                  <a:cubicBezTo>
                    <a:pt x="6011" y="3952"/>
                    <a:pt x="5902" y="3993"/>
                    <a:pt x="5793" y="3993"/>
                  </a:cubicBezTo>
                  <a:cubicBezTo>
                    <a:pt x="5685" y="3993"/>
                    <a:pt x="5577" y="3952"/>
                    <a:pt x="5495" y="3870"/>
                  </a:cubicBezTo>
                  <a:lnTo>
                    <a:pt x="4925" y="3301"/>
                  </a:lnTo>
                  <a:cubicBezTo>
                    <a:pt x="4762" y="3133"/>
                    <a:pt x="4762" y="2864"/>
                    <a:pt x="4925" y="2701"/>
                  </a:cubicBezTo>
                  <a:cubicBezTo>
                    <a:pt x="5009" y="2617"/>
                    <a:pt x="5118" y="2575"/>
                    <a:pt x="5227" y="2575"/>
                  </a:cubicBezTo>
                  <a:close/>
                  <a:moveTo>
                    <a:pt x="4096" y="4274"/>
                  </a:moveTo>
                  <a:cubicBezTo>
                    <a:pt x="4205" y="4274"/>
                    <a:pt x="4313" y="4315"/>
                    <a:pt x="4395" y="4397"/>
                  </a:cubicBezTo>
                  <a:cubicBezTo>
                    <a:pt x="4559" y="4565"/>
                    <a:pt x="4559" y="4834"/>
                    <a:pt x="4395" y="4997"/>
                  </a:cubicBezTo>
                  <a:lnTo>
                    <a:pt x="3830" y="5567"/>
                  </a:lnTo>
                  <a:cubicBezTo>
                    <a:pt x="3747" y="5653"/>
                    <a:pt x="3636" y="5696"/>
                    <a:pt x="3525" y="5696"/>
                  </a:cubicBezTo>
                  <a:cubicBezTo>
                    <a:pt x="3415" y="5696"/>
                    <a:pt x="3305" y="5654"/>
                    <a:pt x="3221" y="5571"/>
                  </a:cubicBezTo>
                  <a:cubicBezTo>
                    <a:pt x="3054" y="5403"/>
                    <a:pt x="3057" y="5130"/>
                    <a:pt x="3229" y="4966"/>
                  </a:cubicBezTo>
                  <a:lnTo>
                    <a:pt x="3794" y="4397"/>
                  </a:lnTo>
                  <a:cubicBezTo>
                    <a:pt x="3878" y="4315"/>
                    <a:pt x="3987" y="4274"/>
                    <a:pt x="4096" y="4274"/>
                  </a:cubicBezTo>
                  <a:close/>
                  <a:moveTo>
                    <a:pt x="7498" y="4270"/>
                  </a:moveTo>
                  <a:cubicBezTo>
                    <a:pt x="7606" y="4270"/>
                    <a:pt x="7715" y="4311"/>
                    <a:pt x="7799" y="4393"/>
                  </a:cubicBezTo>
                  <a:cubicBezTo>
                    <a:pt x="7967" y="4561"/>
                    <a:pt x="7963" y="4837"/>
                    <a:pt x="7792" y="5001"/>
                  </a:cubicBezTo>
                  <a:lnTo>
                    <a:pt x="7226" y="5567"/>
                  </a:lnTo>
                  <a:cubicBezTo>
                    <a:pt x="7143" y="5654"/>
                    <a:pt x="7030" y="5698"/>
                    <a:pt x="6918" y="5698"/>
                  </a:cubicBezTo>
                  <a:cubicBezTo>
                    <a:pt x="6809" y="5698"/>
                    <a:pt x="6700" y="5657"/>
                    <a:pt x="6618" y="5575"/>
                  </a:cubicBezTo>
                  <a:cubicBezTo>
                    <a:pt x="6450" y="5407"/>
                    <a:pt x="6454" y="5130"/>
                    <a:pt x="6626" y="4966"/>
                  </a:cubicBezTo>
                  <a:lnTo>
                    <a:pt x="7191" y="4401"/>
                  </a:lnTo>
                  <a:cubicBezTo>
                    <a:pt x="7274" y="4313"/>
                    <a:pt x="7386" y="4270"/>
                    <a:pt x="7498" y="4270"/>
                  </a:cubicBezTo>
                  <a:close/>
                  <a:moveTo>
                    <a:pt x="5226" y="5971"/>
                  </a:moveTo>
                  <a:cubicBezTo>
                    <a:pt x="5335" y="5971"/>
                    <a:pt x="5444" y="6013"/>
                    <a:pt x="5526" y="6097"/>
                  </a:cubicBezTo>
                  <a:lnTo>
                    <a:pt x="6095" y="6662"/>
                  </a:lnTo>
                  <a:cubicBezTo>
                    <a:pt x="6263" y="6826"/>
                    <a:pt x="6263" y="7099"/>
                    <a:pt x="6095" y="7267"/>
                  </a:cubicBezTo>
                  <a:cubicBezTo>
                    <a:pt x="6011" y="7349"/>
                    <a:pt x="5902" y="7390"/>
                    <a:pt x="5793" y="7390"/>
                  </a:cubicBezTo>
                  <a:cubicBezTo>
                    <a:pt x="5685" y="7390"/>
                    <a:pt x="5577" y="7349"/>
                    <a:pt x="5495" y="7267"/>
                  </a:cubicBezTo>
                  <a:lnTo>
                    <a:pt x="4925" y="6698"/>
                  </a:lnTo>
                  <a:cubicBezTo>
                    <a:pt x="4762" y="6534"/>
                    <a:pt x="4758" y="6265"/>
                    <a:pt x="4925" y="6097"/>
                  </a:cubicBezTo>
                  <a:cubicBezTo>
                    <a:pt x="5007" y="6013"/>
                    <a:pt x="5116" y="5971"/>
                    <a:pt x="5226" y="5971"/>
                  </a:cubicBezTo>
                  <a:close/>
                  <a:moveTo>
                    <a:pt x="5508" y="0"/>
                  </a:moveTo>
                  <a:cubicBezTo>
                    <a:pt x="4550" y="0"/>
                    <a:pt x="3588" y="276"/>
                    <a:pt x="2745" y="840"/>
                  </a:cubicBezTo>
                  <a:cubicBezTo>
                    <a:pt x="768" y="2158"/>
                    <a:pt x="0" y="4689"/>
                    <a:pt x="909" y="6885"/>
                  </a:cubicBezTo>
                  <a:cubicBezTo>
                    <a:pt x="1690" y="8770"/>
                    <a:pt x="3526" y="9960"/>
                    <a:pt x="5506" y="9960"/>
                  </a:cubicBezTo>
                  <a:cubicBezTo>
                    <a:pt x="5827" y="9960"/>
                    <a:pt x="6152" y="9929"/>
                    <a:pt x="6477" y="9864"/>
                  </a:cubicBezTo>
                  <a:cubicBezTo>
                    <a:pt x="8809" y="9400"/>
                    <a:pt x="10486" y="7357"/>
                    <a:pt x="10490" y="4982"/>
                  </a:cubicBezTo>
                  <a:cubicBezTo>
                    <a:pt x="10486" y="3660"/>
                    <a:pt x="9964" y="2396"/>
                    <a:pt x="9032" y="1460"/>
                  </a:cubicBezTo>
                  <a:cubicBezTo>
                    <a:pt x="8068" y="497"/>
                    <a:pt x="6793" y="0"/>
                    <a:pt x="55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83" name="Google Shape;430;p43"/>
          <p:cNvGrpSpPr/>
          <p:nvPr/>
        </p:nvGrpSpPr>
        <p:grpSpPr>
          <a:xfrm>
            <a:off x="1240400" y="2390880"/>
            <a:ext cx="367950" cy="304225"/>
            <a:chOff x="1666925" y="1999525"/>
            <a:chExt cx="367950" cy="304225"/>
          </a:xfrm>
        </p:grpSpPr>
        <p:sp>
          <p:nvSpPr>
            <p:cNvPr id="84" name="Google Shape;431;p43"/>
            <p:cNvSpPr/>
            <p:nvPr/>
          </p:nvSpPr>
          <p:spPr>
            <a:xfrm>
              <a:off x="1974700" y="2126875"/>
              <a:ext cx="60075" cy="42525"/>
            </a:xfrm>
            <a:custGeom>
              <a:avLst/>
              <a:gdLst/>
              <a:ahLst/>
              <a:cxnLst/>
              <a:rect l="l" t="t" r="r" b="b"/>
              <a:pathLst>
                <a:path w="2403" h="1701" extrusionOk="0">
                  <a:moveTo>
                    <a:pt x="1" y="0"/>
                  </a:moveTo>
                  <a:lnTo>
                    <a:pt x="1" y="1276"/>
                  </a:lnTo>
                  <a:cubicBezTo>
                    <a:pt x="1" y="1509"/>
                    <a:pt x="188" y="1701"/>
                    <a:pt x="422" y="1701"/>
                  </a:cubicBezTo>
                  <a:lnTo>
                    <a:pt x="2403" y="1701"/>
                  </a:lnTo>
                  <a:lnTo>
                    <a:pt x="2403" y="425"/>
                  </a:lnTo>
                  <a:cubicBezTo>
                    <a:pt x="2403" y="191"/>
                    <a:pt x="2216" y="0"/>
                    <a:pt x="19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5" name="Google Shape;432;p43"/>
            <p:cNvSpPr/>
            <p:nvPr/>
          </p:nvSpPr>
          <p:spPr>
            <a:xfrm>
              <a:off x="1666925" y="2126875"/>
              <a:ext cx="367950" cy="176875"/>
            </a:xfrm>
            <a:custGeom>
              <a:avLst/>
              <a:gdLst/>
              <a:ahLst/>
              <a:cxnLst/>
              <a:rect l="l" t="t" r="r" b="b"/>
              <a:pathLst>
                <a:path w="14718" h="7075" extrusionOk="0">
                  <a:moveTo>
                    <a:pt x="3257" y="0"/>
                  </a:moveTo>
                  <a:lnTo>
                    <a:pt x="3257" y="1276"/>
                  </a:lnTo>
                  <a:cubicBezTo>
                    <a:pt x="3257" y="1977"/>
                    <a:pt x="2688" y="2547"/>
                    <a:pt x="1982" y="2547"/>
                  </a:cubicBezTo>
                  <a:lnTo>
                    <a:pt x="1" y="2547"/>
                  </a:lnTo>
                  <a:lnTo>
                    <a:pt x="1" y="4820"/>
                  </a:lnTo>
                  <a:cubicBezTo>
                    <a:pt x="5" y="6064"/>
                    <a:pt x="1015" y="7074"/>
                    <a:pt x="2259" y="7074"/>
                  </a:cubicBezTo>
                  <a:lnTo>
                    <a:pt x="3963" y="7074"/>
                  </a:lnTo>
                  <a:cubicBezTo>
                    <a:pt x="3966" y="7074"/>
                    <a:pt x="3970" y="7074"/>
                    <a:pt x="3973" y="7074"/>
                  </a:cubicBezTo>
                  <a:cubicBezTo>
                    <a:pt x="4827" y="7074"/>
                    <a:pt x="5602" y="6591"/>
                    <a:pt x="5983" y="5826"/>
                  </a:cubicBezTo>
                  <a:lnTo>
                    <a:pt x="6100" y="5588"/>
                  </a:lnTo>
                  <a:cubicBezTo>
                    <a:pt x="6359" y="5070"/>
                    <a:pt x="6859" y="4810"/>
                    <a:pt x="7359" y="4810"/>
                  </a:cubicBezTo>
                  <a:cubicBezTo>
                    <a:pt x="7859" y="4810"/>
                    <a:pt x="8360" y="5070"/>
                    <a:pt x="8619" y="5588"/>
                  </a:cubicBezTo>
                  <a:lnTo>
                    <a:pt x="8740" y="5826"/>
                  </a:lnTo>
                  <a:cubicBezTo>
                    <a:pt x="9117" y="6591"/>
                    <a:pt x="9896" y="7074"/>
                    <a:pt x="10746" y="7074"/>
                  </a:cubicBezTo>
                  <a:cubicBezTo>
                    <a:pt x="10749" y="7074"/>
                    <a:pt x="10752" y="7074"/>
                    <a:pt x="10756" y="7074"/>
                  </a:cubicBezTo>
                  <a:lnTo>
                    <a:pt x="12460" y="7074"/>
                  </a:lnTo>
                  <a:cubicBezTo>
                    <a:pt x="13708" y="7074"/>
                    <a:pt x="14714" y="6064"/>
                    <a:pt x="14718" y="4820"/>
                  </a:cubicBezTo>
                  <a:lnTo>
                    <a:pt x="14718" y="2547"/>
                  </a:lnTo>
                  <a:lnTo>
                    <a:pt x="12737" y="2547"/>
                  </a:lnTo>
                  <a:cubicBezTo>
                    <a:pt x="12031" y="2547"/>
                    <a:pt x="11462" y="1977"/>
                    <a:pt x="11462" y="1276"/>
                  </a:cubicBezTo>
                  <a:lnTo>
                    <a:pt x="114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6" name="Google Shape;433;p43"/>
            <p:cNvSpPr/>
            <p:nvPr/>
          </p:nvSpPr>
          <p:spPr>
            <a:xfrm>
              <a:off x="1666925" y="2126875"/>
              <a:ext cx="60175" cy="42525"/>
            </a:xfrm>
            <a:custGeom>
              <a:avLst/>
              <a:gdLst/>
              <a:ahLst/>
              <a:cxnLst/>
              <a:rect l="l" t="t" r="r" b="b"/>
              <a:pathLst>
                <a:path w="2407" h="1701" extrusionOk="0">
                  <a:moveTo>
                    <a:pt x="426" y="0"/>
                  </a:moveTo>
                  <a:cubicBezTo>
                    <a:pt x="192" y="0"/>
                    <a:pt x="1" y="191"/>
                    <a:pt x="1" y="425"/>
                  </a:cubicBezTo>
                  <a:lnTo>
                    <a:pt x="1" y="1701"/>
                  </a:lnTo>
                  <a:lnTo>
                    <a:pt x="1982" y="1701"/>
                  </a:lnTo>
                  <a:cubicBezTo>
                    <a:pt x="2216" y="1701"/>
                    <a:pt x="2407" y="1509"/>
                    <a:pt x="2407" y="1276"/>
                  </a:cubicBezTo>
                  <a:lnTo>
                    <a:pt x="24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7" name="Google Shape;434;p43"/>
            <p:cNvSpPr/>
            <p:nvPr/>
          </p:nvSpPr>
          <p:spPr>
            <a:xfrm>
              <a:off x="1882675" y="1999525"/>
              <a:ext cx="129600" cy="106225"/>
            </a:xfrm>
            <a:custGeom>
              <a:avLst/>
              <a:gdLst/>
              <a:ahLst/>
              <a:cxnLst/>
              <a:rect l="l" t="t" r="r" b="b"/>
              <a:pathLst>
                <a:path w="5184" h="4249" extrusionOk="0">
                  <a:moveTo>
                    <a:pt x="1190" y="0"/>
                  </a:moveTo>
                  <a:cubicBezTo>
                    <a:pt x="1058" y="0"/>
                    <a:pt x="925" y="22"/>
                    <a:pt x="796" y="68"/>
                  </a:cubicBezTo>
                  <a:cubicBezTo>
                    <a:pt x="320" y="235"/>
                    <a:pt x="1" y="688"/>
                    <a:pt x="5" y="1191"/>
                  </a:cubicBezTo>
                  <a:lnTo>
                    <a:pt x="5" y="1557"/>
                  </a:lnTo>
                  <a:cubicBezTo>
                    <a:pt x="1" y="1791"/>
                    <a:pt x="192" y="1982"/>
                    <a:pt x="426" y="1982"/>
                  </a:cubicBezTo>
                  <a:cubicBezTo>
                    <a:pt x="664" y="1982"/>
                    <a:pt x="851" y="1791"/>
                    <a:pt x="851" y="1557"/>
                  </a:cubicBezTo>
                  <a:lnTo>
                    <a:pt x="851" y="1191"/>
                  </a:lnTo>
                  <a:cubicBezTo>
                    <a:pt x="851" y="984"/>
                    <a:pt x="1020" y="851"/>
                    <a:pt x="1195" y="851"/>
                  </a:cubicBezTo>
                  <a:cubicBezTo>
                    <a:pt x="1290" y="851"/>
                    <a:pt x="1387" y="891"/>
                    <a:pt x="1459" y="980"/>
                  </a:cubicBezTo>
                  <a:lnTo>
                    <a:pt x="4091" y="4248"/>
                  </a:lnTo>
                  <a:lnTo>
                    <a:pt x="5183" y="4248"/>
                  </a:lnTo>
                  <a:lnTo>
                    <a:pt x="2118" y="446"/>
                  </a:lnTo>
                  <a:cubicBezTo>
                    <a:pt x="1888" y="159"/>
                    <a:pt x="1544" y="0"/>
                    <a:pt x="1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8" name="Google Shape;435;p43"/>
            <p:cNvSpPr/>
            <p:nvPr/>
          </p:nvSpPr>
          <p:spPr>
            <a:xfrm>
              <a:off x="1689650" y="1999550"/>
              <a:ext cx="129500" cy="106200"/>
            </a:xfrm>
            <a:custGeom>
              <a:avLst/>
              <a:gdLst/>
              <a:ahLst/>
              <a:cxnLst/>
              <a:rect l="l" t="t" r="r" b="b"/>
              <a:pathLst>
                <a:path w="5180" h="4248" extrusionOk="0">
                  <a:moveTo>
                    <a:pt x="3985" y="1"/>
                  </a:moveTo>
                  <a:cubicBezTo>
                    <a:pt x="3633" y="1"/>
                    <a:pt x="3291" y="159"/>
                    <a:pt x="3062" y="445"/>
                  </a:cubicBezTo>
                  <a:lnTo>
                    <a:pt x="0" y="4247"/>
                  </a:lnTo>
                  <a:lnTo>
                    <a:pt x="1088" y="4247"/>
                  </a:lnTo>
                  <a:lnTo>
                    <a:pt x="3721" y="979"/>
                  </a:lnTo>
                  <a:cubicBezTo>
                    <a:pt x="3792" y="890"/>
                    <a:pt x="3889" y="850"/>
                    <a:pt x="3985" y="850"/>
                  </a:cubicBezTo>
                  <a:cubicBezTo>
                    <a:pt x="4160" y="850"/>
                    <a:pt x="4329" y="983"/>
                    <a:pt x="4329" y="1190"/>
                  </a:cubicBezTo>
                  <a:lnTo>
                    <a:pt x="4329" y="1556"/>
                  </a:lnTo>
                  <a:cubicBezTo>
                    <a:pt x="4329" y="1790"/>
                    <a:pt x="4516" y="1981"/>
                    <a:pt x="4754" y="1981"/>
                  </a:cubicBezTo>
                  <a:cubicBezTo>
                    <a:pt x="4988" y="1981"/>
                    <a:pt x="5179" y="1790"/>
                    <a:pt x="5179" y="1556"/>
                  </a:cubicBezTo>
                  <a:lnTo>
                    <a:pt x="5179" y="1190"/>
                  </a:lnTo>
                  <a:cubicBezTo>
                    <a:pt x="5179" y="687"/>
                    <a:pt x="4859" y="238"/>
                    <a:pt x="4384" y="71"/>
                  </a:cubicBezTo>
                  <a:cubicBezTo>
                    <a:pt x="4253" y="24"/>
                    <a:pt x="4118" y="1"/>
                    <a:pt x="39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89" name="Google Shape;436;p43"/>
          <p:cNvGrpSpPr/>
          <p:nvPr/>
        </p:nvGrpSpPr>
        <p:grpSpPr>
          <a:xfrm>
            <a:off x="7588000" y="1339405"/>
            <a:ext cx="289550" cy="367900"/>
            <a:chOff x="1105600" y="2545250"/>
            <a:chExt cx="289550" cy="367900"/>
          </a:xfrm>
        </p:grpSpPr>
        <p:sp>
          <p:nvSpPr>
            <p:cNvPr id="90" name="Google Shape;437;p43"/>
            <p:cNvSpPr/>
            <p:nvPr/>
          </p:nvSpPr>
          <p:spPr>
            <a:xfrm>
              <a:off x="1319475" y="2545250"/>
              <a:ext cx="51025" cy="48025"/>
            </a:xfrm>
            <a:custGeom>
              <a:avLst/>
              <a:gdLst/>
              <a:ahLst/>
              <a:cxnLst/>
              <a:rect l="l" t="t" r="r" b="b"/>
              <a:pathLst>
                <a:path w="2041" h="1921" extrusionOk="0">
                  <a:moveTo>
                    <a:pt x="648" y="1"/>
                  </a:moveTo>
                  <a:cubicBezTo>
                    <a:pt x="425" y="1"/>
                    <a:pt x="202" y="59"/>
                    <a:pt x="1" y="178"/>
                  </a:cubicBezTo>
                  <a:cubicBezTo>
                    <a:pt x="204" y="279"/>
                    <a:pt x="387" y="412"/>
                    <a:pt x="547" y="572"/>
                  </a:cubicBezTo>
                  <a:lnTo>
                    <a:pt x="1350" y="1375"/>
                  </a:lnTo>
                  <a:cubicBezTo>
                    <a:pt x="1510" y="1535"/>
                    <a:pt x="1642" y="1718"/>
                    <a:pt x="1744" y="1921"/>
                  </a:cubicBezTo>
                  <a:cubicBezTo>
                    <a:pt x="2040" y="1422"/>
                    <a:pt x="1958" y="782"/>
                    <a:pt x="1549" y="373"/>
                  </a:cubicBezTo>
                  <a:cubicBezTo>
                    <a:pt x="1304" y="128"/>
                    <a:pt x="978" y="1"/>
                    <a:pt x="6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1" name="Google Shape;438;p43"/>
            <p:cNvSpPr/>
            <p:nvPr/>
          </p:nvSpPr>
          <p:spPr>
            <a:xfrm>
              <a:off x="1191575" y="2565250"/>
              <a:ext cx="158925" cy="153225"/>
            </a:xfrm>
            <a:custGeom>
              <a:avLst/>
              <a:gdLst/>
              <a:ahLst/>
              <a:cxnLst/>
              <a:rect l="l" t="t" r="r" b="b"/>
              <a:pathLst>
                <a:path w="6357" h="6129" extrusionOk="0">
                  <a:moveTo>
                    <a:pt x="4157" y="1"/>
                  </a:moveTo>
                  <a:cubicBezTo>
                    <a:pt x="3832" y="1"/>
                    <a:pt x="3506" y="125"/>
                    <a:pt x="3257" y="372"/>
                  </a:cubicBezTo>
                  <a:lnTo>
                    <a:pt x="1256" y="2373"/>
                  </a:lnTo>
                  <a:cubicBezTo>
                    <a:pt x="921" y="2708"/>
                    <a:pt x="800" y="3199"/>
                    <a:pt x="940" y="3652"/>
                  </a:cubicBezTo>
                  <a:lnTo>
                    <a:pt x="531" y="4003"/>
                  </a:lnTo>
                  <a:cubicBezTo>
                    <a:pt x="145" y="4326"/>
                    <a:pt x="0" y="4861"/>
                    <a:pt x="176" y="5336"/>
                  </a:cubicBezTo>
                  <a:cubicBezTo>
                    <a:pt x="351" y="5812"/>
                    <a:pt x="804" y="6128"/>
                    <a:pt x="1311" y="6128"/>
                  </a:cubicBezTo>
                  <a:lnTo>
                    <a:pt x="1361" y="6128"/>
                  </a:lnTo>
                  <a:cubicBezTo>
                    <a:pt x="1697" y="6112"/>
                    <a:pt x="2013" y="5960"/>
                    <a:pt x="2231" y="5703"/>
                  </a:cubicBezTo>
                  <a:lnTo>
                    <a:pt x="2578" y="5290"/>
                  </a:lnTo>
                  <a:cubicBezTo>
                    <a:pt x="2703" y="5330"/>
                    <a:pt x="2832" y="5349"/>
                    <a:pt x="2960" y="5349"/>
                  </a:cubicBezTo>
                  <a:cubicBezTo>
                    <a:pt x="3293" y="5349"/>
                    <a:pt x="3619" y="5217"/>
                    <a:pt x="3861" y="4978"/>
                  </a:cubicBezTo>
                  <a:lnTo>
                    <a:pt x="5858" y="2977"/>
                  </a:lnTo>
                  <a:cubicBezTo>
                    <a:pt x="6357" y="2478"/>
                    <a:pt x="6357" y="1671"/>
                    <a:pt x="5858" y="1176"/>
                  </a:cubicBezTo>
                  <a:lnTo>
                    <a:pt x="5058" y="372"/>
                  </a:lnTo>
                  <a:cubicBezTo>
                    <a:pt x="4809" y="125"/>
                    <a:pt x="4483" y="1"/>
                    <a:pt x="41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2" name="Google Shape;439;p43"/>
            <p:cNvSpPr/>
            <p:nvPr/>
          </p:nvSpPr>
          <p:spPr>
            <a:xfrm>
              <a:off x="1304950" y="2646875"/>
              <a:ext cx="83875" cy="175800"/>
            </a:xfrm>
            <a:custGeom>
              <a:avLst/>
              <a:gdLst/>
              <a:ahLst/>
              <a:cxnLst/>
              <a:rect l="l" t="t" r="r" b="b"/>
              <a:pathLst>
                <a:path w="3355" h="7032" extrusionOk="0">
                  <a:moveTo>
                    <a:pt x="2184" y="1"/>
                  </a:moveTo>
                  <a:cubicBezTo>
                    <a:pt x="2106" y="110"/>
                    <a:pt x="2025" y="215"/>
                    <a:pt x="1931" y="309"/>
                  </a:cubicBezTo>
                  <a:lnTo>
                    <a:pt x="184" y="2056"/>
                  </a:lnTo>
                  <a:cubicBezTo>
                    <a:pt x="695" y="2918"/>
                    <a:pt x="621" y="4002"/>
                    <a:pt x="1" y="4786"/>
                  </a:cubicBezTo>
                  <a:cubicBezTo>
                    <a:pt x="79" y="4832"/>
                    <a:pt x="157" y="4883"/>
                    <a:pt x="235" y="4934"/>
                  </a:cubicBezTo>
                  <a:cubicBezTo>
                    <a:pt x="862" y="5355"/>
                    <a:pt x="1346" y="5955"/>
                    <a:pt x="1627" y="6661"/>
                  </a:cubicBezTo>
                  <a:lnTo>
                    <a:pt x="1775" y="7032"/>
                  </a:lnTo>
                  <a:cubicBezTo>
                    <a:pt x="2785" y="6049"/>
                    <a:pt x="3350" y="4700"/>
                    <a:pt x="3350" y="3292"/>
                  </a:cubicBezTo>
                  <a:cubicBezTo>
                    <a:pt x="3354" y="2465"/>
                    <a:pt x="3155" y="1646"/>
                    <a:pt x="2777" y="909"/>
                  </a:cubicBezTo>
                  <a:cubicBezTo>
                    <a:pt x="2613" y="586"/>
                    <a:pt x="2411" y="282"/>
                    <a:pt x="2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3" name="Google Shape;440;p43"/>
            <p:cNvSpPr/>
            <p:nvPr/>
          </p:nvSpPr>
          <p:spPr>
            <a:xfrm>
              <a:off x="1105600" y="2746800"/>
              <a:ext cx="126450" cy="77925"/>
            </a:xfrm>
            <a:custGeom>
              <a:avLst/>
              <a:gdLst/>
              <a:ahLst/>
              <a:cxnLst/>
              <a:rect l="l" t="t" r="r" b="b"/>
              <a:pathLst>
                <a:path w="5058" h="3117" extrusionOk="0">
                  <a:moveTo>
                    <a:pt x="1275" y="1"/>
                  </a:moveTo>
                  <a:cubicBezTo>
                    <a:pt x="573" y="1"/>
                    <a:pt x="4" y="570"/>
                    <a:pt x="4" y="1276"/>
                  </a:cubicBezTo>
                  <a:lnTo>
                    <a:pt x="4" y="1841"/>
                  </a:lnTo>
                  <a:cubicBezTo>
                    <a:pt x="0" y="2543"/>
                    <a:pt x="573" y="3113"/>
                    <a:pt x="1275" y="3117"/>
                  </a:cubicBezTo>
                  <a:lnTo>
                    <a:pt x="2398" y="3117"/>
                  </a:lnTo>
                  <a:lnTo>
                    <a:pt x="2578" y="2664"/>
                  </a:lnTo>
                  <a:cubicBezTo>
                    <a:pt x="3014" y="1572"/>
                    <a:pt x="3927" y="750"/>
                    <a:pt x="5058" y="430"/>
                  </a:cubicBezTo>
                  <a:cubicBezTo>
                    <a:pt x="4816" y="157"/>
                    <a:pt x="4469" y="1"/>
                    <a:pt x="41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4" name="Google Shape;441;p43"/>
            <p:cNvSpPr/>
            <p:nvPr/>
          </p:nvSpPr>
          <p:spPr>
            <a:xfrm>
              <a:off x="1119225" y="2775175"/>
              <a:ext cx="275925" cy="137975"/>
            </a:xfrm>
            <a:custGeom>
              <a:avLst/>
              <a:gdLst/>
              <a:ahLst/>
              <a:cxnLst/>
              <a:rect l="l" t="t" r="r" b="b"/>
              <a:pathLst>
                <a:path w="11037" h="5519" extrusionOk="0">
                  <a:moveTo>
                    <a:pt x="6108" y="1697"/>
                  </a:moveTo>
                  <a:cubicBezTo>
                    <a:pt x="6342" y="1697"/>
                    <a:pt x="6533" y="1888"/>
                    <a:pt x="6533" y="2122"/>
                  </a:cubicBezTo>
                  <a:cubicBezTo>
                    <a:pt x="6533" y="2356"/>
                    <a:pt x="6342" y="2547"/>
                    <a:pt x="6108" y="2547"/>
                  </a:cubicBezTo>
                  <a:lnTo>
                    <a:pt x="4977" y="2547"/>
                  </a:lnTo>
                  <a:cubicBezTo>
                    <a:pt x="4743" y="2547"/>
                    <a:pt x="4552" y="2356"/>
                    <a:pt x="4552" y="2122"/>
                  </a:cubicBezTo>
                  <a:cubicBezTo>
                    <a:pt x="4552" y="1888"/>
                    <a:pt x="4743" y="1697"/>
                    <a:pt x="4977" y="1697"/>
                  </a:cubicBezTo>
                  <a:close/>
                  <a:moveTo>
                    <a:pt x="5542" y="1"/>
                  </a:moveTo>
                  <a:cubicBezTo>
                    <a:pt x="4345" y="1"/>
                    <a:pt x="3265" y="730"/>
                    <a:pt x="2820" y="1841"/>
                  </a:cubicBezTo>
                  <a:lnTo>
                    <a:pt x="2427" y="2828"/>
                  </a:lnTo>
                  <a:lnTo>
                    <a:pt x="1370" y="2828"/>
                  </a:lnTo>
                  <a:cubicBezTo>
                    <a:pt x="1363" y="2828"/>
                    <a:pt x="1355" y="2828"/>
                    <a:pt x="1348" y="2828"/>
                  </a:cubicBezTo>
                  <a:cubicBezTo>
                    <a:pt x="605" y="2828"/>
                    <a:pt x="1" y="3428"/>
                    <a:pt x="1" y="4173"/>
                  </a:cubicBezTo>
                  <a:cubicBezTo>
                    <a:pt x="1" y="4919"/>
                    <a:pt x="605" y="5519"/>
                    <a:pt x="1348" y="5519"/>
                  </a:cubicBezTo>
                  <a:cubicBezTo>
                    <a:pt x="1355" y="5519"/>
                    <a:pt x="1363" y="5519"/>
                    <a:pt x="1370" y="5518"/>
                  </a:cubicBezTo>
                  <a:lnTo>
                    <a:pt x="9719" y="5518"/>
                  </a:lnTo>
                  <a:cubicBezTo>
                    <a:pt x="10448" y="5503"/>
                    <a:pt x="11037" y="4906"/>
                    <a:pt x="11037" y="4173"/>
                  </a:cubicBezTo>
                  <a:cubicBezTo>
                    <a:pt x="11037" y="3440"/>
                    <a:pt x="10448" y="2843"/>
                    <a:pt x="9719" y="2828"/>
                  </a:cubicBezTo>
                  <a:lnTo>
                    <a:pt x="8662" y="2828"/>
                  </a:lnTo>
                  <a:lnTo>
                    <a:pt x="8264" y="1841"/>
                  </a:lnTo>
                  <a:cubicBezTo>
                    <a:pt x="7820" y="730"/>
                    <a:pt x="6743" y="1"/>
                    <a:pt x="55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Tree>
    <p:extLst>
      <p:ext uri="{BB962C8B-B14F-4D97-AF65-F5344CB8AC3E}">
        <p14:creationId xmlns:p14="http://schemas.microsoft.com/office/powerpoint/2010/main" val="689556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5"/>
        <p:cNvGrpSpPr/>
        <p:nvPr/>
      </p:nvGrpSpPr>
      <p:grpSpPr>
        <a:xfrm>
          <a:off x="0" y="0"/>
          <a:ext cx="0" cy="0"/>
          <a:chOff x="0" y="0"/>
          <a:chExt cx="0" cy="0"/>
        </a:xfrm>
      </p:grpSpPr>
      <p:sp>
        <p:nvSpPr>
          <p:cNvPr id="7" name="Google Shape;446;p44"/>
          <p:cNvSpPr/>
          <p:nvPr/>
        </p:nvSpPr>
        <p:spPr>
          <a:xfrm>
            <a:off x="2208137" y="1456602"/>
            <a:ext cx="5773500" cy="1538700"/>
          </a:xfrm>
          <a:prstGeom prst="roundRect">
            <a:avLst>
              <a:gd name="adj" fmla="val 9231"/>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47;p44"/>
          <p:cNvSpPr/>
          <p:nvPr/>
        </p:nvSpPr>
        <p:spPr>
          <a:xfrm>
            <a:off x="1013837" y="2376852"/>
            <a:ext cx="5905800" cy="2416200"/>
          </a:xfrm>
          <a:prstGeom prst="roundRect">
            <a:avLst>
              <a:gd name="adj" fmla="val 9231"/>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48;p44"/>
          <p:cNvSpPr/>
          <p:nvPr/>
        </p:nvSpPr>
        <p:spPr>
          <a:xfrm>
            <a:off x="2208137" y="2376850"/>
            <a:ext cx="5773500" cy="2451900"/>
          </a:xfrm>
          <a:prstGeom prst="roundRect">
            <a:avLst>
              <a:gd name="adj" fmla="val 923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0" name="Google Shape;449;p44"/>
          <p:cNvGraphicFramePr/>
          <p:nvPr>
            <p:extLst>
              <p:ext uri="{D42A27DB-BD31-4B8C-83A1-F6EECF244321}">
                <p14:modId xmlns:p14="http://schemas.microsoft.com/office/powerpoint/2010/main" val="249536528"/>
              </p:ext>
            </p:extLst>
          </p:nvPr>
        </p:nvGraphicFramePr>
        <p:xfrm>
          <a:off x="814608" y="1208947"/>
          <a:ext cx="7063175" cy="3508050"/>
        </p:xfrm>
        <a:graphic>
          <a:graphicData uri="http://schemas.openxmlformats.org/drawingml/2006/table">
            <a:tbl>
              <a:tblPr>
                <a:noFill/>
                <a:tableStyleId>{984D846C-A8E1-4A4F-8E60-4B7033B3BFCC}</a:tableStyleId>
              </a:tblPr>
              <a:tblGrid>
                <a:gridCol w="1562750">
                  <a:extLst>
                    <a:ext uri="{9D8B030D-6E8A-4147-A177-3AD203B41FA5}">
                      <a16:colId xmlns:a16="http://schemas.microsoft.com/office/drawing/2014/main" val="20000"/>
                    </a:ext>
                  </a:extLst>
                </a:gridCol>
                <a:gridCol w="1833475">
                  <a:extLst>
                    <a:ext uri="{9D8B030D-6E8A-4147-A177-3AD203B41FA5}">
                      <a16:colId xmlns:a16="http://schemas.microsoft.com/office/drawing/2014/main" val="20001"/>
                    </a:ext>
                  </a:extLst>
                </a:gridCol>
                <a:gridCol w="1833475">
                  <a:extLst>
                    <a:ext uri="{9D8B030D-6E8A-4147-A177-3AD203B41FA5}">
                      <a16:colId xmlns:a16="http://schemas.microsoft.com/office/drawing/2014/main" val="20002"/>
                    </a:ext>
                  </a:extLst>
                </a:gridCol>
                <a:gridCol w="1833475">
                  <a:extLst>
                    <a:ext uri="{9D8B030D-6E8A-4147-A177-3AD203B41FA5}">
                      <a16:colId xmlns:a16="http://schemas.microsoft.com/office/drawing/2014/main" val="20003"/>
                    </a:ext>
                  </a:extLst>
                </a:gridCol>
              </a:tblGrid>
              <a:tr h="1202925">
                <a:tc>
                  <a:txBody>
                    <a:bodyPr/>
                    <a:lstStyle/>
                    <a:p>
                      <a:pPr marL="0" lvl="0" indent="0" algn="ctr" rtl="0">
                        <a:spcBef>
                          <a:spcPts val="0"/>
                        </a:spcBef>
                        <a:spcAft>
                          <a:spcPts val="0"/>
                        </a:spcAft>
                        <a:buNone/>
                      </a:pPr>
                      <a:endParaRPr>
                        <a:solidFill>
                          <a:schemeClr val="tx1"/>
                        </a:solidFill>
                      </a:endParaRPr>
                    </a:p>
                  </a:txBody>
                  <a:tcPr marL="91425" marR="91425" marT="91425" marB="91425">
                    <a:lnL w="9525"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9525" cap="flat" cmpd="sng">
                      <a:solidFill>
                        <a:schemeClr val="dk2">
                          <a:alpha val="0"/>
                        </a:schemeClr>
                      </a:solidFill>
                      <a:prstDash val="solid"/>
                      <a:round/>
                      <a:headEnd type="none" w="sm" len="sm"/>
                      <a:tailEnd type="none" w="sm" len="sm"/>
                    </a:lnT>
                    <a:lnB w="19050"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2400" dirty="0">
                          <a:solidFill>
                            <a:schemeClr val="tx1"/>
                          </a:solidFill>
                          <a:latin typeface="Teko Light"/>
                          <a:ea typeface="Teko Light"/>
                          <a:cs typeface="Teko Light"/>
                          <a:sym typeface="Teko Light"/>
                        </a:rPr>
                        <a:t>MASS</a:t>
                      </a:r>
                      <a:endParaRPr sz="2400" dirty="0">
                        <a:solidFill>
                          <a:schemeClr val="tx1"/>
                        </a:solidFill>
                        <a:latin typeface="Teko Light"/>
                        <a:ea typeface="Teko Light"/>
                        <a:cs typeface="Teko Light"/>
                        <a:sym typeface="Teko Light"/>
                      </a:endParaRPr>
                    </a:p>
                    <a:p>
                      <a:pPr marL="0" lvl="0" indent="0" algn="ctr" rtl="0">
                        <a:spcBef>
                          <a:spcPts val="0"/>
                        </a:spcBef>
                        <a:spcAft>
                          <a:spcPts val="0"/>
                        </a:spcAft>
                        <a:buNone/>
                      </a:pPr>
                      <a:r>
                        <a:rPr lang="en" sz="1800" dirty="0">
                          <a:solidFill>
                            <a:schemeClr val="tx1"/>
                          </a:solidFill>
                          <a:latin typeface="Teko Light"/>
                          <a:ea typeface="Teko Light"/>
                          <a:cs typeface="Teko Light"/>
                          <a:sym typeface="Teko Light"/>
                        </a:rPr>
                        <a:t>(EARTHS)</a:t>
                      </a:r>
                      <a:endParaRPr sz="1800" dirty="0">
                        <a:solidFill>
                          <a:schemeClr val="tx1"/>
                        </a:solidFill>
                        <a:latin typeface="Teko Light"/>
                        <a:ea typeface="Teko Light"/>
                        <a:cs typeface="Teko Light"/>
                        <a:sym typeface="Teko Light"/>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alpha val="0"/>
                        </a:scheme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2400" dirty="0">
                          <a:solidFill>
                            <a:schemeClr val="tx1"/>
                          </a:solidFill>
                          <a:latin typeface="Teko Light"/>
                          <a:ea typeface="Teko Light"/>
                          <a:cs typeface="Teko Light"/>
                          <a:sym typeface="Teko Light"/>
                        </a:rPr>
                        <a:t>GRAVITY</a:t>
                      </a:r>
                      <a:endParaRPr sz="2400" dirty="0">
                        <a:solidFill>
                          <a:schemeClr val="tx1"/>
                        </a:solidFill>
                        <a:latin typeface="Teko Light"/>
                        <a:ea typeface="Teko Light"/>
                        <a:cs typeface="Teko Light"/>
                        <a:sym typeface="Teko Light"/>
                      </a:endParaRPr>
                    </a:p>
                    <a:p>
                      <a:pPr marL="0" lvl="0" indent="0" algn="ctr" rtl="0">
                        <a:spcBef>
                          <a:spcPts val="0"/>
                        </a:spcBef>
                        <a:spcAft>
                          <a:spcPts val="0"/>
                        </a:spcAft>
                        <a:buNone/>
                      </a:pPr>
                      <a:r>
                        <a:rPr lang="en" sz="1800" dirty="0">
                          <a:solidFill>
                            <a:schemeClr val="tx1"/>
                          </a:solidFill>
                          <a:latin typeface="Teko Light"/>
                          <a:ea typeface="Teko Light"/>
                          <a:cs typeface="Teko Light"/>
                          <a:sym typeface="Teko Light"/>
                        </a:rPr>
                        <a:t>(EARTHS)</a:t>
                      </a:r>
                      <a:endParaRPr sz="1800" dirty="0">
                        <a:solidFill>
                          <a:schemeClr val="tx1"/>
                        </a:solidFill>
                        <a:latin typeface="Teko Light"/>
                        <a:ea typeface="Teko Light"/>
                        <a:cs typeface="Teko Light"/>
                        <a:sym typeface="Teko Light"/>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alpha val="0"/>
                        </a:scheme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2400">
                          <a:solidFill>
                            <a:schemeClr val="tx1"/>
                          </a:solidFill>
                          <a:latin typeface="Teko Light"/>
                          <a:ea typeface="Teko Light"/>
                          <a:cs typeface="Teko Light"/>
                          <a:sym typeface="Teko Light"/>
                        </a:rPr>
                        <a:t>DIAMETER</a:t>
                      </a:r>
                      <a:endParaRPr sz="2400">
                        <a:solidFill>
                          <a:schemeClr val="tx1"/>
                        </a:solidFill>
                        <a:latin typeface="Teko Light"/>
                        <a:ea typeface="Teko Light"/>
                        <a:cs typeface="Teko Light"/>
                        <a:sym typeface="Teko Light"/>
                      </a:endParaRPr>
                    </a:p>
                    <a:p>
                      <a:pPr marL="0" lvl="0" indent="0" algn="ctr" rtl="0">
                        <a:spcBef>
                          <a:spcPts val="0"/>
                        </a:spcBef>
                        <a:spcAft>
                          <a:spcPts val="0"/>
                        </a:spcAft>
                        <a:buNone/>
                      </a:pPr>
                      <a:r>
                        <a:rPr lang="en" sz="1800">
                          <a:solidFill>
                            <a:schemeClr val="tx1"/>
                          </a:solidFill>
                          <a:latin typeface="Teko Light"/>
                          <a:ea typeface="Teko Light"/>
                          <a:cs typeface="Teko Light"/>
                          <a:sym typeface="Teko Light"/>
                        </a:rPr>
                        <a:t>(EARTHS)</a:t>
                      </a:r>
                      <a:endParaRPr sz="1800">
                        <a:solidFill>
                          <a:schemeClr val="tx1"/>
                        </a:solidFill>
                        <a:latin typeface="Teko Light"/>
                        <a:ea typeface="Teko Light"/>
                        <a:cs typeface="Teko Light"/>
                        <a:sym typeface="Teko Light"/>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alpha val="0"/>
                        </a:scheme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extLst>
                  <a:ext uri="{0D108BD9-81ED-4DB2-BD59-A6C34878D82A}">
                    <a16:rowId xmlns:a16="http://schemas.microsoft.com/office/drawing/2014/main" val="10000"/>
                  </a:ext>
                </a:extLst>
              </a:tr>
              <a:tr h="768375">
                <a:tc>
                  <a:txBody>
                    <a:bodyPr/>
                    <a:lstStyle/>
                    <a:p>
                      <a:pPr marL="0" lvl="0" indent="0" algn="ctr" rtl="0">
                        <a:spcBef>
                          <a:spcPts val="0"/>
                        </a:spcBef>
                        <a:spcAft>
                          <a:spcPts val="0"/>
                        </a:spcAft>
                        <a:buNone/>
                      </a:pPr>
                      <a:r>
                        <a:rPr lang="en" sz="2400">
                          <a:solidFill>
                            <a:schemeClr val="tx1"/>
                          </a:solidFill>
                          <a:latin typeface="Teko Light"/>
                          <a:ea typeface="Teko Light"/>
                          <a:cs typeface="Teko Light"/>
                          <a:sym typeface="Teko Light"/>
                        </a:rPr>
                        <a:t>MARS</a:t>
                      </a:r>
                      <a:endParaRPr sz="2400">
                        <a:solidFill>
                          <a:schemeClr val="tx1"/>
                        </a:solidFill>
                        <a:latin typeface="Teko Light"/>
                        <a:ea typeface="Teko Light"/>
                        <a:cs typeface="Teko Light"/>
                        <a:sym typeface="Teko Light"/>
                      </a:endParaRPr>
                    </a:p>
                  </a:txBody>
                  <a:tcPr marL="91425" marR="81625" marT="91425" marB="91425" anchor="ctr">
                    <a:lnL w="19050" cap="flat" cmpd="sng">
                      <a:solidFill>
                        <a:schemeClr val="dk2">
                          <a:alpha val="0"/>
                        </a:scheme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chemeClr val="dk2">
                          <a:alpha val="0"/>
                        </a:schemeClr>
                      </a:solidFill>
                      <a:prstDash val="solid"/>
                      <a:round/>
                      <a:headEnd type="none" w="sm" len="sm"/>
                      <a:tailEnd type="none" w="sm" len="sm"/>
                    </a:lnT>
                    <a:lnB w="19050"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tx1"/>
                          </a:solidFill>
                          <a:latin typeface="Hind Vadodara Light"/>
                          <a:ea typeface="Hind Vadodara Light"/>
                          <a:cs typeface="Hind Vadodara Light"/>
                          <a:sym typeface="Hind Vadodara Light"/>
                        </a:rPr>
                        <a:t>100</a:t>
                      </a:r>
                      <a:endParaRPr sz="1600">
                        <a:solidFill>
                          <a:schemeClr val="tx1"/>
                        </a:solidFill>
                        <a:latin typeface="Hind Vadodara Light"/>
                        <a:ea typeface="Hind Vadodara Light"/>
                        <a:cs typeface="Hind Vadodara Light"/>
                        <a:sym typeface="Hind Vadodara Light"/>
                      </a:endParaRPr>
                    </a:p>
                  </a:txBody>
                  <a:tcPr marL="91425" marR="91425" marT="91425" marB="91425" anchor="ctr">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600">
                          <a:solidFill>
                            <a:schemeClr val="tx1"/>
                          </a:solidFill>
                          <a:latin typeface="Hind Vadodara Light"/>
                          <a:ea typeface="Hind Vadodara Light"/>
                          <a:cs typeface="Hind Vadodara Light"/>
                          <a:sym typeface="Hind Vadodara Light"/>
                        </a:rPr>
                        <a:t>355</a:t>
                      </a:r>
                      <a:endParaRPr sz="1600">
                        <a:solidFill>
                          <a:schemeClr val="tx1"/>
                        </a:solidFill>
                        <a:latin typeface="Hind Vadodara Light"/>
                        <a:ea typeface="Hind Vadodara Light"/>
                        <a:cs typeface="Hind Vadodara Light"/>
                        <a:sym typeface="Hind Vadodara Light"/>
                      </a:endParaRPr>
                    </a:p>
                  </a:txBody>
                  <a:tcPr marL="91425" marR="91425" marT="91425" marB="91425" anchor="ctr">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600">
                          <a:solidFill>
                            <a:schemeClr val="tx1"/>
                          </a:solidFill>
                          <a:latin typeface="Hind Vadodara Light"/>
                          <a:ea typeface="Hind Vadodara Light"/>
                          <a:cs typeface="Hind Vadodara Light"/>
                          <a:sym typeface="Hind Vadodara Light"/>
                        </a:rPr>
                        <a:t>370</a:t>
                      </a:r>
                      <a:endParaRPr sz="1600">
                        <a:solidFill>
                          <a:schemeClr val="tx1"/>
                        </a:solidFill>
                        <a:latin typeface="Hind Vadodara Light"/>
                        <a:ea typeface="Hind Vadodara Light"/>
                        <a:cs typeface="Hind Vadodara Light"/>
                        <a:sym typeface="Hind Vadodara Light"/>
                      </a:endParaRPr>
                    </a:p>
                  </a:txBody>
                  <a:tcPr marL="91425" marR="91425" marT="91425" marB="91425" anchor="ctr">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768375">
                <a:tc>
                  <a:txBody>
                    <a:bodyPr/>
                    <a:lstStyle/>
                    <a:p>
                      <a:pPr marL="0" marR="0" lvl="0" indent="0" algn="ctr" rtl="0">
                        <a:spcBef>
                          <a:spcPts val="0"/>
                        </a:spcBef>
                        <a:spcAft>
                          <a:spcPts val="0"/>
                        </a:spcAft>
                        <a:buNone/>
                      </a:pPr>
                      <a:r>
                        <a:rPr lang="en" sz="2400">
                          <a:solidFill>
                            <a:schemeClr val="tx1"/>
                          </a:solidFill>
                          <a:latin typeface="Teko Light"/>
                          <a:ea typeface="Teko Light"/>
                          <a:cs typeface="Teko Light"/>
                          <a:sym typeface="Teko Light"/>
                        </a:rPr>
                        <a:t>MERCURY</a:t>
                      </a:r>
                      <a:endParaRPr sz="2400">
                        <a:solidFill>
                          <a:schemeClr val="tx1"/>
                        </a:solidFill>
                        <a:latin typeface="Teko Light"/>
                        <a:ea typeface="Teko Light"/>
                        <a:cs typeface="Teko Light"/>
                        <a:sym typeface="Teko Light"/>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chemeClr val="dk2">
                          <a:alpha val="0"/>
                        </a:schemeClr>
                      </a:solidFill>
                      <a:prstDash val="solid"/>
                      <a:round/>
                      <a:headEnd type="none" w="sm" len="sm"/>
                      <a:tailEnd type="none" w="sm" len="sm"/>
                    </a:lnT>
                    <a:lnB w="19050"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tx1"/>
                          </a:solidFill>
                          <a:latin typeface="Hind Vadodara Light"/>
                          <a:ea typeface="Hind Vadodara Light"/>
                          <a:cs typeface="Hind Vadodara Light"/>
                          <a:sym typeface="Hind Vadodara Light"/>
                        </a:rPr>
                        <a:t>490</a:t>
                      </a:r>
                      <a:endParaRPr sz="1600">
                        <a:solidFill>
                          <a:schemeClr val="tx1"/>
                        </a:solidFill>
                        <a:latin typeface="Hind Vadodara Light"/>
                        <a:ea typeface="Hind Vadodara Light"/>
                        <a:cs typeface="Hind Vadodara Light"/>
                        <a:sym typeface="Hind Vadodara Light"/>
                      </a:endParaRPr>
                    </a:p>
                  </a:txBody>
                  <a:tcPr marL="91425" marR="91425" marT="91425" marB="91425" anchor="ctr">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600">
                          <a:solidFill>
                            <a:schemeClr val="tx1"/>
                          </a:solidFill>
                          <a:latin typeface="Hind Vadodara Light"/>
                          <a:ea typeface="Hind Vadodara Light"/>
                          <a:cs typeface="Hind Vadodara Light"/>
                          <a:sym typeface="Hind Vadodara Light"/>
                        </a:rPr>
                        <a:t>150</a:t>
                      </a:r>
                      <a:endParaRPr sz="1600">
                        <a:solidFill>
                          <a:schemeClr val="tx1"/>
                        </a:solidFill>
                        <a:latin typeface="Hind Vadodara Light"/>
                        <a:ea typeface="Hind Vadodara Light"/>
                        <a:cs typeface="Hind Vadodara Light"/>
                        <a:sym typeface="Hind Vadodara Light"/>
                      </a:endParaRPr>
                    </a:p>
                  </a:txBody>
                  <a:tcPr marL="91425" marR="91425" marT="91425" marB="91425" anchor="ctr">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600">
                          <a:solidFill>
                            <a:schemeClr val="tx1"/>
                          </a:solidFill>
                          <a:latin typeface="Hind Vadodara Light"/>
                          <a:ea typeface="Hind Vadodara Light"/>
                          <a:cs typeface="Hind Vadodara Light"/>
                          <a:sym typeface="Hind Vadodara Light"/>
                        </a:rPr>
                        <a:t>890</a:t>
                      </a:r>
                      <a:endParaRPr sz="1600">
                        <a:solidFill>
                          <a:schemeClr val="tx1"/>
                        </a:solidFill>
                        <a:latin typeface="Hind Vadodara Light"/>
                        <a:ea typeface="Hind Vadodara Light"/>
                        <a:cs typeface="Hind Vadodara Light"/>
                        <a:sym typeface="Hind Vadodara Light"/>
                      </a:endParaRPr>
                    </a:p>
                  </a:txBody>
                  <a:tcPr marL="91425" marR="91425" marT="91425" marB="91425" anchor="ctr">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68375">
                <a:tc>
                  <a:txBody>
                    <a:bodyPr/>
                    <a:lstStyle/>
                    <a:p>
                      <a:pPr marL="0" marR="0" lvl="0" indent="0" algn="ctr" rtl="0">
                        <a:spcBef>
                          <a:spcPts val="0"/>
                        </a:spcBef>
                        <a:spcAft>
                          <a:spcPts val="0"/>
                        </a:spcAft>
                        <a:buNone/>
                      </a:pPr>
                      <a:r>
                        <a:rPr lang="en" sz="2400">
                          <a:solidFill>
                            <a:schemeClr val="tx1"/>
                          </a:solidFill>
                          <a:latin typeface="Teko Light"/>
                          <a:ea typeface="Teko Light"/>
                          <a:cs typeface="Teko Light"/>
                          <a:sym typeface="Teko Light"/>
                        </a:rPr>
                        <a:t>VENUS</a:t>
                      </a:r>
                      <a:endParaRPr sz="2400">
                        <a:solidFill>
                          <a:schemeClr val="tx1"/>
                        </a:solidFill>
                        <a:latin typeface="Teko Light"/>
                        <a:ea typeface="Teko Light"/>
                        <a:cs typeface="Teko Light"/>
                        <a:sym typeface="Teko Light"/>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chemeClr val="dk2">
                          <a:alpha val="0"/>
                        </a:schemeClr>
                      </a:solidFill>
                      <a:prstDash val="solid"/>
                      <a:round/>
                      <a:headEnd type="none" w="sm" len="sm"/>
                      <a:tailEnd type="none" w="sm" len="sm"/>
                    </a:lnT>
                    <a:lnB w="19050"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 sz="1600">
                          <a:solidFill>
                            <a:schemeClr val="tx1"/>
                          </a:solidFill>
                          <a:latin typeface="Hind Vadodara Light"/>
                          <a:ea typeface="Hind Vadodara Light"/>
                          <a:cs typeface="Hind Vadodara Light"/>
                          <a:sym typeface="Hind Vadodara Light"/>
                        </a:rPr>
                        <a:t>1,000</a:t>
                      </a:r>
                      <a:endParaRPr sz="1600">
                        <a:solidFill>
                          <a:schemeClr val="tx1"/>
                        </a:solidFill>
                        <a:latin typeface="Hind Vadodara Light"/>
                        <a:ea typeface="Hind Vadodara Light"/>
                        <a:cs typeface="Hind Vadodara Light"/>
                        <a:sym typeface="Hind Vadodara Light"/>
                      </a:endParaRPr>
                    </a:p>
                  </a:txBody>
                  <a:tcPr marL="91425" marR="91425" marT="91425" marB="91425" anchor="ctr">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600">
                          <a:solidFill>
                            <a:schemeClr val="tx1"/>
                          </a:solidFill>
                          <a:latin typeface="Hind Vadodara Light"/>
                          <a:ea typeface="Hind Vadodara Light"/>
                          <a:cs typeface="Hind Vadodara Light"/>
                          <a:sym typeface="Hind Vadodara Light"/>
                        </a:rPr>
                        <a:t>260</a:t>
                      </a:r>
                      <a:endParaRPr sz="1600">
                        <a:solidFill>
                          <a:schemeClr val="tx1"/>
                        </a:solidFill>
                        <a:latin typeface="Hind Vadodara Light"/>
                        <a:ea typeface="Hind Vadodara Light"/>
                        <a:cs typeface="Hind Vadodara Light"/>
                        <a:sym typeface="Hind Vadodara Light"/>
                      </a:endParaRPr>
                    </a:p>
                  </a:txBody>
                  <a:tcPr marL="91425" marR="91425" marT="91425" marB="91425" anchor="ctr">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600" dirty="0">
                          <a:solidFill>
                            <a:schemeClr val="tx1"/>
                          </a:solidFill>
                          <a:latin typeface="Hind Vadodara Light"/>
                          <a:ea typeface="Hind Vadodara Light"/>
                          <a:cs typeface="Hind Vadodara Light"/>
                          <a:sym typeface="Hind Vadodara Light"/>
                        </a:rPr>
                        <a:t>245</a:t>
                      </a:r>
                      <a:endParaRPr sz="1600" dirty="0">
                        <a:solidFill>
                          <a:schemeClr val="tx1"/>
                        </a:solidFill>
                        <a:latin typeface="Hind Vadodara Light"/>
                        <a:ea typeface="Hind Vadodara Light"/>
                        <a:cs typeface="Hind Vadodara Light"/>
                        <a:sym typeface="Hind Vadodara Light"/>
                      </a:endParaRPr>
                    </a:p>
                  </a:txBody>
                  <a:tcPr marL="91425" marR="91425" marT="91425" marB="91425" anchor="ctr">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sp>
        <p:nvSpPr>
          <p:cNvPr id="11" name="Google Shape;450;p44"/>
          <p:cNvSpPr txBox="1">
            <a:spLocks/>
          </p:cNvSpPr>
          <p:nvPr/>
        </p:nvSpPr>
        <p:spPr>
          <a:xfrm>
            <a:off x="2421000" y="28360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OUR NUMBERS</a:t>
            </a:r>
          </a:p>
        </p:txBody>
      </p:sp>
    </p:spTree>
    <p:extLst>
      <p:ext uri="{BB962C8B-B14F-4D97-AF65-F5344CB8AC3E}">
        <p14:creationId xmlns:p14="http://schemas.microsoft.com/office/powerpoint/2010/main" val="1450880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4"/>
        <p:cNvGrpSpPr/>
        <p:nvPr/>
      </p:nvGrpSpPr>
      <p:grpSpPr>
        <a:xfrm>
          <a:off x="0" y="0"/>
          <a:ext cx="0" cy="0"/>
          <a:chOff x="0" y="0"/>
          <a:chExt cx="0" cy="0"/>
        </a:xfrm>
      </p:grpSpPr>
      <p:sp>
        <p:nvSpPr>
          <p:cNvPr id="270" name="Google Shape;455;p45"/>
          <p:cNvSpPr txBox="1">
            <a:spLocks/>
          </p:cNvSpPr>
          <p:nvPr/>
        </p:nvSpPr>
        <p:spPr>
          <a:xfrm>
            <a:off x="2421000" y="28360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OUR LOCATIONS</a:t>
            </a:r>
          </a:p>
        </p:txBody>
      </p:sp>
      <p:grpSp>
        <p:nvGrpSpPr>
          <p:cNvPr id="271" name="Google Shape;456;p45"/>
          <p:cNvGrpSpPr/>
          <p:nvPr/>
        </p:nvGrpSpPr>
        <p:grpSpPr>
          <a:xfrm>
            <a:off x="2068068" y="1528033"/>
            <a:ext cx="5007849" cy="2771994"/>
            <a:chOff x="2654821" y="2311071"/>
            <a:chExt cx="2279715" cy="1262120"/>
          </a:xfrm>
        </p:grpSpPr>
        <p:grpSp>
          <p:nvGrpSpPr>
            <p:cNvPr id="272" name="Google Shape;457;p45"/>
            <p:cNvGrpSpPr/>
            <p:nvPr/>
          </p:nvGrpSpPr>
          <p:grpSpPr>
            <a:xfrm>
              <a:off x="4034269" y="2840745"/>
              <a:ext cx="40212" cy="36437"/>
              <a:chOff x="4293400" y="2574725"/>
              <a:chExt cx="84425" cy="80100"/>
            </a:xfrm>
          </p:grpSpPr>
          <p:sp>
            <p:nvSpPr>
              <p:cNvPr id="795" name="Google Shape;458;p45"/>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chemeClr val="lt1"/>
              </a:solidFill>
              <a:ln>
                <a:noFill/>
              </a:ln>
            </p:spPr>
          </p:sp>
          <p:sp>
            <p:nvSpPr>
              <p:cNvPr id="796" name="Google Shape;459;p45"/>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460;p45"/>
            <p:cNvGrpSpPr/>
            <p:nvPr/>
          </p:nvGrpSpPr>
          <p:grpSpPr>
            <a:xfrm>
              <a:off x="3894606" y="2334874"/>
              <a:ext cx="913198" cy="518984"/>
              <a:chOff x="4000175" y="1462675"/>
              <a:chExt cx="1917275" cy="1140875"/>
            </a:xfrm>
          </p:grpSpPr>
          <p:sp>
            <p:nvSpPr>
              <p:cNvPr id="787" name="Google Shape;461;p45"/>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chemeClr val="lt1"/>
              </a:solidFill>
              <a:ln>
                <a:noFill/>
              </a:ln>
            </p:spPr>
          </p:sp>
          <p:grpSp>
            <p:nvGrpSpPr>
              <p:cNvPr id="788" name="Google Shape;462;p45"/>
              <p:cNvGrpSpPr/>
              <p:nvPr/>
            </p:nvGrpSpPr>
            <p:grpSpPr>
              <a:xfrm>
                <a:off x="4000175" y="1462675"/>
                <a:ext cx="1917275" cy="1140875"/>
                <a:chOff x="4000175" y="1462675"/>
                <a:chExt cx="1917275" cy="1140875"/>
              </a:xfrm>
            </p:grpSpPr>
            <p:sp>
              <p:nvSpPr>
                <p:cNvPr id="789" name="Google Shape;463;p45"/>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chemeClr val="lt1"/>
                </a:solidFill>
                <a:ln>
                  <a:noFill/>
                </a:ln>
              </p:spPr>
            </p:sp>
            <p:sp>
              <p:nvSpPr>
                <p:cNvPr id="790" name="Google Shape;464;p45"/>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465;p45"/>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466;p45"/>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467;p45"/>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794" name="Google Shape;468;p45"/>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4" name="Google Shape;469;p45"/>
            <p:cNvGrpSpPr/>
            <p:nvPr/>
          </p:nvGrpSpPr>
          <p:grpSpPr>
            <a:xfrm>
              <a:off x="3875768" y="2846704"/>
              <a:ext cx="44796" cy="47366"/>
              <a:chOff x="3960625" y="2587825"/>
              <a:chExt cx="94050" cy="104125"/>
            </a:xfrm>
          </p:grpSpPr>
          <p:sp>
            <p:nvSpPr>
              <p:cNvPr id="785" name="Google Shape;470;p45"/>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chemeClr val="lt1"/>
              </a:solidFill>
              <a:ln>
                <a:noFill/>
              </a:ln>
            </p:spPr>
          </p:sp>
          <p:sp>
            <p:nvSpPr>
              <p:cNvPr id="786" name="Google Shape;471;p45"/>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 name="Google Shape;472;p45"/>
            <p:cNvGrpSpPr/>
            <p:nvPr/>
          </p:nvGrpSpPr>
          <p:grpSpPr>
            <a:xfrm>
              <a:off x="3782759" y="2807162"/>
              <a:ext cx="82686" cy="85487"/>
              <a:chOff x="3765350" y="2500900"/>
              <a:chExt cx="173600" cy="187925"/>
            </a:xfrm>
          </p:grpSpPr>
          <p:sp>
            <p:nvSpPr>
              <p:cNvPr id="779" name="Google Shape;473;p45"/>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chemeClr val="lt1"/>
              </a:solidFill>
              <a:ln>
                <a:noFill/>
              </a:ln>
            </p:spPr>
          </p:sp>
          <p:sp>
            <p:nvSpPr>
              <p:cNvPr id="780" name="Google Shape;474;p45"/>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475;p45"/>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476;p45"/>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477;p45"/>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478;p45"/>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 name="Google Shape;479;p45"/>
            <p:cNvGrpSpPr/>
            <p:nvPr/>
          </p:nvGrpSpPr>
          <p:grpSpPr>
            <a:xfrm>
              <a:off x="3775674" y="2798496"/>
              <a:ext cx="40545" cy="23564"/>
              <a:chOff x="3750475" y="2481850"/>
              <a:chExt cx="85125" cy="51800"/>
            </a:xfrm>
          </p:grpSpPr>
          <p:sp>
            <p:nvSpPr>
              <p:cNvPr id="777" name="Google Shape;480;p45"/>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481;p45"/>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chemeClr val="lt1"/>
              </a:solidFill>
              <a:ln>
                <a:noFill/>
              </a:ln>
            </p:spPr>
          </p:sp>
        </p:grpSp>
        <p:grpSp>
          <p:nvGrpSpPr>
            <p:cNvPr id="277" name="Google Shape;482;p45"/>
            <p:cNvGrpSpPr/>
            <p:nvPr/>
          </p:nvGrpSpPr>
          <p:grpSpPr>
            <a:xfrm>
              <a:off x="3716946" y="2776024"/>
              <a:ext cx="81971" cy="76912"/>
              <a:chOff x="3627175" y="2432450"/>
              <a:chExt cx="172100" cy="169075"/>
            </a:xfrm>
          </p:grpSpPr>
          <p:sp>
            <p:nvSpPr>
              <p:cNvPr id="774" name="Google Shape;483;p45"/>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484;p45"/>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chemeClr val="lt1"/>
              </a:solidFill>
              <a:ln>
                <a:noFill/>
              </a:ln>
            </p:spPr>
          </p:sp>
          <p:sp>
            <p:nvSpPr>
              <p:cNvPr id="776" name="Google Shape;485;p45"/>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chemeClr val="lt1"/>
              </a:solidFill>
              <a:ln>
                <a:noFill/>
              </a:ln>
            </p:spPr>
          </p:sp>
        </p:grpSp>
        <p:grpSp>
          <p:nvGrpSpPr>
            <p:cNvPr id="278" name="Google Shape;486;p45"/>
            <p:cNvGrpSpPr/>
            <p:nvPr/>
          </p:nvGrpSpPr>
          <p:grpSpPr>
            <a:xfrm>
              <a:off x="3685682" y="2845624"/>
              <a:ext cx="29311" cy="45055"/>
              <a:chOff x="3561536" y="2585450"/>
              <a:chExt cx="61539" cy="99045"/>
            </a:xfrm>
          </p:grpSpPr>
          <p:sp>
            <p:nvSpPr>
              <p:cNvPr id="772" name="Google Shape;487;p45"/>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488;p45"/>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chemeClr val="lt1"/>
              </a:solidFill>
              <a:ln>
                <a:noFill/>
              </a:ln>
            </p:spPr>
          </p:sp>
        </p:grpSp>
        <p:grpSp>
          <p:nvGrpSpPr>
            <p:cNvPr id="279" name="Google Shape;489;p45"/>
            <p:cNvGrpSpPr/>
            <p:nvPr/>
          </p:nvGrpSpPr>
          <p:grpSpPr>
            <a:xfrm>
              <a:off x="3849905" y="2572252"/>
              <a:ext cx="74339" cy="119559"/>
              <a:chOff x="3906325" y="1984500"/>
              <a:chExt cx="156075" cy="262825"/>
            </a:xfrm>
          </p:grpSpPr>
          <p:sp>
            <p:nvSpPr>
              <p:cNvPr id="770" name="Google Shape;490;p45"/>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chemeClr val="lt1"/>
              </a:solidFill>
              <a:ln>
                <a:noFill/>
              </a:ln>
            </p:spPr>
          </p:sp>
          <p:sp>
            <p:nvSpPr>
              <p:cNvPr id="771" name="Google Shape;491;p45"/>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 name="Google Shape;492;p45"/>
            <p:cNvGrpSpPr/>
            <p:nvPr/>
          </p:nvGrpSpPr>
          <p:grpSpPr>
            <a:xfrm>
              <a:off x="2654821" y="2414345"/>
              <a:ext cx="667570" cy="558731"/>
              <a:chOff x="1397225" y="1637375"/>
              <a:chExt cx="1401575" cy="1228250"/>
            </a:xfrm>
          </p:grpSpPr>
          <p:sp>
            <p:nvSpPr>
              <p:cNvPr id="766" name="Google Shape;493;p45"/>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chemeClr val="lt1"/>
              </a:solidFill>
              <a:ln>
                <a:noFill/>
              </a:ln>
            </p:spPr>
          </p:sp>
          <p:grpSp>
            <p:nvGrpSpPr>
              <p:cNvPr id="767" name="Google Shape;494;p45"/>
              <p:cNvGrpSpPr/>
              <p:nvPr/>
            </p:nvGrpSpPr>
            <p:grpSpPr>
              <a:xfrm>
                <a:off x="1397225" y="1637375"/>
                <a:ext cx="1398775" cy="1228250"/>
                <a:chOff x="1397225" y="1637375"/>
                <a:chExt cx="1398775" cy="1228250"/>
              </a:xfrm>
            </p:grpSpPr>
            <p:sp>
              <p:nvSpPr>
                <p:cNvPr id="768" name="Google Shape;495;p45"/>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496;p45"/>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1" name="Google Shape;497;p45"/>
            <p:cNvGrpSpPr/>
            <p:nvPr/>
          </p:nvGrpSpPr>
          <p:grpSpPr>
            <a:xfrm>
              <a:off x="3230417" y="3103734"/>
              <a:ext cx="282982" cy="280332"/>
              <a:chOff x="2605700" y="3152850"/>
              <a:chExt cx="594125" cy="616250"/>
            </a:xfrm>
          </p:grpSpPr>
          <p:sp>
            <p:nvSpPr>
              <p:cNvPr id="764" name="Google Shape;498;p45"/>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chemeClr val="lt1"/>
              </a:solidFill>
              <a:ln>
                <a:noFill/>
              </a:ln>
            </p:spPr>
          </p:sp>
          <p:sp>
            <p:nvSpPr>
              <p:cNvPr id="765" name="Google Shape;499;p45"/>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grpSp>
          <p:nvGrpSpPr>
            <p:cNvPr id="282" name="Google Shape;500;p45"/>
            <p:cNvGrpSpPr/>
            <p:nvPr/>
          </p:nvGrpSpPr>
          <p:grpSpPr>
            <a:xfrm>
              <a:off x="3265985" y="3226989"/>
              <a:ext cx="87151" cy="346202"/>
              <a:chOff x="2680375" y="3423800"/>
              <a:chExt cx="182975" cy="761050"/>
            </a:xfrm>
          </p:grpSpPr>
          <p:sp>
            <p:nvSpPr>
              <p:cNvPr id="762" name="Google Shape;501;p45"/>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chemeClr val="lt1"/>
              </a:solidFill>
              <a:ln>
                <a:noFill/>
              </a:ln>
            </p:spPr>
          </p:sp>
          <p:sp>
            <p:nvSpPr>
              <p:cNvPr id="763" name="Google Shape;502;p45"/>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 name="Google Shape;503;p45"/>
            <p:cNvGrpSpPr/>
            <p:nvPr/>
          </p:nvGrpSpPr>
          <p:grpSpPr>
            <a:xfrm>
              <a:off x="3855466" y="3289811"/>
              <a:ext cx="112514" cy="94210"/>
              <a:chOff x="3918000" y="3561900"/>
              <a:chExt cx="236225" cy="207100"/>
            </a:xfrm>
          </p:grpSpPr>
          <p:sp>
            <p:nvSpPr>
              <p:cNvPr id="760" name="Google Shape;504;p45"/>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chemeClr val="lt1"/>
              </a:solidFill>
              <a:ln>
                <a:noFill/>
              </a:ln>
            </p:spPr>
          </p:sp>
          <p:sp>
            <p:nvSpPr>
              <p:cNvPr id="761" name="Google Shape;505;p45"/>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 name="Google Shape;506;p45"/>
            <p:cNvSpPr/>
            <p:nvPr/>
          </p:nvSpPr>
          <p:spPr>
            <a:xfrm>
              <a:off x="3292646" y="3020419"/>
              <a:ext cx="18695" cy="5482"/>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507;p45"/>
            <p:cNvSpPr/>
            <p:nvPr/>
          </p:nvSpPr>
          <p:spPr>
            <a:xfrm>
              <a:off x="3260258" y="3010662"/>
              <a:ext cx="26423" cy="16661"/>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508;p45"/>
            <p:cNvSpPr/>
            <p:nvPr/>
          </p:nvSpPr>
          <p:spPr>
            <a:xfrm>
              <a:off x="3408744" y="2329870"/>
              <a:ext cx="289769" cy="354333"/>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nvGrpSpPr>
            <p:cNvPr id="287" name="Google Shape;509;p45"/>
            <p:cNvGrpSpPr/>
            <p:nvPr/>
          </p:nvGrpSpPr>
          <p:grpSpPr>
            <a:xfrm>
              <a:off x="2905224" y="2311071"/>
              <a:ext cx="596721" cy="528992"/>
              <a:chOff x="1922950" y="1410350"/>
              <a:chExt cx="1252825" cy="1162875"/>
            </a:xfrm>
          </p:grpSpPr>
          <p:sp>
            <p:nvSpPr>
              <p:cNvPr id="744" name="Google Shape;510;p45"/>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511;p45"/>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512;p45"/>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513;p45"/>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514;p45"/>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515;p45"/>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516;p45"/>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517;p45"/>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518;p45"/>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519;p45"/>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520;p45"/>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521;p45"/>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522;p45"/>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523;p45"/>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524;p45"/>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525;p45"/>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grpSp>
        <p:sp>
          <p:nvSpPr>
            <p:cNvPr id="288" name="Google Shape;526;p45"/>
            <p:cNvSpPr/>
            <p:nvPr/>
          </p:nvSpPr>
          <p:spPr>
            <a:xfrm>
              <a:off x="3216902" y="3020658"/>
              <a:ext cx="15456" cy="5959"/>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27;p45"/>
            <p:cNvSpPr/>
            <p:nvPr/>
          </p:nvSpPr>
          <p:spPr>
            <a:xfrm>
              <a:off x="3243063" y="3010423"/>
              <a:ext cx="19695" cy="13340"/>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28;p45"/>
            <p:cNvSpPr/>
            <p:nvPr/>
          </p:nvSpPr>
          <p:spPr>
            <a:xfrm>
              <a:off x="3173297" y="2986859"/>
              <a:ext cx="73267" cy="24997"/>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29;p45"/>
            <p:cNvSpPr/>
            <p:nvPr/>
          </p:nvSpPr>
          <p:spPr>
            <a:xfrm>
              <a:off x="3371128" y="3527019"/>
              <a:ext cx="18695" cy="10247"/>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530;p45"/>
            <p:cNvSpPr/>
            <p:nvPr/>
          </p:nvSpPr>
          <p:spPr>
            <a:xfrm>
              <a:off x="3183264" y="3080853"/>
              <a:ext cx="38140" cy="16672"/>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531;p45"/>
            <p:cNvSpPr/>
            <p:nvPr/>
          </p:nvSpPr>
          <p:spPr>
            <a:xfrm>
              <a:off x="3163092" y="3070629"/>
              <a:ext cx="23172" cy="20709"/>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532;p45"/>
            <p:cNvSpPr/>
            <p:nvPr/>
          </p:nvSpPr>
          <p:spPr>
            <a:xfrm>
              <a:off x="3150875" y="3043494"/>
              <a:ext cx="32150" cy="30467"/>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533;p45"/>
            <p:cNvSpPr/>
            <p:nvPr/>
          </p:nvSpPr>
          <p:spPr>
            <a:xfrm>
              <a:off x="3140409" y="3037308"/>
              <a:ext cx="43617" cy="20948"/>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534;p45"/>
            <p:cNvSpPr/>
            <p:nvPr/>
          </p:nvSpPr>
          <p:spPr>
            <a:xfrm>
              <a:off x="3134431" y="3048737"/>
              <a:ext cx="17206" cy="9519"/>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535;p45"/>
            <p:cNvSpPr/>
            <p:nvPr/>
          </p:nvSpPr>
          <p:spPr>
            <a:xfrm>
              <a:off x="3142159" y="3021841"/>
              <a:ext cx="7978" cy="16672"/>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536;p45"/>
            <p:cNvSpPr/>
            <p:nvPr/>
          </p:nvSpPr>
          <p:spPr>
            <a:xfrm>
              <a:off x="3120487" y="3025651"/>
              <a:ext cx="28411" cy="28568"/>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537;p45"/>
            <p:cNvSpPr/>
            <p:nvPr/>
          </p:nvSpPr>
          <p:spPr>
            <a:xfrm>
              <a:off x="2965761" y="2909287"/>
              <a:ext cx="196343" cy="138983"/>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538;p45"/>
            <p:cNvSpPr/>
            <p:nvPr/>
          </p:nvSpPr>
          <p:spPr>
            <a:xfrm>
              <a:off x="3378594" y="3107749"/>
              <a:ext cx="19445" cy="26657"/>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539;p45"/>
            <p:cNvSpPr/>
            <p:nvPr/>
          </p:nvSpPr>
          <p:spPr>
            <a:xfrm>
              <a:off x="3354434" y="3105122"/>
              <a:ext cx="27661" cy="28807"/>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540;p45"/>
            <p:cNvSpPr/>
            <p:nvPr/>
          </p:nvSpPr>
          <p:spPr>
            <a:xfrm>
              <a:off x="3331012" y="3088711"/>
              <a:ext cx="34639" cy="49743"/>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541;p45"/>
            <p:cNvSpPr/>
            <p:nvPr/>
          </p:nvSpPr>
          <p:spPr>
            <a:xfrm>
              <a:off x="3250041" y="3063487"/>
              <a:ext cx="91450" cy="78538"/>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542;p45"/>
            <p:cNvSpPr/>
            <p:nvPr/>
          </p:nvSpPr>
          <p:spPr>
            <a:xfrm>
              <a:off x="3209425" y="3061815"/>
              <a:ext cx="82733" cy="112565"/>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543;p45"/>
            <p:cNvSpPr/>
            <p:nvPr/>
          </p:nvSpPr>
          <p:spPr>
            <a:xfrm>
              <a:off x="3195231" y="3136533"/>
              <a:ext cx="40867" cy="42852"/>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544;p45"/>
            <p:cNvSpPr/>
            <p:nvPr/>
          </p:nvSpPr>
          <p:spPr>
            <a:xfrm>
              <a:off x="3192980" y="3146290"/>
              <a:ext cx="88711" cy="124938"/>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545;p45"/>
            <p:cNvSpPr/>
            <p:nvPr/>
          </p:nvSpPr>
          <p:spPr>
            <a:xfrm>
              <a:off x="3275452" y="3211250"/>
              <a:ext cx="85722" cy="91389"/>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308" name="Google Shape;546;p45"/>
            <p:cNvSpPr/>
            <p:nvPr/>
          </p:nvSpPr>
          <p:spPr>
            <a:xfrm>
              <a:off x="3327273" y="3275982"/>
              <a:ext cx="58811" cy="59262"/>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309" name="Google Shape;547;p45"/>
            <p:cNvSpPr/>
            <p:nvPr/>
          </p:nvSpPr>
          <p:spPr>
            <a:xfrm>
              <a:off x="3363150" y="3352838"/>
              <a:ext cx="34889" cy="37848"/>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 name="Google Shape;548;p45"/>
            <p:cNvGrpSpPr/>
            <p:nvPr/>
          </p:nvGrpSpPr>
          <p:grpSpPr>
            <a:xfrm>
              <a:off x="3280929" y="3294542"/>
              <a:ext cx="109894" cy="272224"/>
              <a:chOff x="2711750" y="3572300"/>
              <a:chExt cx="230725" cy="598425"/>
            </a:xfrm>
          </p:grpSpPr>
          <p:sp>
            <p:nvSpPr>
              <p:cNvPr id="742" name="Google Shape;549;p45"/>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550;p45"/>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 name="Google Shape;551;p45"/>
            <p:cNvSpPr/>
            <p:nvPr/>
          </p:nvSpPr>
          <p:spPr>
            <a:xfrm>
              <a:off x="4563295" y="2964728"/>
              <a:ext cx="12467" cy="27863"/>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2" name="Google Shape;552;p45"/>
            <p:cNvGrpSpPr/>
            <p:nvPr/>
          </p:nvGrpSpPr>
          <p:grpSpPr>
            <a:xfrm>
              <a:off x="3790439" y="2408636"/>
              <a:ext cx="73017" cy="75684"/>
              <a:chOff x="3781475" y="1624825"/>
              <a:chExt cx="153300" cy="166375"/>
            </a:xfrm>
          </p:grpSpPr>
          <p:sp>
            <p:nvSpPr>
              <p:cNvPr id="738" name="Google Shape;553;p45"/>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554;p45"/>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555;p45"/>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556;p45"/>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3" name="Google Shape;557;p45"/>
            <p:cNvSpPr/>
            <p:nvPr/>
          </p:nvSpPr>
          <p:spPr>
            <a:xfrm>
              <a:off x="4614379" y="2777935"/>
              <a:ext cx="83472" cy="1397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558;p45"/>
            <p:cNvSpPr/>
            <p:nvPr/>
          </p:nvSpPr>
          <p:spPr>
            <a:xfrm>
              <a:off x="4580490" y="2850992"/>
              <a:ext cx="28661" cy="38087"/>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559;p45"/>
            <p:cNvSpPr/>
            <p:nvPr/>
          </p:nvSpPr>
          <p:spPr>
            <a:xfrm>
              <a:off x="4566534" y="2807208"/>
              <a:ext cx="32650" cy="53553"/>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560;p45"/>
            <p:cNvSpPr/>
            <p:nvPr/>
          </p:nvSpPr>
          <p:spPr>
            <a:xfrm>
              <a:off x="4301938" y="2737722"/>
              <a:ext cx="211787" cy="95438"/>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561;p45"/>
            <p:cNvSpPr/>
            <p:nvPr/>
          </p:nvSpPr>
          <p:spPr>
            <a:xfrm>
              <a:off x="4718522" y="3165089"/>
              <a:ext cx="67277" cy="54986"/>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562;p45"/>
            <p:cNvSpPr/>
            <p:nvPr/>
          </p:nvSpPr>
          <p:spPr>
            <a:xfrm>
              <a:off x="4567785" y="3016610"/>
              <a:ext cx="54822" cy="91389"/>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563;p45"/>
            <p:cNvSpPr/>
            <p:nvPr/>
          </p:nvSpPr>
          <p:spPr>
            <a:xfrm>
              <a:off x="4595934" y="3205063"/>
              <a:ext cx="26673" cy="13340"/>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0" name="Google Shape;564;p45"/>
            <p:cNvGrpSpPr/>
            <p:nvPr/>
          </p:nvGrpSpPr>
          <p:grpSpPr>
            <a:xfrm>
              <a:off x="4403342" y="3107749"/>
              <a:ext cx="316680" cy="101374"/>
              <a:chOff x="5068275" y="3161675"/>
              <a:chExt cx="664875" cy="222850"/>
            </a:xfrm>
          </p:grpSpPr>
          <p:sp>
            <p:nvSpPr>
              <p:cNvPr id="734" name="Google Shape;565;p45"/>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566;p45"/>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567;p45"/>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568;p45"/>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1" name="Google Shape;569;p45"/>
            <p:cNvSpPr/>
            <p:nvPr/>
          </p:nvSpPr>
          <p:spPr>
            <a:xfrm>
              <a:off x="4437231" y="3100607"/>
              <a:ext cx="29912" cy="3737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570;p45"/>
            <p:cNvSpPr/>
            <p:nvPr/>
          </p:nvSpPr>
          <p:spPr>
            <a:xfrm>
              <a:off x="4503746" y="3099174"/>
              <a:ext cx="65289" cy="4213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571;p45"/>
            <p:cNvSpPr/>
            <p:nvPr/>
          </p:nvSpPr>
          <p:spPr>
            <a:xfrm>
              <a:off x="4442708" y="2983061"/>
              <a:ext cx="56823" cy="104945"/>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572;p45"/>
            <p:cNvSpPr/>
            <p:nvPr/>
          </p:nvSpPr>
          <p:spPr>
            <a:xfrm>
              <a:off x="4450186" y="3045644"/>
              <a:ext cx="36139" cy="2975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573;p45"/>
            <p:cNvSpPr/>
            <p:nvPr/>
          </p:nvSpPr>
          <p:spPr>
            <a:xfrm>
              <a:off x="4429753" y="2990191"/>
              <a:ext cx="55822" cy="61650"/>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574;p45"/>
            <p:cNvSpPr/>
            <p:nvPr/>
          </p:nvSpPr>
          <p:spPr>
            <a:xfrm>
              <a:off x="4413309" y="3004475"/>
              <a:ext cx="58061" cy="103285"/>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575;p45"/>
            <p:cNvSpPr/>
            <p:nvPr/>
          </p:nvSpPr>
          <p:spPr>
            <a:xfrm>
              <a:off x="4375443" y="2948079"/>
              <a:ext cx="61050" cy="131125"/>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576;p45"/>
            <p:cNvSpPr/>
            <p:nvPr/>
          </p:nvSpPr>
          <p:spPr>
            <a:xfrm>
              <a:off x="4343054" y="2959975"/>
              <a:ext cx="35389" cy="43557"/>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577;p45"/>
            <p:cNvSpPr/>
            <p:nvPr/>
          </p:nvSpPr>
          <p:spPr>
            <a:xfrm>
              <a:off x="3793178" y="2712975"/>
              <a:ext cx="26423" cy="3094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578;p45"/>
            <p:cNvSpPr/>
            <p:nvPr/>
          </p:nvSpPr>
          <p:spPr>
            <a:xfrm>
              <a:off x="3772256" y="2560208"/>
              <a:ext cx="138282" cy="15349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579;p45"/>
            <p:cNvSpPr/>
            <p:nvPr/>
          </p:nvSpPr>
          <p:spPr>
            <a:xfrm>
              <a:off x="3810372" y="2589242"/>
              <a:ext cx="68528" cy="147786"/>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580;p45"/>
            <p:cNvSpPr/>
            <p:nvPr/>
          </p:nvSpPr>
          <p:spPr>
            <a:xfrm>
              <a:off x="3883127" y="2693471"/>
              <a:ext cx="27411" cy="23803"/>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581;p45"/>
            <p:cNvSpPr/>
            <p:nvPr/>
          </p:nvSpPr>
          <p:spPr>
            <a:xfrm>
              <a:off x="3870422" y="2710598"/>
              <a:ext cx="43605" cy="22620"/>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582;p45"/>
            <p:cNvSpPr/>
            <p:nvPr/>
          </p:nvSpPr>
          <p:spPr>
            <a:xfrm>
              <a:off x="3871910" y="2726065"/>
              <a:ext cx="33901" cy="23803"/>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583;p45"/>
            <p:cNvSpPr/>
            <p:nvPr/>
          </p:nvSpPr>
          <p:spPr>
            <a:xfrm>
              <a:off x="3888104" y="2727737"/>
              <a:ext cx="57573" cy="42601"/>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584;p45"/>
            <p:cNvSpPr/>
            <p:nvPr/>
          </p:nvSpPr>
          <p:spPr>
            <a:xfrm>
              <a:off x="3848488" y="2796972"/>
              <a:ext cx="39628" cy="24519"/>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585;p45"/>
            <p:cNvSpPr/>
            <p:nvPr/>
          </p:nvSpPr>
          <p:spPr>
            <a:xfrm>
              <a:off x="3851727" y="2789842"/>
              <a:ext cx="34151" cy="14284"/>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586;p45"/>
            <p:cNvSpPr/>
            <p:nvPr/>
          </p:nvSpPr>
          <p:spPr>
            <a:xfrm>
              <a:off x="3869672" y="2845760"/>
              <a:ext cx="12967" cy="23803"/>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587;p45"/>
            <p:cNvSpPr/>
            <p:nvPr/>
          </p:nvSpPr>
          <p:spPr>
            <a:xfrm>
              <a:off x="3863444" y="2836958"/>
              <a:ext cx="12467" cy="15000"/>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588;p45"/>
            <p:cNvSpPr/>
            <p:nvPr/>
          </p:nvSpPr>
          <p:spPr>
            <a:xfrm>
              <a:off x="3844761" y="2824346"/>
              <a:ext cx="25923" cy="2166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589;p45"/>
            <p:cNvSpPr/>
            <p:nvPr/>
          </p:nvSpPr>
          <p:spPr>
            <a:xfrm>
              <a:off x="3830555" y="2811734"/>
              <a:ext cx="20195" cy="12146"/>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590;p45"/>
            <p:cNvSpPr/>
            <p:nvPr/>
          </p:nvSpPr>
          <p:spPr>
            <a:xfrm>
              <a:off x="3804645" y="2793401"/>
              <a:ext cx="47594" cy="21903"/>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591;p45"/>
            <p:cNvSpPr/>
            <p:nvPr/>
          </p:nvSpPr>
          <p:spPr>
            <a:xfrm>
              <a:off x="3831556" y="2741054"/>
              <a:ext cx="63038" cy="50699"/>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592;p45"/>
            <p:cNvSpPr/>
            <p:nvPr/>
          </p:nvSpPr>
          <p:spPr>
            <a:xfrm>
              <a:off x="3819089" y="2776036"/>
              <a:ext cx="50345" cy="20948"/>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593;p45"/>
            <p:cNvSpPr/>
            <p:nvPr/>
          </p:nvSpPr>
          <p:spPr>
            <a:xfrm>
              <a:off x="3779972" y="2741293"/>
              <a:ext cx="57323" cy="65449"/>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594;p45"/>
            <p:cNvSpPr/>
            <p:nvPr/>
          </p:nvSpPr>
          <p:spPr>
            <a:xfrm>
              <a:off x="3764778" y="2755577"/>
              <a:ext cx="24672" cy="21426"/>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595;p45"/>
            <p:cNvSpPr/>
            <p:nvPr/>
          </p:nvSpPr>
          <p:spPr>
            <a:xfrm>
              <a:off x="3762540" y="2773181"/>
              <a:ext cx="19445" cy="15956"/>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596;p45"/>
            <p:cNvSpPr/>
            <p:nvPr/>
          </p:nvSpPr>
          <p:spPr>
            <a:xfrm>
              <a:off x="3779484" y="2783894"/>
              <a:ext cx="4739" cy="64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597;p45"/>
            <p:cNvSpPr/>
            <p:nvPr/>
          </p:nvSpPr>
          <p:spPr>
            <a:xfrm>
              <a:off x="3681319" y="2737017"/>
              <a:ext cx="27661" cy="34982"/>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0" name="Google Shape;598;p45"/>
            <p:cNvGrpSpPr/>
            <p:nvPr/>
          </p:nvGrpSpPr>
          <p:grpSpPr>
            <a:xfrm>
              <a:off x="3697513" y="2707266"/>
              <a:ext cx="59549" cy="79733"/>
              <a:chOff x="3586375" y="2281300"/>
              <a:chExt cx="125025" cy="175275"/>
            </a:xfrm>
          </p:grpSpPr>
          <p:sp>
            <p:nvSpPr>
              <p:cNvPr id="732" name="Google Shape;599;p45"/>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600;p45"/>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1" name="Google Shape;601;p45"/>
            <p:cNvSpPr/>
            <p:nvPr/>
          </p:nvSpPr>
          <p:spPr>
            <a:xfrm>
              <a:off x="4037841" y="3224817"/>
              <a:ext cx="52333" cy="93527"/>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2" name="Google Shape;602;p45"/>
            <p:cNvGrpSpPr/>
            <p:nvPr/>
          </p:nvGrpSpPr>
          <p:grpSpPr>
            <a:xfrm>
              <a:off x="4513224" y="3221724"/>
              <a:ext cx="274563" cy="280321"/>
              <a:chOff x="5298975" y="3412225"/>
              <a:chExt cx="576450" cy="616225"/>
            </a:xfrm>
          </p:grpSpPr>
          <p:sp>
            <p:nvSpPr>
              <p:cNvPr id="730" name="Google Shape;603;p45"/>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731" name="Google Shape;604;p45"/>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 name="Google Shape;605;p45"/>
            <p:cNvGrpSpPr/>
            <p:nvPr/>
          </p:nvGrpSpPr>
          <p:grpSpPr>
            <a:xfrm>
              <a:off x="4824403" y="3421846"/>
              <a:ext cx="110132" cy="130647"/>
              <a:chOff x="5952300" y="3852150"/>
              <a:chExt cx="231225" cy="287200"/>
            </a:xfrm>
          </p:grpSpPr>
          <p:sp>
            <p:nvSpPr>
              <p:cNvPr id="728" name="Google Shape;606;p45"/>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607;p45"/>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4" name="Google Shape;608;p45"/>
            <p:cNvSpPr/>
            <p:nvPr/>
          </p:nvSpPr>
          <p:spPr>
            <a:xfrm>
              <a:off x="3608564" y="2619698"/>
              <a:ext cx="60550" cy="35232"/>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609;p45"/>
            <p:cNvSpPr/>
            <p:nvPr/>
          </p:nvSpPr>
          <p:spPr>
            <a:xfrm>
              <a:off x="4188328" y="2704412"/>
              <a:ext cx="421823" cy="300791"/>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610;p45"/>
            <p:cNvSpPr/>
            <p:nvPr/>
          </p:nvSpPr>
          <p:spPr>
            <a:xfrm>
              <a:off x="4442708" y="2990191"/>
              <a:ext cx="762" cy="967"/>
            </a:xfrm>
            <a:custGeom>
              <a:avLst/>
              <a:gdLst/>
              <a:ahLst/>
              <a:cxnLst/>
              <a:rect l="l" t="t" r="r" b="b"/>
              <a:pathLst>
                <a:path w="64" h="85" extrusionOk="0">
                  <a:moveTo>
                    <a:pt x="63" y="85"/>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611;p45"/>
            <p:cNvSpPr/>
            <p:nvPr/>
          </p:nvSpPr>
          <p:spPr>
            <a:xfrm>
              <a:off x="4434742" y="2997094"/>
              <a:ext cx="1250" cy="1205"/>
            </a:xfrm>
            <a:custGeom>
              <a:avLst/>
              <a:gdLst/>
              <a:ahLst/>
              <a:cxnLst/>
              <a:rect l="l" t="t" r="r" b="b"/>
              <a:pathLst>
                <a:path w="105" h="106" extrusionOk="0">
                  <a:moveTo>
                    <a:pt x="0" y="105"/>
                  </a:moveTo>
                  <a:lnTo>
                    <a:pt x="105" y="1"/>
                  </a:lnTo>
                  <a:lnTo>
                    <a:pt x="1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612;p45"/>
            <p:cNvSpPr/>
            <p:nvPr/>
          </p:nvSpPr>
          <p:spPr>
            <a:xfrm>
              <a:off x="4184339" y="2879787"/>
              <a:ext cx="2512" cy="728"/>
            </a:xfrm>
            <a:custGeom>
              <a:avLst/>
              <a:gdLst/>
              <a:ahLst/>
              <a:cxnLst/>
              <a:rect l="l" t="t" r="r" b="b"/>
              <a:pathLst>
                <a:path w="211" h="64" extrusionOk="0">
                  <a:moveTo>
                    <a:pt x="210" y="0"/>
                  </a:moveTo>
                  <a:lnTo>
                    <a:pt x="1" y="63"/>
                  </a:lnTo>
                  <a:lnTo>
                    <a:pt x="22" y="63"/>
                  </a:lnTo>
                  <a:lnTo>
                    <a:pt x="21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613;p45"/>
            <p:cNvSpPr/>
            <p:nvPr/>
          </p:nvSpPr>
          <p:spPr>
            <a:xfrm>
              <a:off x="4038591" y="2720356"/>
              <a:ext cx="260870" cy="130886"/>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614;p45"/>
            <p:cNvSpPr/>
            <p:nvPr/>
          </p:nvSpPr>
          <p:spPr>
            <a:xfrm>
              <a:off x="4105619" y="2816249"/>
              <a:ext cx="110383" cy="65688"/>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615;p45"/>
            <p:cNvSpPr/>
            <p:nvPr/>
          </p:nvSpPr>
          <p:spPr>
            <a:xfrm>
              <a:off x="4085936" y="2839096"/>
              <a:ext cx="98666" cy="59262"/>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2" name="Google Shape;616;p45"/>
            <p:cNvGrpSpPr/>
            <p:nvPr/>
          </p:nvGrpSpPr>
          <p:grpSpPr>
            <a:xfrm>
              <a:off x="4295710" y="3079670"/>
              <a:ext cx="14968" cy="27135"/>
              <a:chOff x="4842300" y="3099950"/>
              <a:chExt cx="31425" cy="59650"/>
            </a:xfrm>
          </p:grpSpPr>
          <p:sp>
            <p:nvSpPr>
              <p:cNvPr id="724" name="Google Shape;617;p45"/>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618;p45"/>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619;p45"/>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620;p45"/>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 name="Google Shape;621;p45"/>
            <p:cNvSpPr/>
            <p:nvPr/>
          </p:nvSpPr>
          <p:spPr>
            <a:xfrm>
              <a:off x="4210500" y="2911903"/>
              <a:ext cx="193104" cy="180152"/>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622;p45"/>
            <p:cNvSpPr/>
            <p:nvPr/>
          </p:nvSpPr>
          <p:spPr>
            <a:xfrm>
              <a:off x="4286244" y="2933329"/>
              <a:ext cx="56823" cy="29034"/>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623;p45"/>
            <p:cNvSpPr/>
            <p:nvPr/>
          </p:nvSpPr>
          <p:spPr>
            <a:xfrm>
              <a:off x="4155440" y="2884541"/>
              <a:ext cx="95439" cy="100431"/>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624;p45"/>
            <p:cNvSpPr/>
            <p:nvPr/>
          </p:nvSpPr>
          <p:spPr>
            <a:xfrm>
              <a:off x="4148462" y="2870746"/>
              <a:ext cx="91200" cy="72579"/>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625;p45"/>
            <p:cNvSpPr/>
            <p:nvPr/>
          </p:nvSpPr>
          <p:spPr>
            <a:xfrm>
              <a:off x="3884115" y="2761763"/>
              <a:ext cx="113133" cy="67348"/>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626;p45"/>
            <p:cNvSpPr/>
            <p:nvPr/>
          </p:nvSpPr>
          <p:spPr>
            <a:xfrm>
              <a:off x="3912027" y="2795073"/>
              <a:ext cx="23684" cy="25236"/>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627;p45"/>
            <p:cNvSpPr/>
            <p:nvPr/>
          </p:nvSpPr>
          <p:spPr>
            <a:xfrm>
              <a:off x="3874161" y="2799361"/>
              <a:ext cx="60800" cy="37131"/>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628;p45"/>
            <p:cNvSpPr/>
            <p:nvPr/>
          </p:nvSpPr>
          <p:spPr>
            <a:xfrm>
              <a:off x="3889355" y="2831954"/>
              <a:ext cx="39878" cy="24041"/>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629;p45"/>
            <p:cNvGrpSpPr/>
            <p:nvPr/>
          </p:nvGrpSpPr>
          <p:grpSpPr>
            <a:xfrm>
              <a:off x="3831056" y="2816010"/>
              <a:ext cx="37378" cy="27612"/>
              <a:chOff x="3866750" y="2520350"/>
              <a:chExt cx="78475" cy="60700"/>
            </a:xfrm>
          </p:grpSpPr>
          <p:sp>
            <p:nvSpPr>
              <p:cNvPr id="452" name="Google Shape;630;p45"/>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631;p45"/>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632;p45"/>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633;p45"/>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2" name="Google Shape;634;p45"/>
            <p:cNvSpPr/>
            <p:nvPr/>
          </p:nvSpPr>
          <p:spPr>
            <a:xfrm>
              <a:off x="3799155" y="2842190"/>
              <a:ext cx="6990" cy="13340"/>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635;p45"/>
            <p:cNvSpPr/>
            <p:nvPr/>
          </p:nvSpPr>
          <p:spPr>
            <a:xfrm>
              <a:off x="3688535" y="2836242"/>
              <a:ext cx="76506" cy="61161"/>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636;p45"/>
            <p:cNvSpPr/>
            <p:nvPr/>
          </p:nvSpPr>
          <p:spPr>
            <a:xfrm>
              <a:off x="4036603" y="2865264"/>
              <a:ext cx="11967" cy="9064"/>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637;p45"/>
            <p:cNvSpPr/>
            <p:nvPr/>
          </p:nvSpPr>
          <p:spPr>
            <a:xfrm>
              <a:off x="4033614" y="2866458"/>
              <a:ext cx="140532" cy="108039"/>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638;p45"/>
            <p:cNvSpPr/>
            <p:nvPr/>
          </p:nvSpPr>
          <p:spPr>
            <a:xfrm>
              <a:off x="4026636" y="2853369"/>
              <a:ext cx="24672" cy="20004"/>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639;p45"/>
            <p:cNvSpPr/>
            <p:nvPr/>
          </p:nvSpPr>
          <p:spPr>
            <a:xfrm>
              <a:off x="3915766" y="2848615"/>
              <a:ext cx="124088" cy="48788"/>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640;p45"/>
            <p:cNvSpPr/>
            <p:nvPr/>
          </p:nvSpPr>
          <p:spPr>
            <a:xfrm>
              <a:off x="3914265" y="2848854"/>
              <a:ext cx="18945" cy="15956"/>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641;p45"/>
            <p:cNvSpPr/>
            <p:nvPr/>
          </p:nvSpPr>
          <p:spPr>
            <a:xfrm>
              <a:off x="4004703" y="2885735"/>
              <a:ext cx="66539" cy="61161"/>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642;p45"/>
            <p:cNvSpPr/>
            <p:nvPr/>
          </p:nvSpPr>
          <p:spPr>
            <a:xfrm>
              <a:off x="4059025" y="2939277"/>
              <a:ext cx="11967" cy="11668"/>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643;p45"/>
            <p:cNvSpPr/>
            <p:nvPr/>
          </p:nvSpPr>
          <p:spPr>
            <a:xfrm>
              <a:off x="3959359" y="2899768"/>
              <a:ext cx="15468" cy="8347"/>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644;p45"/>
            <p:cNvSpPr/>
            <p:nvPr/>
          </p:nvSpPr>
          <p:spPr>
            <a:xfrm>
              <a:off x="3982281" y="2887395"/>
              <a:ext cx="42867" cy="36426"/>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645;p45"/>
            <p:cNvSpPr/>
            <p:nvPr/>
          </p:nvSpPr>
          <p:spPr>
            <a:xfrm>
              <a:off x="3973565" y="2916668"/>
              <a:ext cx="10479" cy="29045"/>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646;p45"/>
            <p:cNvSpPr/>
            <p:nvPr/>
          </p:nvSpPr>
          <p:spPr>
            <a:xfrm>
              <a:off x="3982781" y="2916668"/>
              <a:ext cx="2751" cy="5959"/>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647;p45"/>
            <p:cNvSpPr/>
            <p:nvPr/>
          </p:nvSpPr>
          <p:spPr>
            <a:xfrm>
              <a:off x="3979792" y="2923093"/>
              <a:ext cx="3751" cy="8336"/>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648;p45"/>
            <p:cNvSpPr/>
            <p:nvPr/>
          </p:nvSpPr>
          <p:spPr>
            <a:xfrm>
              <a:off x="3979792" y="2907627"/>
              <a:ext cx="8978" cy="10713"/>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649;p45"/>
            <p:cNvSpPr/>
            <p:nvPr/>
          </p:nvSpPr>
          <p:spPr>
            <a:xfrm>
              <a:off x="3980292" y="2915952"/>
              <a:ext cx="27661" cy="32616"/>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650;p45"/>
            <p:cNvSpPr/>
            <p:nvPr/>
          </p:nvSpPr>
          <p:spPr>
            <a:xfrm>
              <a:off x="3979792" y="2924515"/>
              <a:ext cx="142521" cy="114714"/>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389" name="Google Shape;651;p45"/>
            <p:cNvSpPr/>
            <p:nvPr/>
          </p:nvSpPr>
          <p:spPr>
            <a:xfrm>
              <a:off x="4089663" y="2967116"/>
              <a:ext cx="5251" cy="10952"/>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652;p45"/>
            <p:cNvSpPr/>
            <p:nvPr/>
          </p:nvSpPr>
          <p:spPr>
            <a:xfrm>
              <a:off x="4095152" y="2967833"/>
              <a:ext cx="32900" cy="24758"/>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653;p45"/>
            <p:cNvSpPr/>
            <p:nvPr/>
          </p:nvSpPr>
          <p:spPr>
            <a:xfrm>
              <a:off x="4101380" y="2973303"/>
              <a:ext cx="51583" cy="60684"/>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654;p45"/>
            <p:cNvSpPr/>
            <p:nvPr/>
          </p:nvSpPr>
          <p:spPr>
            <a:xfrm>
              <a:off x="4124802" y="2964728"/>
              <a:ext cx="2751" cy="5971"/>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655;p45"/>
            <p:cNvSpPr/>
            <p:nvPr/>
          </p:nvSpPr>
          <p:spPr>
            <a:xfrm>
              <a:off x="4037591" y="3015893"/>
              <a:ext cx="73267" cy="45456"/>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656;p45"/>
            <p:cNvSpPr/>
            <p:nvPr/>
          </p:nvSpPr>
          <p:spPr>
            <a:xfrm>
              <a:off x="3911526" y="2929280"/>
              <a:ext cx="85972" cy="69020"/>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657;p45"/>
            <p:cNvSpPr/>
            <p:nvPr/>
          </p:nvSpPr>
          <p:spPr>
            <a:xfrm>
              <a:off x="3896332" y="2997572"/>
              <a:ext cx="113621" cy="124461"/>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658;p45"/>
            <p:cNvSpPr/>
            <p:nvPr/>
          </p:nvSpPr>
          <p:spPr>
            <a:xfrm>
              <a:off x="3973815" y="3045871"/>
              <a:ext cx="104655" cy="75923"/>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659;p45"/>
            <p:cNvSpPr/>
            <p:nvPr/>
          </p:nvSpPr>
          <p:spPr>
            <a:xfrm>
              <a:off x="3996236" y="3024695"/>
              <a:ext cx="46106" cy="39042"/>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660;p45"/>
            <p:cNvSpPr/>
            <p:nvPr/>
          </p:nvSpPr>
          <p:spPr>
            <a:xfrm>
              <a:off x="4033614" y="3061110"/>
              <a:ext cx="10467" cy="11907"/>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661;p45"/>
            <p:cNvSpPr/>
            <p:nvPr/>
          </p:nvSpPr>
          <p:spPr>
            <a:xfrm>
              <a:off x="4029125" y="3065864"/>
              <a:ext cx="70516" cy="89240"/>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662;p45"/>
            <p:cNvSpPr/>
            <p:nvPr/>
          </p:nvSpPr>
          <p:spPr>
            <a:xfrm>
              <a:off x="3978054" y="3108693"/>
              <a:ext cx="57811" cy="66882"/>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401" name="Google Shape;663;p45"/>
            <p:cNvSpPr/>
            <p:nvPr/>
          </p:nvSpPr>
          <p:spPr>
            <a:xfrm>
              <a:off x="3963598" y="3151999"/>
              <a:ext cx="5239" cy="11"/>
            </a:xfrm>
            <a:custGeom>
              <a:avLst/>
              <a:gdLst/>
              <a:ahLst/>
              <a:cxnLst/>
              <a:rect l="l" t="t" r="r" b="b"/>
              <a:pathLst>
                <a:path w="440" h="1" extrusionOk="0">
                  <a:moveTo>
                    <a:pt x="1" y="1"/>
                  </a:moveTo>
                  <a:lnTo>
                    <a:pt x="210" y="1"/>
                  </a:lnTo>
                  <a:lnTo>
                    <a:pt x="440" y="1"/>
                  </a:lnTo>
                  <a:lnTo>
                    <a:pt x="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664;p45"/>
            <p:cNvSpPr/>
            <p:nvPr/>
          </p:nvSpPr>
          <p:spPr>
            <a:xfrm>
              <a:off x="3949392" y="3117029"/>
              <a:ext cx="39878" cy="37609"/>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665;p45"/>
            <p:cNvSpPr/>
            <p:nvPr/>
          </p:nvSpPr>
          <p:spPr>
            <a:xfrm>
              <a:off x="3845999" y="3071334"/>
              <a:ext cx="89711" cy="57841"/>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666;p45"/>
            <p:cNvSpPr/>
            <p:nvPr/>
          </p:nvSpPr>
          <p:spPr>
            <a:xfrm>
              <a:off x="3809372" y="2919523"/>
              <a:ext cx="106405" cy="94483"/>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667;p45"/>
            <p:cNvSpPr/>
            <p:nvPr/>
          </p:nvSpPr>
          <p:spPr>
            <a:xfrm>
              <a:off x="3795917" y="2888589"/>
              <a:ext cx="27173" cy="50699"/>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668;p45"/>
            <p:cNvSpPr/>
            <p:nvPr/>
          </p:nvSpPr>
          <p:spPr>
            <a:xfrm>
              <a:off x="3689035" y="2890250"/>
              <a:ext cx="138044" cy="127554"/>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669;p45"/>
            <p:cNvSpPr/>
            <p:nvPr/>
          </p:nvSpPr>
          <p:spPr>
            <a:xfrm>
              <a:off x="3661636" y="2898825"/>
              <a:ext cx="79733" cy="60206"/>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670;p45"/>
            <p:cNvSpPr/>
            <p:nvPr/>
          </p:nvSpPr>
          <p:spPr>
            <a:xfrm>
              <a:off x="3632974" y="2958780"/>
              <a:ext cx="56573" cy="43318"/>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671;p45"/>
            <p:cNvSpPr/>
            <p:nvPr/>
          </p:nvSpPr>
          <p:spPr>
            <a:xfrm>
              <a:off x="3632736" y="2960691"/>
              <a:ext cx="81233" cy="8543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672;p45"/>
            <p:cNvSpPr/>
            <p:nvPr/>
          </p:nvSpPr>
          <p:spPr>
            <a:xfrm>
              <a:off x="3665125" y="2976874"/>
              <a:ext cx="112121" cy="99236"/>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673;p45"/>
            <p:cNvSpPr/>
            <p:nvPr/>
          </p:nvSpPr>
          <p:spPr>
            <a:xfrm>
              <a:off x="3712457" y="3043733"/>
              <a:ext cx="51833" cy="35948"/>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674;p45"/>
            <p:cNvSpPr/>
            <p:nvPr/>
          </p:nvSpPr>
          <p:spPr>
            <a:xfrm>
              <a:off x="3628997" y="3033259"/>
              <a:ext cx="44355" cy="30956"/>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675;p45"/>
            <p:cNvSpPr/>
            <p:nvPr/>
          </p:nvSpPr>
          <p:spPr>
            <a:xfrm>
              <a:off x="3633975" y="3059916"/>
              <a:ext cx="21195" cy="12146"/>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4" name="Google Shape;676;p45"/>
            <p:cNvGrpSpPr/>
            <p:nvPr/>
          </p:nvGrpSpPr>
          <p:grpSpPr>
            <a:xfrm>
              <a:off x="3632736" y="3051591"/>
              <a:ext cx="63288" cy="45217"/>
              <a:chOff x="3450375" y="3038225"/>
              <a:chExt cx="132875" cy="99400"/>
            </a:xfrm>
          </p:grpSpPr>
          <p:sp>
            <p:nvSpPr>
              <p:cNvPr id="450" name="Google Shape;677;p45"/>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678;p45"/>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5" name="Google Shape;679;p45"/>
            <p:cNvSpPr/>
            <p:nvPr/>
          </p:nvSpPr>
          <p:spPr>
            <a:xfrm>
              <a:off x="3657897" y="3077759"/>
              <a:ext cx="19195" cy="21903"/>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680;p45"/>
            <p:cNvSpPr/>
            <p:nvPr/>
          </p:nvSpPr>
          <p:spPr>
            <a:xfrm>
              <a:off x="3670352" y="3087756"/>
              <a:ext cx="27911" cy="28568"/>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681;p45"/>
            <p:cNvSpPr/>
            <p:nvPr/>
          </p:nvSpPr>
          <p:spPr>
            <a:xfrm>
              <a:off x="3689785" y="3073722"/>
              <a:ext cx="42617" cy="42840"/>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682;p45"/>
            <p:cNvSpPr/>
            <p:nvPr/>
          </p:nvSpPr>
          <p:spPr>
            <a:xfrm>
              <a:off x="3726412" y="3070151"/>
              <a:ext cx="29161" cy="43557"/>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683;p45"/>
            <p:cNvSpPr/>
            <p:nvPr/>
          </p:nvSpPr>
          <p:spPr>
            <a:xfrm>
              <a:off x="3746846" y="3070151"/>
              <a:ext cx="13956" cy="35459"/>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684;p45"/>
            <p:cNvSpPr/>
            <p:nvPr/>
          </p:nvSpPr>
          <p:spPr>
            <a:xfrm>
              <a:off x="3754312" y="3061110"/>
              <a:ext cx="21445" cy="42840"/>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685;p45"/>
            <p:cNvSpPr/>
            <p:nvPr/>
          </p:nvSpPr>
          <p:spPr>
            <a:xfrm>
              <a:off x="3838283" y="2987337"/>
              <a:ext cx="71755" cy="108994"/>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686;p45"/>
            <p:cNvSpPr/>
            <p:nvPr/>
          </p:nvSpPr>
          <p:spPr>
            <a:xfrm>
              <a:off x="3829555" y="3057778"/>
              <a:ext cx="2251" cy="1194"/>
            </a:xfrm>
            <a:custGeom>
              <a:avLst/>
              <a:gdLst/>
              <a:ahLst/>
              <a:cxnLst/>
              <a:rect l="l" t="t" r="r" b="b"/>
              <a:pathLst>
                <a:path w="189" h="105" extrusionOk="0">
                  <a:moveTo>
                    <a:pt x="189" y="0"/>
                  </a:moveTo>
                  <a:lnTo>
                    <a:pt x="1" y="42"/>
                  </a:lnTo>
                  <a:lnTo>
                    <a:pt x="63" y="105"/>
                  </a:lnTo>
                  <a:lnTo>
                    <a:pt x="168" y="84"/>
                  </a:lnTo>
                  <a:lnTo>
                    <a:pt x="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687;p45"/>
            <p:cNvSpPr/>
            <p:nvPr/>
          </p:nvSpPr>
          <p:spPr>
            <a:xfrm>
              <a:off x="3749584" y="2988770"/>
              <a:ext cx="104905" cy="77822"/>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424" name="Google Shape;688;p45"/>
            <p:cNvSpPr/>
            <p:nvPr/>
          </p:nvSpPr>
          <p:spPr>
            <a:xfrm>
              <a:off x="3767267" y="3053013"/>
              <a:ext cx="78744" cy="64493"/>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689;p45"/>
            <p:cNvSpPr/>
            <p:nvPr/>
          </p:nvSpPr>
          <p:spPr>
            <a:xfrm>
              <a:off x="3805645" y="3058722"/>
              <a:ext cx="52322" cy="74968"/>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690;p45"/>
            <p:cNvSpPr/>
            <p:nvPr/>
          </p:nvSpPr>
          <p:spPr>
            <a:xfrm>
              <a:off x="3805883" y="3130585"/>
              <a:ext cx="39378" cy="40702"/>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691;p45"/>
            <p:cNvSpPr/>
            <p:nvPr/>
          </p:nvSpPr>
          <p:spPr>
            <a:xfrm>
              <a:off x="3809622" y="3131301"/>
              <a:ext cx="13967" cy="8575"/>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692;p45"/>
            <p:cNvSpPr/>
            <p:nvPr/>
          </p:nvSpPr>
          <p:spPr>
            <a:xfrm>
              <a:off x="3822327" y="3120122"/>
              <a:ext cx="52834" cy="59023"/>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693;p45"/>
            <p:cNvSpPr/>
            <p:nvPr/>
          </p:nvSpPr>
          <p:spPr>
            <a:xfrm>
              <a:off x="3828067" y="3174369"/>
              <a:ext cx="7478" cy="9769"/>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694;p45"/>
            <p:cNvSpPr/>
            <p:nvPr/>
          </p:nvSpPr>
          <p:spPr>
            <a:xfrm>
              <a:off x="3947654" y="3151533"/>
              <a:ext cx="76994" cy="74956"/>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695;p45"/>
            <p:cNvSpPr/>
            <p:nvPr/>
          </p:nvSpPr>
          <p:spPr>
            <a:xfrm>
              <a:off x="3945415" y="3152954"/>
              <a:ext cx="13956" cy="10963"/>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696;p45"/>
            <p:cNvSpPr/>
            <p:nvPr/>
          </p:nvSpPr>
          <p:spPr>
            <a:xfrm>
              <a:off x="3945415" y="3159380"/>
              <a:ext cx="13706" cy="15956"/>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697;p45"/>
            <p:cNvSpPr/>
            <p:nvPr/>
          </p:nvSpPr>
          <p:spPr>
            <a:xfrm>
              <a:off x="3829055" y="3110126"/>
              <a:ext cx="131316" cy="124222"/>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434" name="Google Shape;698;p45"/>
            <p:cNvSpPr/>
            <p:nvPr/>
          </p:nvSpPr>
          <p:spPr>
            <a:xfrm>
              <a:off x="3970326" y="3207451"/>
              <a:ext cx="21934" cy="52837"/>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699;p45"/>
            <p:cNvSpPr/>
            <p:nvPr/>
          </p:nvSpPr>
          <p:spPr>
            <a:xfrm>
              <a:off x="3895082" y="3199593"/>
              <a:ext cx="81233" cy="66165"/>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700;p45"/>
            <p:cNvSpPr/>
            <p:nvPr/>
          </p:nvSpPr>
          <p:spPr>
            <a:xfrm>
              <a:off x="3824328" y="3184365"/>
              <a:ext cx="86210" cy="81393"/>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701;p45"/>
            <p:cNvSpPr/>
            <p:nvPr/>
          </p:nvSpPr>
          <p:spPr>
            <a:xfrm>
              <a:off x="3916754" y="3249086"/>
              <a:ext cx="53834" cy="46889"/>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702;p45"/>
            <p:cNvSpPr/>
            <p:nvPr/>
          </p:nvSpPr>
          <p:spPr>
            <a:xfrm>
              <a:off x="3879638" y="3263609"/>
              <a:ext cx="64539" cy="61639"/>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703;p45"/>
            <p:cNvSpPr/>
            <p:nvPr/>
          </p:nvSpPr>
          <p:spPr>
            <a:xfrm>
              <a:off x="3824578" y="3257889"/>
              <a:ext cx="92188" cy="82826"/>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440" name="Google Shape;704;p45"/>
            <p:cNvSpPr/>
            <p:nvPr/>
          </p:nvSpPr>
          <p:spPr>
            <a:xfrm>
              <a:off x="3953131" y="3215060"/>
              <a:ext cx="71767" cy="110427"/>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705;p45"/>
            <p:cNvSpPr/>
            <p:nvPr/>
          </p:nvSpPr>
          <p:spPr>
            <a:xfrm>
              <a:off x="3951893" y="3317378"/>
              <a:ext cx="9978" cy="10724"/>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706;p45"/>
            <p:cNvSpPr/>
            <p:nvPr/>
          </p:nvSpPr>
          <p:spPr>
            <a:xfrm>
              <a:off x="3925232" y="3338554"/>
              <a:ext cx="15956" cy="1429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707;p45"/>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708;p45"/>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709;p45"/>
            <p:cNvSpPr/>
            <p:nvPr/>
          </p:nvSpPr>
          <p:spPr>
            <a:xfrm>
              <a:off x="4014919" y="2846238"/>
              <a:ext cx="33651" cy="9053"/>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710;p45"/>
            <p:cNvSpPr/>
            <p:nvPr/>
          </p:nvSpPr>
          <p:spPr>
            <a:xfrm>
              <a:off x="4036853" y="2853608"/>
              <a:ext cx="1250" cy="1205"/>
            </a:xfrm>
            <a:custGeom>
              <a:avLst/>
              <a:gdLst/>
              <a:ahLst/>
              <a:cxnLst/>
              <a:rect l="l" t="t" r="r" b="b"/>
              <a:pathLst>
                <a:path w="105" h="106" fill="none" extrusionOk="0">
                  <a:moveTo>
                    <a:pt x="105" y="105"/>
                  </a:moveTo>
                  <a:lnTo>
                    <a:pt x="0" y="1"/>
                  </a:lnTo>
                </a:path>
              </a:pathLst>
            </a:custGeom>
            <a:solidFill>
              <a:schemeClr val="lt1"/>
            </a:solidFill>
            <a:ln w="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711;p45"/>
            <p:cNvSpPr/>
            <p:nvPr/>
          </p:nvSpPr>
          <p:spPr>
            <a:xfrm>
              <a:off x="4346543" y="2948318"/>
              <a:ext cx="21183" cy="11907"/>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712;p45"/>
            <p:cNvSpPr/>
            <p:nvPr/>
          </p:nvSpPr>
          <p:spPr>
            <a:xfrm>
              <a:off x="3878888" y="2847660"/>
              <a:ext cx="16706" cy="13579"/>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713;p45"/>
            <p:cNvSpPr/>
            <p:nvPr/>
          </p:nvSpPr>
          <p:spPr>
            <a:xfrm>
              <a:off x="3865182" y="2817204"/>
              <a:ext cx="27923" cy="34993"/>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7" name="Google Shape;714;p45"/>
          <p:cNvSpPr txBox="1">
            <a:spLocks/>
          </p:cNvSpPr>
          <p:nvPr/>
        </p:nvSpPr>
        <p:spPr>
          <a:xfrm>
            <a:off x="1050600" y="1626049"/>
            <a:ext cx="892800" cy="58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sz="1600" dirty="0"/>
              <a:t>MARS</a:t>
            </a:r>
          </a:p>
        </p:txBody>
      </p:sp>
      <p:sp>
        <p:nvSpPr>
          <p:cNvPr id="798" name="Google Shape;715;p45"/>
          <p:cNvSpPr txBox="1">
            <a:spLocks/>
          </p:cNvSpPr>
          <p:nvPr/>
        </p:nvSpPr>
        <p:spPr>
          <a:xfrm>
            <a:off x="491400" y="1948732"/>
            <a:ext cx="1452000" cy="849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spcAft>
                <a:spcPts val="1600"/>
              </a:spcAft>
            </a:pPr>
            <a:r>
              <a:rPr lang="en-US" dirty="0">
                <a:solidFill>
                  <a:schemeClr val="dk1"/>
                </a:solidFill>
              </a:rPr>
              <a:t>Despite being red, Mars is </a:t>
            </a:r>
            <a:r>
              <a:rPr lang="en-US" dirty="0"/>
              <a:t>a cold place</a:t>
            </a:r>
            <a:endParaRPr lang="en-US" dirty="0">
              <a:solidFill>
                <a:schemeClr val="dk1"/>
              </a:solidFill>
            </a:endParaRPr>
          </a:p>
        </p:txBody>
      </p:sp>
      <p:sp>
        <p:nvSpPr>
          <p:cNvPr id="799" name="Google Shape;716;p45"/>
          <p:cNvSpPr txBox="1">
            <a:spLocks/>
          </p:cNvSpPr>
          <p:nvPr/>
        </p:nvSpPr>
        <p:spPr>
          <a:xfrm>
            <a:off x="7073833" y="2387684"/>
            <a:ext cx="1314900" cy="58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PE" sz="1600" dirty="0"/>
              <a:t>MERCURY</a:t>
            </a:r>
          </a:p>
        </p:txBody>
      </p:sp>
      <p:sp>
        <p:nvSpPr>
          <p:cNvPr id="800" name="Google Shape;717;p45"/>
          <p:cNvSpPr txBox="1">
            <a:spLocks/>
          </p:cNvSpPr>
          <p:nvPr/>
        </p:nvSpPr>
        <p:spPr>
          <a:xfrm>
            <a:off x="7073833" y="2713875"/>
            <a:ext cx="1620300" cy="8991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a:t>Mercury is the closest planet to the Sun</a:t>
            </a:r>
          </a:p>
        </p:txBody>
      </p:sp>
      <p:sp>
        <p:nvSpPr>
          <p:cNvPr id="801" name="Google Shape;718;p45"/>
          <p:cNvSpPr txBox="1">
            <a:spLocks/>
          </p:cNvSpPr>
          <p:nvPr/>
        </p:nvSpPr>
        <p:spPr>
          <a:xfrm>
            <a:off x="588600" y="3059692"/>
            <a:ext cx="1354800" cy="58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sz="1600" dirty="0"/>
              <a:t>SATURN</a:t>
            </a:r>
          </a:p>
        </p:txBody>
      </p:sp>
      <p:sp>
        <p:nvSpPr>
          <p:cNvPr id="802" name="Google Shape;719;p45"/>
          <p:cNvSpPr txBox="1">
            <a:spLocks/>
          </p:cNvSpPr>
          <p:nvPr/>
        </p:nvSpPr>
        <p:spPr>
          <a:xfrm>
            <a:off x="588600" y="3379382"/>
            <a:ext cx="1354800" cy="7272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spcAft>
                <a:spcPts val="1600"/>
              </a:spcAft>
            </a:pPr>
            <a:r>
              <a:rPr lang="en-US"/>
              <a:t>Saturn is the ringed planet and a gas giant</a:t>
            </a:r>
          </a:p>
        </p:txBody>
      </p:sp>
      <p:sp>
        <p:nvSpPr>
          <p:cNvPr id="803" name="Google Shape;720;p45"/>
          <p:cNvSpPr/>
          <p:nvPr/>
        </p:nvSpPr>
        <p:spPr>
          <a:xfrm>
            <a:off x="1562700" y="1355766"/>
            <a:ext cx="304500" cy="304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721;p45"/>
          <p:cNvSpPr/>
          <p:nvPr/>
        </p:nvSpPr>
        <p:spPr>
          <a:xfrm>
            <a:off x="1562700" y="2791857"/>
            <a:ext cx="304500" cy="304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722;p45"/>
          <p:cNvSpPr/>
          <p:nvPr/>
        </p:nvSpPr>
        <p:spPr>
          <a:xfrm>
            <a:off x="7150033" y="2124450"/>
            <a:ext cx="304500" cy="304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1354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6"/>
        <p:cNvGrpSpPr/>
        <p:nvPr/>
      </p:nvGrpSpPr>
      <p:grpSpPr>
        <a:xfrm>
          <a:off x="0" y="0"/>
          <a:ext cx="0" cy="0"/>
          <a:chOff x="0" y="0"/>
          <a:chExt cx="0" cy="0"/>
        </a:xfrm>
      </p:grpSpPr>
      <p:sp>
        <p:nvSpPr>
          <p:cNvPr id="729" name="Google Shape;729;p46"/>
          <p:cNvSpPr txBox="1">
            <a:spLocks noGrp="1"/>
          </p:cNvSpPr>
          <p:nvPr>
            <p:ph type="subTitle" idx="4294967295"/>
          </p:nvPr>
        </p:nvSpPr>
        <p:spPr>
          <a:xfrm flipH="1">
            <a:off x="5780664" y="2093275"/>
            <a:ext cx="2559900" cy="577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You could enter a subtitle here if you need it</a:t>
            </a:r>
            <a:endParaRPr dirty="0"/>
          </a:p>
        </p:txBody>
      </p:sp>
      <p:sp>
        <p:nvSpPr>
          <p:cNvPr id="5" name="Google Shape;161;p30"/>
          <p:cNvSpPr txBox="1">
            <a:spLocks/>
          </p:cNvSpPr>
          <p:nvPr/>
        </p:nvSpPr>
        <p:spPr>
          <a:xfrm>
            <a:off x="2651055" y="2093275"/>
            <a:ext cx="10530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000" dirty="0">
                <a:solidFill>
                  <a:schemeClr val="bg1"/>
                </a:solidFill>
                <a:latin typeface="+mj-lt"/>
              </a:rPr>
              <a:t>04</a:t>
            </a:r>
          </a:p>
        </p:txBody>
      </p:sp>
      <p:sp>
        <p:nvSpPr>
          <p:cNvPr id="6" name="Google Shape;316;p39"/>
          <p:cNvSpPr txBox="1">
            <a:spLocks/>
          </p:cNvSpPr>
          <p:nvPr/>
        </p:nvSpPr>
        <p:spPr>
          <a:xfrm>
            <a:off x="5278404" y="1157944"/>
            <a:ext cx="3259107" cy="7575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PE" sz="3600" dirty="0">
                <a:solidFill>
                  <a:srgbClr val="D49421"/>
                </a:solidFill>
                <a:latin typeface="Arial Black" panose="020B0A04020102020204" pitchFamily="34" charset="0"/>
              </a:rPr>
              <a:t>PLASMATIC</a:t>
            </a:r>
          </a:p>
        </p:txBody>
      </p:sp>
      <p:pic>
        <p:nvPicPr>
          <p:cNvPr id="2" name="Imagen 1"/>
          <p:cNvPicPr>
            <a:picLocks noChangeAspect="1"/>
          </p:cNvPicPr>
          <p:nvPr/>
        </p:nvPicPr>
        <p:blipFill>
          <a:blip r:embed="rId4"/>
          <a:stretch>
            <a:fillRect/>
          </a:stretch>
        </p:blipFill>
        <p:spPr>
          <a:xfrm>
            <a:off x="5780664" y="2848906"/>
            <a:ext cx="1758913" cy="175462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13" name="Google Shape;734;p47"/>
          <p:cNvSpPr txBox="1">
            <a:spLocks/>
          </p:cNvSpPr>
          <p:nvPr/>
        </p:nvSpPr>
        <p:spPr>
          <a:xfrm>
            <a:off x="2421000" y="28360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800" b="1" dirty="0">
                <a:solidFill>
                  <a:schemeClr val="bg1"/>
                </a:solidFill>
                <a:latin typeface="Arial Black" panose="020B0A04020102020204" pitchFamily="34" charset="0"/>
              </a:rPr>
              <a:t>WELCOME</a:t>
            </a:r>
          </a:p>
        </p:txBody>
      </p:sp>
      <p:sp>
        <p:nvSpPr>
          <p:cNvPr id="14" name="Google Shape;735;p47"/>
          <p:cNvSpPr/>
          <p:nvPr/>
        </p:nvSpPr>
        <p:spPr>
          <a:xfrm rot="20209262">
            <a:off x="-1010352" y="1609311"/>
            <a:ext cx="4988028" cy="2276300"/>
          </a:xfrm>
          <a:custGeom>
            <a:avLst/>
            <a:gdLst/>
            <a:ahLst/>
            <a:cxnLst/>
            <a:rect l="l" t="t" r="r" b="b"/>
            <a:pathLst>
              <a:path w="91506" h="41759" extrusionOk="0">
                <a:moveTo>
                  <a:pt x="68494" y="4454"/>
                </a:moveTo>
                <a:cubicBezTo>
                  <a:pt x="72710" y="4454"/>
                  <a:pt x="76855" y="6104"/>
                  <a:pt x="79946" y="9204"/>
                </a:cubicBezTo>
                <a:cubicBezTo>
                  <a:pt x="84553" y="13825"/>
                  <a:pt x="85923" y="20778"/>
                  <a:pt x="83408" y="26812"/>
                </a:cubicBezTo>
                <a:cubicBezTo>
                  <a:pt x="80911" y="32836"/>
                  <a:pt x="75021" y="36747"/>
                  <a:pt x="68506" y="36747"/>
                </a:cubicBezTo>
                <a:cubicBezTo>
                  <a:pt x="68494" y="36747"/>
                  <a:pt x="68482" y="36747"/>
                  <a:pt x="68470" y="36747"/>
                </a:cubicBezTo>
                <a:cubicBezTo>
                  <a:pt x="59553" y="36733"/>
                  <a:pt x="52346" y="29497"/>
                  <a:pt x="52360" y="20580"/>
                </a:cubicBezTo>
                <a:cubicBezTo>
                  <a:pt x="52360" y="14037"/>
                  <a:pt x="56317" y="8158"/>
                  <a:pt x="62351" y="5671"/>
                </a:cubicBezTo>
                <a:cubicBezTo>
                  <a:pt x="64338" y="4852"/>
                  <a:pt x="66425" y="4454"/>
                  <a:pt x="68494" y="4454"/>
                </a:cubicBezTo>
                <a:close/>
                <a:moveTo>
                  <a:pt x="69707" y="1"/>
                </a:moveTo>
                <a:cubicBezTo>
                  <a:pt x="67735" y="1"/>
                  <a:pt x="65749" y="280"/>
                  <a:pt x="63807" y="852"/>
                </a:cubicBezTo>
                <a:cubicBezTo>
                  <a:pt x="52010" y="2757"/>
                  <a:pt x="44539" y="16878"/>
                  <a:pt x="24919" y="16878"/>
                </a:cubicBezTo>
                <a:cubicBezTo>
                  <a:pt x="24889" y="16878"/>
                  <a:pt x="24860" y="16878"/>
                  <a:pt x="24831" y="16878"/>
                </a:cubicBezTo>
                <a:cubicBezTo>
                  <a:pt x="20520" y="16863"/>
                  <a:pt x="10826" y="15987"/>
                  <a:pt x="1682" y="15040"/>
                </a:cubicBezTo>
                <a:lnTo>
                  <a:pt x="1682" y="15040"/>
                </a:lnTo>
                <a:cubicBezTo>
                  <a:pt x="1795" y="16143"/>
                  <a:pt x="1824" y="17245"/>
                  <a:pt x="1781" y="18347"/>
                </a:cubicBezTo>
                <a:cubicBezTo>
                  <a:pt x="1640" y="20919"/>
                  <a:pt x="1046" y="23435"/>
                  <a:pt x="1" y="25767"/>
                </a:cubicBezTo>
                <a:cubicBezTo>
                  <a:pt x="9610" y="24820"/>
                  <a:pt x="20252" y="23873"/>
                  <a:pt x="24816" y="23873"/>
                </a:cubicBezTo>
                <a:cubicBezTo>
                  <a:pt x="40828" y="23915"/>
                  <a:pt x="48742" y="33257"/>
                  <a:pt x="57476" y="37807"/>
                </a:cubicBezTo>
                <a:cubicBezTo>
                  <a:pt x="61097" y="40414"/>
                  <a:pt x="65389" y="41759"/>
                  <a:pt x="69716" y="41759"/>
                </a:cubicBezTo>
                <a:cubicBezTo>
                  <a:pt x="72380" y="41759"/>
                  <a:pt x="75058" y="41249"/>
                  <a:pt x="77600" y="40210"/>
                </a:cubicBezTo>
                <a:cubicBezTo>
                  <a:pt x="84270" y="37482"/>
                  <a:pt x="89061" y="31504"/>
                  <a:pt x="90290" y="24396"/>
                </a:cubicBezTo>
                <a:cubicBezTo>
                  <a:pt x="91506" y="17302"/>
                  <a:pt x="88962" y="10066"/>
                  <a:pt x="83577" y="5275"/>
                </a:cubicBezTo>
                <a:cubicBezTo>
                  <a:pt x="79706" y="1831"/>
                  <a:pt x="74753" y="1"/>
                  <a:pt x="69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36;p47"/>
          <p:cNvSpPr/>
          <p:nvPr/>
        </p:nvSpPr>
        <p:spPr>
          <a:xfrm>
            <a:off x="1378900" y="1001085"/>
            <a:ext cx="2459700" cy="24597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 name="Google Shape;737;p47"/>
          <p:cNvPicPr preferRelativeResize="0"/>
          <p:nvPr/>
        </p:nvPicPr>
        <p:blipFill rotWithShape="1">
          <a:blip r:embed="rId3">
            <a:alphaModFix/>
          </a:blip>
          <a:srcRect t="2967" b="30343"/>
          <a:stretch/>
        </p:blipFill>
        <p:spPr>
          <a:xfrm>
            <a:off x="1712391" y="1334274"/>
            <a:ext cx="1792500" cy="1793100"/>
          </a:xfrm>
          <a:prstGeom prst="ellipse">
            <a:avLst/>
          </a:prstGeom>
          <a:noFill/>
          <a:ln w="76200" cap="flat" cmpd="sng">
            <a:solidFill>
              <a:schemeClr val="lt2"/>
            </a:solidFill>
            <a:prstDash val="solid"/>
            <a:round/>
            <a:headEnd type="none" w="sm" len="sm"/>
            <a:tailEnd type="none" w="sm" len="sm"/>
          </a:ln>
        </p:spPr>
      </p:pic>
      <p:sp>
        <p:nvSpPr>
          <p:cNvPr id="17" name="Google Shape;738;p47"/>
          <p:cNvSpPr/>
          <p:nvPr/>
        </p:nvSpPr>
        <p:spPr>
          <a:xfrm rot="8399056">
            <a:off x="5022572" y="1609299"/>
            <a:ext cx="4988084" cy="2276325"/>
          </a:xfrm>
          <a:custGeom>
            <a:avLst/>
            <a:gdLst/>
            <a:ahLst/>
            <a:cxnLst/>
            <a:rect l="l" t="t" r="r" b="b"/>
            <a:pathLst>
              <a:path w="91506" h="41759" extrusionOk="0">
                <a:moveTo>
                  <a:pt x="68494" y="4454"/>
                </a:moveTo>
                <a:cubicBezTo>
                  <a:pt x="72710" y="4454"/>
                  <a:pt x="76855" y="6104"/>
                  <a:pt x="79946" y="9204"/>
                </a:cubicBezTo>
                <a:cubicBezTo>
                  <a:pt x="84553" y="13825"/>
                  <a:pt x="85923" y="20778"/>
                  <a:pt x="83408" y="26812"/>
                </a:cubicBezTo>
                <a:cubicBezTo>
                  <a:pt x="80911" y="32836"/>
                  <a:pt x="75021" y="36747"/>
                  <a:pt x="68506" y="36747"/>
                </a:cubicBezTo>
                <a:cubicBezTo>
                  <a:pt x="68494" y="36747"/>
                  <a:pt x="68482" y="36747"/>
                  <a:pt x="68470" y="36747"/>
                </a:cubicBezTo>
                <a:cubicBezTo>
                  <a:pt x="59553" y="36733"/>
                  <a:pt x="52346" y="29497"/>
                  <a:pt x="52360" y="20580"/>
                </a:cubicBezTo>
                <a:cubicBezTo>
                  <a:pt x="52360" y="14037"/>
                  <a:pt x="56317" y="8158"/>
                  <a:pt x="62351" y="5671"/>
                </a:cubicBezTo>
                <a:cubicBezTo>
                  <a:pt x="64338" y="4852"/>
                  <a:pt x="66425" y="4454"/>
                  <a:pt x="68494" y="4454"/>
                </a:cubicBezTo>
                <a:close/>
                <a:moveTo>
                  <a:pt x="69707" y="1"/>
                </a:moveTo>
                <a:cubicBezTo>
                  <a:pt x="67735" y="1"/>
                  <a:pt x="65749" y="280"/>
                  <a:pt x="63807" y="852"/>
                </a:cubicBezTo>
                <a:cubicBezTo>
                  <a:pt x="52010" y="2757"/>
                  <a:pt x="44539" y="16878"/>
                  <a:pt x="24919" y="16878"/>
                </a:cubicBezTo>
                <a:cubicBezTo>
                  <a:pt x="24889" y="16878"/>
                  <a:pt x="24860" y="16878"/>
                  <a:pt x="24831" y="16878"/>
                </a:cubicBezTo>
                <a:cubicBezTo>
                  <a:pt x="20520" y="16863"/>
                  <a:pt x="10826" y="15987"/>
                  <a:pt x="1682" y="15040"/>
                </a:cubicBezTo>
                <a:lnTo>
                  <a:pt x="1682" y="15040"/>
                </a:lnTo>
                <a:cubicBezTo>
                  <a:pt x="1795" y="16143"/>
                  <a:pt x="1824" y="17245"/>
                  <a:pt x="1781" y="18347"/>
                </a:cubicBezTo>
                <a:cubicBezTo>
                  <a:pt x="1640" y="20919"/>
                  <a:pt x="1046" y="23435"/>
                  <a:pt x="1" y="25767"/>
                </a:cubicBezTo>
                <a:cubicBezTo>
                  <a:pt x="9610" y="24820"/>
                  <a:pt x="20252" y="23873"/>
                  <a:pt x="24816" y="23873"/>
                </a:cubicBezTo>
                <a:cubicBezTo>
                  <a:pt x="40828" y="23915"/>
                  <a:pt x="48742" y="33257"/>
                  <a:pt x="57476" y="37807"/>
                </a:cubicBezTo>
                <a:cubicBezTo>
                  <a:pt x="61097" y="40414"/>
                  <a:pt x="65389" y="41759"/>
                  <a:pt x="69716" y="41759"/>
                </a:cubicBezTo>
                <a:cubicBezTo>
                  <a:pt x="72380" y="41759"/>
                  <a:pt x="75058" y="41249"/>
                  <a:pt x="77600" y="40210"/>
                </a:cubicBezTo>
                <a:cubicBezTo>
                  <a:pt x="84270" y="37482"/>
                  <a:pt x="89061" y="31504"/>
                  <a:pt x="90290" y="24396"/>
                </a:cubicBezTo>
                <a:cubicBezTo>
                  <a:pt x="91506" y="17302"/>
                  <a:pt x="88962" y="10066"/>
                  <a:pt x="83577" y="5275"/>
                </a:cubicBezTo>
                <a:cubicBezTo>
                  <a:pt x="79706" y="1831"/>
                  <a:pt x="74753" y="1"/>
                  <a:pt x="69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7F7F7"/>
              </a:solidFill>
            </a:endParaRPr>
          </a:p>
        </p:txBody>
      </p:sp>
      <p:sp>
        <p:nvSpPr>
          <p:cNvPr id="18" name="Google Shape;739;p47"/>
          <p:cNvSpPr txBox="1">
            <a:spLocks/>
          </p:cNvSpPr>
          <p:nvPr/>
        </p:nvSpPr>
        <p:spPr>
          <a:xfrm flipH="1">
            <a:off x="1487982" y="3374569"/>
            <a:ext cx="2205600" cy="6294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dirty="0"/>
              <a:t>HELENA PATTERSON</a:t>
            </a:r>
          </a:p>
        </p:txBody>
      </p:sp>
      <p:sp>
        <p:nvSpPr>
          <p:cNvPr id="19" name="Google Shape;740;p47"/>
          <p:cNvSpPr txBox="1">
            <a:spLocks/>
          </p:cNvSpPr>
          <p:nvPr/>
        </p:nvSpPr>
        <p:spPr>
          <a:xfrm flipH="1">
            <a:off x="1465743" y="3834450"/>
            <a:ext cx="2250000" cy="6135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You can replace the image on the screen with your own</a:t>
            </a:r>
          </a:p>
        </p:txBody>
      </p:sp>
      <p:sp>
        <p:nvSpPr>
          <p:cNvPr id="20" name="Google Shape;741;p47"/>
          <p:cNvSpPr txBox="1">
            <a:spLocks/>
          </p:cNvSpPr>
          <p:nvPr/>
        </p:nvSpPr>
        <p:spPr>
          <a:xfrm flipH="1">
            <a:off x="5349516" y="1344315"/>
            <a:ext cx="2250000" cy="6135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You can replace the image on the screen with your own</a:t>
            </a:r>
          </a:p>
        </p:txBody>
      </p:sp>
      <p:sp>
        <p:nvSpPr>
          <p:cNvPr id="21" name="Google Shape;742;p47"/>
          <p:cNvSpPr txBox="1">
            <a:spLocks/>
          </p:cNvSpPr>
          <p:nvPr/>
        </p:nvSpPr>
        <p:spPr>
          <a:xfrm flipH="1">
            <a:off x="5349516" y="933952"/>
            <a:ext cx="22500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JULIA LARA</a:t>
            </a:r>
          </a:p>
        </p:txBody>
      </p:sp>
      <p:sp>
        <p:nvSpPr>
          <p:cNvPr id="22" name="Google Shape;743;p47"/>
          <p:cNvSpPr/>
          <p:nvPr/>
        </p:nvSpPr>
        <p:spPr>
          <a:xfrm>
            <a:off x="5303217" y="2324960"/>
            <a:ext cx="2459700" cy="24597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Google Shape;744;p47"/>
          <p:cNvPicPr preferRelativeResize="0"/>
          <p:nvPr/>
        </p:nvPicPr>
        <p:blipFill rotWithShape="1">
          <a:blip r:embed="rId4">
            <a:alphaModFix/>
          </a:blip>
          <a:srcRect l="19474" r="26035" b="18240"/>
          <a:stretch/>
        </p:blipFill>
        <p:spPr>
          <a:xfrm>
            <a:off x="5636816" y="2666247"/>
            <a:ext cx="1792500" cy="1793100"/>
          </a:xfrm>
          <a:prstGeom prst="ellipse">
            <a:avLst/>
          </a:prstGeom>
          <a:noFill/>
          <a:ln w="76200" cap="flat" cmpd="sng">
            <a:solidFill>
              <a:schemeClr val="lt2"/>
            </a:solidFill>
            <a:prstDash val="solid"/>
            <a:round/>
            <a:headEnd type="none" w="sm" len="sm"/>
            <a:tailEnd type="none" w="sm" len="sm"/>
          </a:ln>
        </p:spPr>
      </p:pic>
    </p:spTree>
    <p:extLst>
      <p:ext uri="{BB962C8B-B14F-4D97-AF65-F5344CB8AC3E}">
        <p14:creationId xmlns:p14="http://schemas.microsoft.com/office/powerpoint/2010/main" val="998955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8"/>
        <p:cNvGrpSpPr/>
        <p:nvPr/>
      </p:nvGrpSpPr>
      <p:grpSpPr>
        <a:xfrm>
          <a:off x="0" y="0"/>
          <a:ext cx="0" cy="0"/>
          <a:chOff x="0" y="0"/>
          <a:chExt cx="0" cy="0"/>
        </a:xfrm>
      </p:grpSpPr>
      <p:sp>
        <p:nvSpPr>
          <p:cNvPr id="5" name="Google Shape;749;p48"/>
          <p:cNvSpPr txBox="1">
            <a:spLocks/>
          </p:cNvSpPr>
          <p:nvPr/>
        </p:nvSpPr>
        <p:spPr>
          <a:xfrm flipH="1">
            <a:off x="1890534" y="452734"/>
            <a:ext cx="3690300" cy="453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PE" sz="4000" dirty="0">
                <a:solidFill>
                  <a:srgbClr val="FFC000"/>
                </a:solidFill>
                <a:latin typeface="Arial Black" panose="020B0A04020102020204" pitchFamily="34" charset="0"/>
              </a:rPr>
              <a:t>EVENTS</a:t>
            </a:r>
          </a:p>
        </p:txBody>
      </p:sp>
      <p:sp>
        <p:nvSpPr>
          <p:cNvPr id="7" name="Google Shape;751;p48"/>
          <p:cNvSpPr txBox="1">
            <a:spLocks/>
          </p:cNvSpPr>
          <p:nvPr/>
        </p:nvSpPr>
        <p:spPr>
          <a:xfrm flipH="1">
            <a:off x="1793336" y="4008264"/>
            <a:ext cx="1955409"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You could enter a subtitle here if you need it</a:t>
            </a:r>
          </a:p>
        </p:txBody>
      </p:sp>
      <p:sp>
        <p:nvSpPr>
          <p:cNvPr id="8" name="Google Shape;5425;p62"/>
          <p:cNvSpPr/>
          <p:nvPr/>
        </p:nvSpPr>
        <p:spPr>
          <a:xfrm rot="10800000">
            <a:off x="1996816" y="1182530"/>
            <a:ext cx="1548452" cy="2825734"/>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25;p62"/>
          <p:cNvSpPr/>
          <p:nvPr/>
        </p:nvSpPr>
        <p:spPr>
          <a:xfrm rot="10800000">
            <a:off x="3952224" y="1182530"/>
            <a:ext cx="1548452" cy="2825734"/>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63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25;p62"/>
          <p:cNvSpPr/>
          <p:nvPr/>
        </p:nvSpPr>
        <p:spPr>
          <a:xfrm rot="10800000">
            <a:off x="5784314" y="1182530"/>
            <a:ext cx="1548452" cy="2825734"/>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ángulo 1"/>
          <p:cNvSpPr/>
          <p:nvPr/>
        </p:nvSpPr>
        <p:spPr>
          <a:xfrm>
            <a:off x="2096756" y="1282222"/>
            <a:ext cx="1251356" cy="2246769"/>
          </a:xfrm>
          <a:prstGeom prst="rect">
            <a:avLst/>
          </a:prstGeom>
        </p:spPr>
        <p:txBody>
          <a:bodyPr wrap="square">
            <a:spAutoFit/>
          </a:bodyPr>
          <a:lstStyle/>
          <a:p>
            <a:pPr lvl="0">
              <a:spcBef>
                <a:spcPts val="300"/>
              </a:spcBef>
            </a:pPr>
            <a:r>
              <a:rPr lang="en-US" sz="2000" dirty="0">
                <a:solidFill>
                  <a:schemeClr val="bg1"/>
                </a:solidFill>
                <a:latin typeface="+mn-lt"/>
                <a:ea typeface="Teko Light"/>
                <a:cs typeface="Teko Light"/>
                <a:sym typeface="Teko Light"/>
              </a:rPr>
              <a:t>DAY</a:t>
            </a:r>
            <a:endParaRPr lang="en-US" sz="2000" dirty="0">
              <a:solidFill>
                <a:schemeClr val="bg1"/>
              </a:solidFill>
              <a:latin typeface="+mn-lt"/>
            </a:endParaRPr>
          </a:p>
          <a:p>
            <a:pPr marL="241300" lvl="0" indent="-203200">
              <a:buClr>
                <a:schemeClr val="accent1"/>
              </a:buClr>
              <a:buSzPts val="1200"/>
              <a:buFont typeface="Hind Vadodara"/>
              <a:buChar char="●"/>
            </a:pPr>
            <a:r>
              <a:rPr lang="en-US" sz="1200" dirty="0">
                <a:solidFill>
                  <a:schemeClr val="bg1"/>
                </a:solidFill>
                <a:uFill>
                  <a:noFill/>
                </a:uFill>
                <a:latin typeface="+mn-lt"/>
              </a:rPr>
              <a:t>Female student sitting with book and smiling</a:t>
            </a:r>
            <a:endParaRPr lang="en-US" sz="1200" dirty="0">
              <a:solidFill>
                <a:schemeClr val="bg1"/>
              </a:solidFill>
              <a:latin typeface="+mn-lt"/>
            </a:endParaRPr>
          </a:p>
          <a:p>
            <a:pPr marL="241300" lvl="0" indent="-203200">
              <a:buClr>
                <a:schemeClr val="accent1"/>
              </a:buClr>
              <a:buSzPts val="1200"/>
              <a:buFont typeface="Hind Vadodara"/>
              <a:buChar char="●"/>
            </a:pPr>
            <a:r>
              <a:rPr lang="en-US" sz="1200" dirty="0">
                <a:solidFill>
                  <a:schemeClr val="bg1"/>
                </a:solidFill>
                <a:uFill>
                  <a:noFill/>
                </a:uFill>
                <a:latin typeface="+mn-lt"/>
              </a:rPr>
              <a:t>Teenage student sitting at table in classroom</a:t>
            </a:r>
            <a:endParaRPr lang="en-US" sz="1200" dirty="0">
              <a:solidFill>
                <a:schemeClr val="bg1"/>
              </a:solidFill>
              <a:latin typeface="+mn-lt"/>
            </a:endParaRPr>
          </a:p>
        </p:txBody>
      </p:sp>
      <p:sp>
        <p:nvSpPr>
          <p:cNvPr id="12" name="Rectángulo 11"/>
          <p:cNvSpPr/>
          <p:nvPr/>
        </p:nvSpPr>
        <p:spPr>
          <a:xfrm>
            <a:off x="4100771" y="1282222"/>
            <a:ext cx="1251356" cy="2246769"/>
          </a:xfrm>
          <a:prstGeom prst="rect">
            <a:avLst/>
          </a:prstGeom>
        </p:spPr>
        <p:txBody>
          <a:bodyPr wrap="square">
            <a:spAutoFit/>
          </a:bodyPr>
          <a:lstStyle/>
          <a:p>
            <a:pPr lvl="0">
              <a:spcBef>
                <a:spcPts val="300"/>
              </a:spcBef>
            </a:pPr>
            <a:r>
              <a:rPr lang="en-US" sz="2000" dirty="0">
                <a:solidFill>
                  <a:schemeClr val="bg1"/>
                </a:solidFill>
                <a:latin typeface="+mn-lt"/>
                <a:ea typeface="Teko Light"/>
                <a:cs typeface="Teko Light"/>
                <a:sym typeface="Teko Light"/>
              </a:rPr>
              <a:t>DAY</a:t>
            </a:r>
            <a:endParaRPr lang="en-US" sz="2000" dirty="0">
              <a:solidFill>
                <a:schemeClr val="bg1"/>
              </a:solidFill>
              <a:latin typeface="+mn-lt"/>
            </a:endParaRPr>
          </a:p>
          <a:p>
            <a:pPr marL="241300" lvl="0" indent="-203200">
              <a:buClr>
                <a:schemeClr val="accent1"/>
              </a:buClr>
              <a:buSzPts val="1200"/>
              <a:buFont typeface="Hind Vadodara"/>
              <a:buChar char="●"/>
            </a:pPr>
            <a:r>
              <a:rPr lang="en-US" sz="1200" dirty="0">
                <a:solidFill>
                  <a:schemeClr val="bg1"/>
                </a:solidFill>
                <a:uFill>
                  <a:noFill/>
                </a:uFill>
                <a:latin typeface="+mn-lt"/>
              </a:rPr>
              <a:t>Female student sitting with book and smiling</a:t>
            </a:r>
            <a:endParaRPr lang="en-US" sz="1200" dirty="0">
              <a:solidFill>
                <a:schemeClr val="bg1"/>
              </a:solidFill>
              <a:latin typeface="+mn-lt"/>
            </a:endParaRPr>
          </a:p>
          <a:p>
            <a:pPr marL="241300" lvl="0" indent="-203200">
              <a:buClr>
                <a:schemeClr val="accent1"/>
              </a:buClr>
              <a:buSzPts val="1200"/>
              <a:buFont typeface="Hind Vadodara"/>
              <a:buChar char="●"/>
            </a:pPr>
            <a:r>
              <a:rPr lang="en-US" sz="1200" dirty="0">
                <a:solidFill>
                  <a:schemeClr val="bg1"/>
                </a:solidFill>
                <a:uFill>
                  <a:noFill/>
                </a:uFill>
                <a:latin typeface="+mn-lt"/>
              </a:rPr>
              <a:t>Teenage student sitting at table in classroom</a:t>
            </a:r>
            <a:endParaRPr lang="en-US" sz="1200" dirty="0">
              <a:solidFill>
                <a:schemeClr val="bg1"/>
              </a:solidFill>
              <a:latin typeface="+mn-lt"/>
            </a:endParaRPr>
          </a:p>
        </p:txBody>
      </p:sp>
      <p:sp>
        <p:nvSpPr>
          <p:cNvPr id="13" name="Rectángulo 12"/>
          <p:cNvSpPr/>
          <p:nvPr/>
        </p:nvSpPr>
        <p:spPr>
          <a:xfrm>
            <a:off x="5932861" y="1282222"/>
            <a:ext cx="1251356" cy="2246769"/>
          </a:xfrm>
          <a:prstGeom prst="rect">
            <a:avLst/>
          </a:prstGeom>
        </p:spPr>
        <p:txBody>
          <a:bodyPr wrap="square">
            <a:spAutoFit/>
          </a:bodyPr>
          <a:lstStyle/>
          <a:p>
            <a:pPr lvl="0">
              <a:spcBef>
                <a:spcPts val="300"/>
              </a:spcBef>
            </a:pPr>
            <a:r>
              <a:rPr lang="en-US" sz="2000" dirty="0">
                <a:solidFill>
                  <a:schemeClr val="bg1"/>
                </a:solidFill>
                <a:latin typeface="+mn-lt"/>
                <a:ea typeface="Teko Light"/>
                <a:cs typeface="Teko Light"/>
                <a:sym typeface="Teko Light"/>
              </a:rPr>
              <a:t>DAY</a:t>
            </a:r>
            <a:endParaRPr lang="en-US" sz="2000" dirty="0">
              <a:solidFill>
                <a:schemeClr val="bg1"/>
              </a:solidFill>
              <a:latin typeface="+mn-lt"/>
            </a:endParaRPr>
          </a:p>
          <a:p>
            <a:pPr marL="241300" lvl="0" indent="-203200">
              <a:buClr>
                <a:schemeClr val="accent1"/>
              </a:buClr>
              <a:buSzPts val="1200"/>
              <a:buFont typeface="Hind Vadodara"/>
              <a:buChar char="●"/>
            </a:pPr>
            <a:r>
              <a:rPr lang="en-US" sz="1200" dirty="0">
                <a:solidFill>
                  <a:schemeClr val="bg1"/>
                </a:solidFill>
                <a:uFill>
                  <a:noFill/>
                </a:uFill>
                <a:latin typeface="+mn-lt"/>
              </a:rPr>
              <a:t>Female student sitting with book and smiling</a:t>
            </a:r>
            <a:endParaRPr lang="en-US" sz="1200" dirty="0">
              <a:solidFill>
                <a:schemeClr val="bg1"/>
              </a:solidFill>
              <a:latin typeface="+mn-lt"/>
            </a:endParaRPr>
          </a:p>
          <a:p>
            <a:pPr marL="241300" lvl="0" indent="-203200">
              <a:buClr>
                <a:schemeClr val="accent1"/>
              </a:buClr>
              <a:buSzPts val="1200"/>
              <a:buFont typeface="Hind Vadodara"/>
              <a:buChar char="●"/>
            </a:pPr>
            <a:r>
              <a:rPr lang="en-US" sz="1200" dirty="0">
                <a:solidFill>
                  <a:schemeClr val="bg1"/>
                </a:solidFill>
                <a:uFill>
                  <a:noFill/>
                </a:uFill>
                <a:latin typeface="+mn-lt"/>
              </a:rPr>
              <a:t>Teenage student sitting at table in classroom</a:t>
            </a:r>
            <a:endParaRPr lang="en-US" sz="1200" dirty="0">
              <a:solidFill>
                <a:schemeClr val="bg1"/>
              </a:solidFill>
              <a:latin typeface="+mn-lt"/>
            </a:endParaRPr>
          </a:p>
        </p:txBody>
      </p:sp>
      <p:sp>
        <p:nvSpPr>
          <p:cNvPr id="14" name="Google Shape;751;p48"/>
          <p:cNvSpPr txBox="1">
            <a:spLocks/>
          </p:cNvSpPr>
          <p:nvPr/>
        </p:nvSpPr>
        <p:spPr>
          <a:xfrm flipH="1">
            <a:off x="3788824" y="3965036"/>
            <a:ext cx="1955409"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You could enter a subtitle here if you need it</a:t>
            </a:r>
          </a:p>
        </p:txBody>
      </p:sp>
      <p:sp>
        <p:nvSpPr>
          <p:cNvPr id="15" name="Google Shape;751;p48"/>
          <p:cNvSpPr txBox="1">
            <a:spLocks/>
          </p:cNvSpPr>
          <p:nvPr/>
        </p:nvSpPr>
        <p:spPr>
          <a:xfrm flipH="1">
            <a:off x="5580834" y="3965036"/>
            <a:ext cx="1955409"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You could enter a subtitle here if you need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31" name="Google Shape;756;p49"/>
          <p:cNvSpPr txBox="1">
            <a:spLocks/>
          </p:cNvSpPr>
          <p:nvPr/>
        </p:nvSpPr>
        <p:spPr>
          <a:xfrm>
            <a:off x="2421000" y="28360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000" dirty="0">
                <a:solidFill>
                  <a:srgbClr val="D49421"/>
                </a:solidFill>
                <a:latin typeface="Arial Black" panose="020B0A04020102020204" pitchFamily="34" charset="0"/>
              </a:rPr>
              <a:t>REVIEW OF PAST EVENTS</a:t>
            </a:r>
          </a:p>
        </p:txBody>
      </p:sp>
      <p:sp>
        <p:nvSpPr>
          <p:cNvPr id="32" name="Google Shape;757;p49"/>
          <p:cNvSpPr txBox="1">
            <a:spLocks/>
          </p:cNvSpPr>
          <p:nvPr/>
        </p:nvSpPr>
        <p:spPr>
          <a:xfrm flipH="1">
            <a:off x="610104" y="3638807"/>
            <a:ext cx="17238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a:t>It’s the biggest planet of them all</a:t>
            </a:r>
          </a:p>
        </p:txBody>
      </p:sp>
      <p:sp>
        <p:nvSpPr>
          <p:cNvPr id="33" name="Google Shape;758;p49"/>
          <p:cNvSpPr txBox="1">
            <a:spLocks/>
          </p:cNvSpPr>
          <p:nvPr/>
        </p:nvSpPr>
        <p:spPr>
          <a:xfrm flipH="1">
            <a:off x="691770" y="3272549"/>
            <a:ext cx="15606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200" dirty="0">
                <a:solidFill>
                  <a:srgbClr val="D49421"/>
                </a:solidFill>
              </a:rPr>
              <a:t>JUPITER</a:t>
            </a:r>
          </a:p>
        </p:txBody>
      </p:sp>
      <p:sp>
        <p:nvSpPr>
          <p:cNvPr id="34" name="Google Shape;759;p49"/>
          <p:cNvSpPr txBox="1">
            <a:spLocks/>
          </p:cNvSpPr>
          <p:nvPr/>
        </p:nvSpPr>
        <p:spPr>
          <a:xfrm flipH="1">
            <a:off x="3665091" y="3638807"/>
            <a:ext cx="18549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a:t>Mercury is the closest planet to the Sun </a:t>
            </a:r>
          </a:p>
        </p:txBody>
      </p:sp>
      <p:sp>
        <p:nvSpPr>
          <p:cNvPr id="35" name="Google Shape;760;p49"/>
          <p:cNvSpPr txBox="1">
            <a:spLocks/>
          </p:cNvSpPr>
          <p:nvPr/>
        </p:nvSpPr>
        <p:spPr>
          <a:xfrm flipH="1">
            <a:off x="3812270" y="3272549"/>
            <a:ext cx="15606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200" dirty="0">
                <a:solidFill>
                  <a:srgbClr val="88AFA6"/>
                </a:solidFill>
              </a:rPr>
              <a:t>MERCUR</a:t>
            </a:r>
            <a:r>
              <a:rPr lang="es-PE" sz="2200" dirty="0"/>
              <a:t>Y</a:t>
            </a:r>
          </a:p>
        </p:txBody>
      </p:sp>
      <p:sp>
        <p:nvSpPr>
          <p:cNvPr id="36" name="Google Shape;761;p49"/>
          <p:cNvSpPr txBox="1">
            <a:spLocks/>
          </p:cNvSpPr>
          <p:nvPr/>
        </p:nvSpPr>
        <p:spPr>
          <a:xfrm flipH="1">
            <a:off x="6821281" y="3638807"/>
            <a:ext cx="17238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a:t>It’s the second planet from the Sun</a:t>
            </a:r>
          </a:p>
        </p:txBody>
      </p:sp>
      <p:sp>
        <p:nvSpPr>
          <p:cNvPr id="37" name="Google Shape;762;p49"/>
          <p:cNvSpPr txBox="1">
            <a:spLocks/>
          </p:cNvSpPr>
          <p:nvPr/>
        </p:nvSpPr>
        <p:spPr>
          <a:xfrm flipH="1">
            <a:off x="6902946" y="3272549"/>
            <a:ext cx="15606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200" dirty="0">
                <a:solidFill>
                  <a:srgbClr val="D49421"/>
                </a:solidFill>
              </a:rPr>
              <a:t>VENUS</a:t>
            </a:r>
          </a:p>
        </p:txBody>
      </p:sp>
      <p:sp>
        <p:nvSpPr>
          <p:cNvPr id="38" name="Google Shape;763;p49"/>
          <p:cNvSpPr txBox="1">
            <a:spLocks/>
          </p:cNvSpPr>
          <p:nvPr/>
        </p:nvSpPr>
        <p:spPr>
          <a:xfrm flipH="1">
            <a:off x="5253640" y="1622811"/>
            <a:ext cx="17238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a:t>It’s the farthest planet from the Sun</a:t>
            </a:r>
          </a:p>
        </p:txBody>
      </p:sp>
      <p:sp>
        <p:nvSpPr>
          <p:cNvPr id="39" name="Google Shape;764;p49"/>
          <p:cNvSpPr txBox="1">
            <a:spLocks/>
          </p:cNvSpPr>
          <p:nvPr/>
        </p:nvSpPr>
        <p:spPr>
          <a:xfrm flipH="1">
            <a:off x="5335240" y="1257339"/>
            <a:ext cx="15606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200" dirty="0">
                <a:solidFill>
                  <a:srgbClr val="88AFA6"/>
                </a:solidFill>
              </a:rPr>
              <a:t>NEPTUNE</a:t>
            </a:r>
          </a:p>
        </p:txBody>
      </p:sp>
      <p:sp>
        <p:nvSpPr>
          <p:cNvPr id="40" name="Google Shape;765;p49"/>
          <p:cNvSpPr txBox="1">
            <a:spLocks/>
          </p:cNvSpPr>
          <p:nvPr/>
        </p:nvSpPr>
        <p:spPr>
          <a:xfrm flipH="1">
            <a:off x="2154399" y="1622811"/>
            <a:ext cx="17238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a:t>Saturn is the ringed one and a gas giant</a:t>
            </a:r>
          </a:p>
        </p:txBody>
      </p:sp>
      <p:sp>
        <p:nvSpPr>
          <p:cNvPr id="41" name="Google Shape;766;p49"/>
          <p:cNvSpPr txBox="1">
            <a:spLocks/>
          </p:cNvSpPr>
          <p:nvPr/>
        </p:nvSpPr>
        <p:spPr>
          <a:xfrm flipH="1">
            <a:off x="2236064" y="1257339"/>
            <a:ext cx="15606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200" dirty="0">
                <a:solidFill>
                  <a:srgbClr val="88AFA6"/>
                </a:solidFill>
              </a:rPr>
              <a:t>SATURN</a:t>
            </a:r>
          </a:p>
        </p:txBody>
      </p:sp>
      <p:grpSp>
        <p:nvGrpSpPr>
          <p:cNvPr id="42" name="Google Shape;767;p49"/>
          <p:cNvGrpSpPr/>
          <p:nvPr/>
        </p:nvGrpSpPr>
        <p:grpSpPr>
          <a:xfrm>
            <a:off x="1257254" y="2429325"/>
            <a:ext cx="2171408" cy="741991"/>
            <a:chOff x="1166400" y="2429325"/>
            <a:chExt cx="2171408" cy="741991"/>
          </a:xfrm>
        </p:grpSpPr>
        <p:sp>
          <p:nvSpPr>
            <p:cNvPr id="43" name="Google Shape;768;p49"/>
            <p:cNvSpPr/>
            <p:nvPr/>
          </p:nvSpPr>
          <p:spPr>
            <a:xfrm>
              <a:off x="1166400" y="2429325"/>
              <a:ext cx="2171408" cy="741991"/>
            </a:xfrm>
            <a:custGeom>
              <a:avLst/>
              <a:gdLst/>
              <a:ahLst/>
              <a:cxnLst/>
              <a:rect l="l" t="t" r="r" b="b"/>
              <a:pathLst>
                <a:path w="166264" h="56814" extrusionOk="0">
                  <a:moveTo>
                    <a:pt x="17515" y="19447"/>
                  </a:moveTo>
                  <a:cubicBezTo>
                    <a:pt x="19753" y="19447"/>
                    <a:pt x="21955" y="20321"/>
                    <a:pt x="23601" y="21966"/>
                  </a:cubicBezTo>
                  <a:cubicBezTo>
                    <a:pt x="26045" y="24411"/>
                    <a:pt x="26780" y="28114"/>
                    <a:pt x="25452" y="31322"/>
                  </a:cubicBezTo>
                  <a:cubicBezTo>
                    <a:pt x="24123" y="34530"/>
                    <a:pt x="21000" y="36621"/>
                    <a:pt x="17524" y="36621"/>
                  </a:cubicBezTo>
                  <a:cubicBezTo>
                    <a:pt x="12775" y="36621"/>
                    <a:pt x="8932" y="32777"/>
                    <a:pt x="8932" y="28029"/>
                  </a:cubicBezTo>
                  <a:cubicBezTo>
                    <a:pt x="8932" y="24566"/>
                    <a:pt x="11023" y="21429"/>
                    <a:pt x="14231" y="20101"/>
                  </a:cubicBezTo>
                  <a:cubicBezTo>
                    <a:pt x="15293" y="19661"/>
                    <a:pt x="16408" y="19447"/>
                    <a:pt x="17515" y="19447"/>
                  </a:cubicBezTo>
                  <a:close/>
                  <a:moveTo>
                    <a:pt x="136207" y="6059"/>
                  </a:moveTo>
                  <a:cubicBezTo>
                    <a:pt x="139038" y="6059"/>
                    <a:pt x="141893" y="6607"/>
                    <a:pt x="144613" y="7735"/>
                  </a:cubicBezTo>
                  <a:cubicBezTo>
                    <a:pt x="152824" y="11141"/>
                    <a:pt x="158180" y="19154"/>
                    <a:pt x="158180" y="28029"/>
                  </a:cubicBezTo>
                  <a:cubicBezTo>
                    <a:pt x="158180" y="40168"/>
                    <a:pt x="148344" y="50004"/>
                    <a:pt x="136219" y="50004"/>
                  </a:cubicBezTo>
                  <a:cubicBezTo>
                    <a:pt x="127330" y="50004"/>
                    <a:pt x="119317" y="44648"/>
                    <a:pt x="115911" y="36437"/>
                  </a:cubicBezTo>
                  <a:cubicBezTo>
                    <a:pt x="112505" y="28227"/>
                    <a:pt x="114385" y="18786"/>
                    <a:pt x="120674" y="12498"/>
                  </a:cubicBezTo>
                  <a:cubicBezTo>
                    <a:pt x="124879" y="8292"/>
                    <a:pt x="130494" y="6059"/>
                    <a:pt x="136207" y="6059"/>
                  </a:cubicBezTo>
                  <a:close/>
                  <a:moveTo>
                    <a:pt x="137850" y="1"/>
                  </a:moveTo>
                  <a:cubicBezTo>
                    <a:pt x="135144" y="1"/>
                    <a:pt x="132420" y="388"/>
                    <a:pt x="129761" y="1178"/>
                  </a:cubicBezTo>
                  <a:cubicBezTo>
                    <a:pt x="128559" y="1390"/>
                    <a:pt x="127372" y="1673"/>
                    <a:pt x="126199" y="2068"/>
                  </a:cubicBezTo>
                  <a:cubicBezTo>
                    <a:pt x="120900" y="3778"/>
                    <a:pt x="116081" y="7170"/>
                    <a:pt x="110838" y="10745"/>
                  </a:cubicBezTo>
                  <a:cubicBezTo>
                    <a:pt x="102147" y="16681"/>
                    <a:pt x="92226" y="23083"/>
                    <a:pt x="76794" y="23083"/>
                  </a:cubicBezTo>
                  <a:cubicBezTo>
                    <a:pt x="70222" y="23083"/>
                    <a:pt x="54479" y="21613"/>
                    <a:pt x="40870" y="20200"/>
                  </a:cubicBezTo>
                  <a:cubicBezTo>
                    <a:pt x="37987" y="19903"/>
                    <a:pt x="35189" y="19592"/>
                    <a:pt x="32603" y="19309"/>
                  </a:cubicBezTo>
                  <a:cubicBezTo>
                    <a:pt x="29424" y="13843"/>
                    <a:pt x="23629" y="10632"/>
                    <a:pt x="17535" y="10632"/>
                  </a:cubicBezTo>
                  <a:cubicBezTo>
                    <a:pt x="15988" y="10632"/>
                    <a:pt x="14422" y="10839"/>
                    <a:pt x="12874" y="11268"/>
                  </a:cubicBezTo>
                  <a:cubicBezTo>
                    <a:pt x="5243" y="13388"/>
                    <a:pt x="0" y="20398"/>
                    <a:pt x="127" y="28326"/>
                  </a:cubicBezTo>
                  <a:cubicBezTo>
                    <a:pt x="254" y="36254"/>
                    <a:pt x="5709" y="43094"/>
                    <a:pt x="13411" y="44959"/>
                  </a:cubicBezTo>
                  <a:cubicBezTo>
                    <a:pt x="14787" y="45295"/>
                    <a:pt x="16173" y="45457"/>
                    <a:pt x="17542" y="45457"/>
                  </a:cubicBezTo>
                  <a:cubicBezTo>
                    <a:pt x="23836" y="45457"/>
                    <a:pt x="29784" y="42030"/>
                    <a:pt x="32871" y="36296"/>
                  </a:cubicBezTo>
                  <a:cubicBezTo>
                    <a:pt x="35161" y="36056"/>
                    <a:pt x="37605" y="35787"/>
                    <a:pt x="40135" y="35533"/>
                  </a:cubicBezTo>
                  <a:cubicBezTo>
                    <a:pt x="53914" y="34120"/>
                    <a:pt x="70109" y="32593"/>
                    <a:pt x="76794" y="32593"/>
                  </a:cubicBezTo>
                  <a:cubicBezTo>
                    <a:pt x="98571" y="32593"/>
                    <a:pt x="109354" y="45312"/>
                    <a:pt x="121253" y="51460"/>
                  </a:cubicBezTo>
                  <a:cubicBezTo>
                    <a:pt x="126165" y="54997"/>
                    <a:pt x="131988" y="56814"/>
                    <a:pt x="137859" y="56814"/>
                  </a:cubicBezTo>
                  <a:cubicBezTo>
                    <a:pt x="141582" y="56814"/>
                    <a:pt x="145324" y="56083"/>
                    <a:pt x="148867" y="54597"/>
                  </a:cubicBezTo>
                  <a:cubicBezTo>
                    <a:pt x="157982" y="50767"/>
                    <a:pt x="164455" y="42472"/>
                    <a:pt x="165953" y="32692"/>
                  </a:cubicBezTo>
                  <a:cubicBezTo>
                    <a:pt x="166165" y="31279"/>
                    <a:pt x="166264" y="29852"/>
                    <a:pt x="166264" y="28424"/>
                  </a:cubicBezTo>
                  <a:cubicBezTo>
                    <a:pt x="166264" y="19846"/>
                    <a:pt x="162406" y="11749"/>
                    <a:pt x="155749" y="6350"/>
                  </a:cubicBezTo>
                  <a:cubicBezTo>
                    <a:pt x="150625" y="2191"/>
                    <a:pt x="144289" y="1"/>
                    <a:pt x="137850" y="1"/>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9;p49"/>
            <p:cNvSpPr/>
            <p:nvPr/>
          </p:nvSpPr>
          <p:spPr>
            <a:xfrm>
              <a:off x="1183285" y="2583183"/>
              <a:ext cx="424800" cy="424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770;p49"/>
          <p:cNvSpPr/>
          <p:nvPr/>
        </p:nvSpPr>
        <p:spPr>
          <a:xfrm>
            <a:off x="7470669" y="2583183"/>
            <a:ext cx="424800" cy="424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 name="Google Shape;771;p49"/>
          <p:cNvGrpSpPr/>
          <p:nvPr/>
        </p:nvGrpSpPr>
        <p:grpSpPr>
          <a:xfrm>
            <a:off x="2796570" y="2429325"/>
            <a:ext cx="2171408" cy="741991"/>
            <a:chOff x="2705717" y="2429325"/>
            <a:chExt cx="2171408" cy="741991"/>
          </a:xfrm>
        </p:grpSpPr>
        <p:sp>
          <p:nvSpPr>
            <p:cNvPr id="47" name="Google Shape;772;p49"/>
            <p:cNvSpPr/>
            <p:nvPr/>
          </p:nvSpPr>
          <p:spPr>
            <a:xfrm>
              <a:off x="2705717" y="2429325"/>
              <a:ext cx="2171408" cy="741991"/>
            </a:xfrm>
            <a:custGeom>
              <a:avLst/>
              <a:gdLst/>
              <a:ahLst/>
              <a:cxnLst/>
              <a:rect l="l" t="t" r="r" b="b"/>
              <a:pathLst>
                <a:path w="166264" h="56814" extrusionOk="0">
                  <a:moveTo>
                    <a:pt x="17515" y="19447"/>
                  </a:moveTo>
                  <a:cubicBezTo>
                    <a:pt x="19753" y="19447"/>
                    <a:pt x="21955" y="20321"/>
                    <a:pt x="23601" y="21966"/>
                  </a:cubicBezTo>
                  <a:cubicBezTo>
                    <a:pt x="26045" y="24411"/>
                    <a:pt x="26780" y="28114"/>
                    <a:pt x="25452" y="31322"/>
                  </a:cubicBezTo>
                  <a:cubicBezTo>
                    <a:pt x="24123" y="34530"/>
                    <a:pt x="21000" y="36621"/>
                    <a:pt x="17524" y="36621"/>
                  </a:cubicBezTo>
                  <a:cubicBezTo>
                    <a:pt x="12775" y="36621"/>
                    <a:pt x="8932" y="32777"/>
                    <a:pt x="8932" y="28029"/>
                  </a:cubicBezTo>
                  <a:cubicBezTo>
                    <a:pt x="8932" y="24566"/>
                    <a:pt x="11023" y="21429"/>
                    <a:pt x="14231" y="20101"/>
                  </a:cubicBezTo>
                  <a:cubicBezTo>
                    <a:pt x="15293" y="19661"/>
                    <a:pt x="16408" y="19447"/>
                    <a:pt x="17515" y="19447"/>
                  </a:cubicBezTo>
                  <a:close/>
                  <a:moveTo>
                    <a:pt x="136207" y="6059"/>
                  </a:moveTo>
                  <a:cubicBezTo>
                    <a:pt x="139038" y="6059"/>
                    <a:pt x="141893" y="6607"/>
                    <a:pt x="144613" y="7735"/>
                  </a:cubicBezTo>
                  <a:cubicBezTo>
                    <a:pt x="152824" y="11141"/>
                    <a:pt x="158180" y="19154"/>
                    <a:pt x="158180" y="28029"/>
                  </a:cubicBezTo>
                  <a:cubicBezTo>
                    <a:pt x="158180" y="40168"/>
                    <a:pt x="148344" y="50004"/>
                    <a:pt x="136219" y="50004"/>
                  </a:cubicBezTo>
                  <a:cubicBezTo>
                    <a:pt x="127330" y="50004"/>
                    <a:pt x="119317" y="44648"/>
                    <a:pt x="115911" y="36437"/>
                  </a:cubicBezTo>
                  <a:cubicBezTo>
                    <a:pt x="112505" y="28227"/>
                    <a:pt x="114385" y="18786"/>
                    <a:pt x="120674" y="12498"/>
                  </a:cubicBezTo>
                  <a:cubicBezTo>
                    <a:pt x="124879" y="8292"/>
                    <a:pt x="130494" y="6059"/>
                    <a:pt x="136207" y="6059"/>
                  </a:cubicBezTo>
                  <a:close/>
                  <a:moveTo>
                    <a:pt x="137850" y="1"/>
                  </a:moveTo>
                  <a:cubicBezTo>
                    <a:pt x="135144" y="1"/>
                    <a:pt x="132420" y="388"/>
                    <a:pt x="129761" y="1178"/>
                  </a:cubicBezTo>
                  <a:cubicBezTo>
                    <a:pt x="128559" y="1390"/>
                    <a:pt x="127372" y="1673"/>
                    <a:pt x="126199" y="2068"/>
                  </a:cubicBezTo>
                  <a:cubicBezTo>
                    <a:pt x="120900" y="3778"/>
                    <a:pt x="116081" y="7170"/>
                    <a:pt x="110838" y="10745"/>
                  </a:cubicBezTo>
                  <a:cubicBezTo>
                    <a:pt x="102147" y="16681"/>
                    <a:pt x="92226" y="23083"/>
                    <a:pt x="76794" y="23083"/>
                  </a:cubicBezTo>
                  <a:cubicBezTo>
                    <a:pt x="70222" y="23083"/>
                    <a:pt x="54479" y="21613"/>
                    <a:pt x="40870" y="20200"/>
                  </a:cubicBezTo>
                  <a:cubicBezTo>
                    <a:pt x="37987" y="19903"/>
                    <a:pt x="35189" y="19592"/>
                    <a:pt x="32603" y="19309"/>
                  </a:cubicBezTo>
                  <a:cubicBezTo>
                    <a:pt x="29424" y="13843"/>
                    <a:pt x="23629" y="10632"/>
                    <a:pt x="17535" y="10632"/>
                  </a:cubicBezTo>
                  <a:cubicBezTo>
                    <a:pt x="15988" y="10632"/>
                    <a:pt x="14422" y="10839"/>
                    <a:pt x="12874" y="11268"/>
                  </a:cubicBezTo>
                  <a:cubicBezTo>
                    <a:pt x="5243" y="13388"/>
                    <a:pt x="0" y="20398"/>
                    <a:pt x="127" y="28326"/>
                  </a:cubicBezTo>
                  <a:cubicBezTo>
                    <a:pt x="254" y="36254"/>
                    <a:pt x="5709" y="43094"/>
                    <a:pt x="13411" y="44959"/>
                  </a:cubicBezTo>
                  <a:cubicBezTo>
                    <a:pt x="14787" y="45295"/>
                    <a:pt x="16173" y="45457"/>
                    <a:pt x="17542" y="45457"/>
                  </a:cubicBezTo>
                  <a:cubicBezTo>
                    <a:pt x="23836" y="45457"/>
                    <a:pt x="29784" y="42030"/>
                    <a:pt x="32871" y="36296"/>
                  </a:cubicBezTo>
                  <a:cubicBezTo>
                    <a:pt x="35161" y="36056"/>
                    <a:pt x="37605" y="35787"/>
                    <a:pt x="40135" y="35533"/>
                  </a:cubicBezTo>
                  <a:cubicBezTo>
                    <a:pt x="53914" y="34120"/>
                    <a:pt x="70109" y="32593"/>
                    <a:pt x="76794" y="32593"/>
                  </a:cubicBezTo>
                  <a:cubicBezTo>
                    <a:pt x="98571" y="32593"/>
                    <a:pt x="109354" y="45312"/>
                    <a:pt x="121253" y="51460"/>
                  </a:cubicBezTo>
                  <a:cubicBezTo>
                    <a:pt x="126165" y="54997"/>
                    <a:pt x="131988" y="56814"/>
                    <a:pt x="137859" y="56814"/>
                  </a:cubicBezTo>
                  <a:cubicBezTo>
                    <a:pt x="141582" y="56814"/>
                    <a:pt x="145324" y="56083"/>
                    <a:pt x="148867" y="54597"/>
                  </a:cubicBezTo>
                  <a:cubicBezTo>
                    <a:pt x="157982" y="50767"/>
                    <a:pt x="164455" y="42472"/>
                    <a:pt x="165953" y="32692"/>
                  </a:cubicBezTo>
                  <a:cubicBezTo>
                    <a:pt x="166165" y="31279"/>
                    <a:pt x="166264" y="29852"/>
                    <a:pt x="166264" y="28424"/>
                  </a:cubicBezTo>
                  <a:cubicBezTo>
                    <a:pt x="166264" y="19846"/>
                    <a:pt x="162406" y="11749"/>
                    <a:pt x="155749" y="6350"/>
                  </a:cubicBezTo>
                  <a:cubicBezTo>
                    <a:pt x="150625" y="2191"/>
                    <a:pt x="144289" y="1"/>
                    <a:pt x="1378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3;p49"/>
            <p:cNvSpPr/>
            <p:nvPr/>
          </p:nvSpPr>
          <p:spPr>
            <a:xfrm>
              <a:off x="2727706" y="2575856"/>
              <a:ext cx="424800" cy="424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774;p49"/>
          <p:cNvGrpSpPr/>
          <p:nvPr/>
        </p:nvGrpSpPr>
        <p:grpSpPr>
          <a:xfrm>
            <a:off x="4346724" y="2429325"/>
            <a:ext cx="2171408" cy="741991"/>
            <a:chOff x="4255870" y="2429325"/>
            <a:chExt cx="2171408" cy="741991"/>
          </a:xfrm>
        </p:grpSpPr>
        <p:sp>
          <p:nvSpPr>
            <p:cNvPr id="50" name="Google Shape;775;p49"/>
            <p:cNvSpPr/>
            <p:nvPr/>
          </p:nvSpPr>
          <p:spPr>
            <a:xfrm>
              <a:off x="4255870" y="2429325"/>
              <a:ext cx="2171408" cy="741991"/>
            </a:xfrm>
            <a:custGeom>
              <a:avLst/>
              <a:gdLst/>
              <a:ahLst/>
              <a:cxnLst/>
              <a:rect l="l" t="t" r="r" b="b"/>
              <a:pathLst>
                <a:path w="166264" h="56814" extrusionOk="0">
                  <a:moveTo>
                    <a:pt x="17515" y="19447"/>
                  </a:moveTo>
                  <a:cubicBezTo>
                    <a:pt x="19753" y="19447"/>
                    <a:pt x="21955" y="20321"/>
                    <a:pt x="23601" y="21966"/>
                  </a:cubicBezTo>
                  <a:cubicBezTo>
                    <a:pt x="26045" y="24411"/>
                    <a:pt x="26780" y="28114"/>
                    <a:pt x="25452" y="31322"/>
                  </a:cubicBezTo>
                  <a:cubicBezTo>
                    <a:pt x="24123" y="34530"/>
                    <a:pt x="21000" y="36621"/>
                    <a:pt x="17524" y="36621"/>
                  </a:cubicBezTo>
                  <a:cubicBezTo>
                    <a:pt x="12775" y="36621"/>
                    <a:pt x="8932" y="32777"/>
                    <a:pt x="8932" y="28029"/>
                  </a:cubicBezTo>
                  <a:cubicBezTo>
                    <a:pt x="8932" y="24566"/>
                    <a:pt x="11023" y="21429"/>
                    <a:pt x="14231" y="20101"/>
                  </a:cubicBezTo>
                  <a:cubicBezTo>
                    <a:pt x="15293" y="19661"/>
                    <a:pt x="16408" y="19447"/>
                    <a:pt x="17515" y="19447"/>
                  </a:cubicBezTo>
                  <a:close/>
                  <a:moveTo>
                    <a:pt x="136207" y="6059"/>
                  </a:moveTo>
                  <a:cubicBezTo>
                    <a:pt x="139038" y="6059"/>
                    <a:pt x="141893" y="6607"/>
                    <a:pt x="144613" y="7735"/>
                  </a:cubicBezTo>
                  <a:cubicBezTo>
                    <a:pt x="152824" y="11141"/>
                    <a:pt x="158180" y="19154"/>
                    <a:pt x="158180" y="28029"/>
                  </a:cubicBezTo>
                  <a:cubicBezTo>
                    <a:pt x="158180" y="40168"/>
                    <a:pt x="148344" y="50004"/>
                    <a:pt x="136219" y="50004"/>
                  </a:cubicBezTo>
                  <a:cubicBezTo>
                    <a:pt x="127330" y="50004"/>
                    <a:pt x="119317" y="44648"/>
                    <a:pt x="115911" y="36437"/>
                  </a:cubicBezTo>
                  <a:cubicBezTo>
                    <a:pt x="112505" y="28227"/>
                    <a:pt x="114385" y="18786"/>
                    <a:pt x="120674" y="12498"/>
                  </a:cubicBezTo>
                  <a:cubicBezTo>
                    <a:pt x="124879" y="8292"/>
                    <a:pt x="130494" y="6059"/>
                    <a:pt x="136207" y="6059"/>
                  </a:cubicBezTo>
                  <a:close/>
                  <a:moveTo>
                    <a:pt x="137850" y="1"/>
                  </a:moveTo>
                  <a:cubicBezTo>
                    <a:pt x="135144" y="1"/>
                    <a:pt x="132420" y="388"/>
                    <a:pt x="129761" y="1178"/>
                  </a:cubicBezTo>
                  <a:cubicBezTo>
                    <a:pt x="128559" y="1390"/>
                    <a:pt x="127372" y="1673"/>
                    <a:pt x="126199" y="2068"/>
                  </a:cubicBezTo>
                  <a:cubicBezTo>
                    <a:pt x="120900" y="3778"/>
                    <a:pt x="116081" y="7170"/>
                    <a:pt x="110838" y="10745"/>
                  </a:cubicBezTo>
                  <a:cubicBezTo>
                    <a:pt x="102147" y="16681"/>
                    <a:pt x="92226" y="23083"/>
                    <a:pt x="76794" y="23083"/>
                  </a:cubicBezTo>
                  <a:cubicBezTo>
                    <a:pt x="70222" y="23083"/>
                    <a:pt x="54479" y="21613"/>
                    <a:pt x="40870" y="20200"/>
                  </a:cubicBezTo>
                  <a:cubicBezTo>
                    <a:pt x="37987" y="19903"/>
                    <a:pt x="35189" y="19592"/>
                    <a:pt x="32603" y="19309"/>
                  </a:cubicBezTo>
                  <a:cubicBezTo>
                    <a:pt x="29424" y="13843"/>
                    <a:pt x="23629" y="10632"/>
                    <a:pt x="17535" y="10632"/>
                  </a:cubicBezTo>
                  <a:cubicBezTo>
                    <a:pt x="15988" y="10632"/>
                    <a:pt x="14422" y="10839"/>
                    <a:pt x="12874" y="11268"/>
                  </a:cubicBezTo>
                  <a:cubicBezTo>
                    <a:pt x="5243" y="13388"/>
                    <a:pt x="0" y="20398"/>
                    <a:pt x="127" y="28326"/>
                  </a:cubicBezTo>
                  <a:cubicBezTo>
                    <a:pt x="254" y="36254"/>
                    <a:pt x="5709" y="43094"/>
                    <a:pt x="13411" y="44959"/>
                  </a:cubicBezTo>
                  <a:cubicBezTo>
                    <a:pt x="14787" y="45295"/>
                    <a:pt x="16173" y="45457"/>
                    <a:pt x="17542" y="45457"/>
                  </a:cubicBezTo>
                  <a:cubicBezTo>
                    <a:pt x="23836" y="45457"/>
                    <a:pt x="29784" y="42030"/>
                    <a:pt x="32871" y="36296"/>
                  </a:cubicBezTo>
                  <a:cubicBezTo>
                    <a:pt x="35161" y="36056"/>
                    <a:pt x="37605" y="35787"/>
                    <a:pt x="40135" y="35533"/>
                  </a:cubicBezTo>
                  <a:cubicBezTo>
                    <a:pt x="53914" y="34120"/>
                    <a:pt x="70109" y="32593"/>
                    <a:pt x="76794" y="32593"/>
                  </a:cubicBezTo>
                  <a:cubicBezTo>
                    <a:pt x="98571" y="32593"/>
                    <a:pt x="109354" y="45312"/>
                    <a:pt x="121253" y="51460"/>
                  </a:cubicBezTo>
                  <a:cubicBezTo>
                    <a:pt x="126165" y="54997"/>
                    <a:pt x="131988" y="56814"/>
                    <a:pt x="137859" y="56814"/>
                  </a:cubicBezTo>
                  <a:cubicBezTo>
                    <a:pt x="141582" y="56814"/>
                    <a:pt x="145324" y="56083"/>
                    <a:pt x="148867" y="54597"/>
                  </a:cubicBezTo>
                  <a:cubicBezTo>
                    <a:pt x="157982" y="50767"/>
                    <a:pt x="164455" y="42472"/>
                    <a:pt x="165953" y="32692"/>
                  </a:cubicBezTo>
                  <a:cubicBezTo>
                    <a:pt x="166165" y="31279"/>
                    <a:pt x="166264" y="29852"/>
                    <a:pt x="166264" y="28424"/>
                  </a:cubicBezTo>
                  <a:cubicBezTo>
                    <a:pt x="166264" y="19846"/>
                    <a:pt x="162406" y="11749"/>
                    <a:pt x="155749" y="6350"/>
                  </a:cubicBezTo>
                  <a:cubicBezTo>
                    <a:pt x="150625" y="2191"/>
                    <a:pt x="144289" y="1"/>
                    <a:pt x="137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6;p49"/>
            <p:cNvSpPr/>
            <p:nvPr/>
          </p:nvSpPr>
          <p:spPr>
            <a:xfrm>
              <a:off x="4273846" y="2583183"/>
              <a:ext cx="424800" cy="424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777;p49"/>
          <p:cNvGrpSpPr/>
          <p:nvPr/>
        </p:nvGrpSpPr>
        <p:grpSpPr>
          <a:xfrm>
            <a:off x="5896878" y="2429325"/>
            <a:ext cx="2171408" cy="741991"/>
            <a:chOff x="5806024" y="2429325"/>
            <a:chExt cx="2171408" cy="741991"/>
          </a:xfrm>
        </p:grpSpPr>
        <p:sp>
          <p:nvSpPr>
            <p:cNvPr id="53" name="Google Shape;778;p49"/>
            <p:cNvSpPr/>
            <p:nvPr/>
          </p:nvSpPr>
          <p:spPr>
            <a:xfrm>
              <a:off x="5806024" y="2429325"/>
              <a:ext cx="2171408" cy="741991"/>
            </a:xfrm>
            <a:custGeom>
              <a:avLst/>
              <a:gdLst/>
              <a:ahLst/>
              <a:cxnLst/>
              <a:rect l="l" t="t" r="r" b="b"/>
              <a:pathLst>
                <a:path w="166264" h="56814" extrusionOk="0">
                  <a:moveTo>
                    <a:pt x="17515" y="19447"/>
                  </a:moveTo>
                  <a:cubicBezTo>
                    <a:pt x="19753" y="19447"/>
                    <a:pt x="21955" y="20321"/>
                    <a:pt x="23601" y="21966"/>
                  </a:cubicBezTo>
                  <a:cubicBezTo>
                    <a:pt x="26045" y="24411"/>
                    <a:pt x="26780" y="28114"/>
                    <a:pt x="25452" y="31322"/>
                  </a:cubicBezTo>
                  <a:cubicBezTo>
                    <a:pt x="24123" y="34530"/>
                    <a:pt x="21000" y="36621"/>
                    <a:pt x="17524" y="36621"/>
                  </a:cubicBezTo>
                  <a:cubicBezTo>
                    <a:pt x="12775" y="36621"/>
                    <a:pt x="8932" y="32777"/>
                    <a:pt x="8932" y="28029"/>
                  </a:cubicBezTo>
                  <a:cubicBezTo>
                    <a:pt x="8932" y="24566"/>
                    <a:pt x="11023" y="21429"/>
                    <a:pt x="14231" y="20101"/>
                  </a:cubicBezTo>
                  <a:cubicBezTo>
                    <a:pt x="15293" y="19661"/>
                    <a:pt x="16408" y="19447"/>
                    <a:pt x="17515" y="19447"/>
                  </a:cubicBezTo>
                  <a:close/>
                  <a:moveTo>
                    <a:pt x="136207" y="6059"/>
                  </a:moveTo>
                  <a:cubicBezTo>
                    <a:pt x="139038" y="6059"/>
                    <a:pt x="141893" y="6607"/>
                    <a:pt x="144613" y="7735"/>
                  </a:cubicBezTo>
                  <a:cubicBezTo>
                    <a:pt x="152824" y="11141"/>
                    <a:pt x="158180" y="19154"/>
                    <a:pt x="158180" y="28029"/>
                  </a:cubicBezTo>
                  <a:cubicBezTo>
                    <a:pt x="158180" y="40168"/>
                    <a:pt x="148344" y="50004"/>
                    <a:pt x="136219" y="50004"/>
                  </a:cubicBezTo>
                  <a:cubicBezTo>
                    <a:pt x="127330" y="50004"/>
                    <a:pt x="119317" y="44648"/>
                    <a:pt x="115911" y="36437"/>
                  </a:cubicBezTo>
                  <a:cubicBezTo>
                    <a:pt x="112505" y="28227"/>
                    <a:pt x="114385" y="18786"/>
                    <a:pt x="120674" y="12498"/>
                  </a:cubicBezTo>
                  <a:cubicBezTo>
                    <a:pt x="124879" y="8292"/>
                    <a:pt x="130494" y="6059"/>
                    <a:pt x="136207" y="6059"/>
                  </a:cubicBezTo>
                  <a:close/>
                  <a:moveTo>
                    <a:pt x="137850" y="1"/>
                  </a:moveTo>
                  <a:cubicBezTo>
                    <a:pt x="135144" y="1"/>
                    <a:pt x="132420" y="388"/>
                    <a:pt x="129761" y="1178"/>
                  </a:cubicBezTo>
                  <a:cubicBezTo>
                    <a:pt x="128559" y="1390"/>
                    <a:pt x="127372" y="1673"/>
                    <a:pt x="126199" y="2068"/>
                  </a:cubicBezTo>
                  <a:cubicBezTo>
                    <a:pt x="120900" y="3778"/>
                    <a:pt x="116081" y="7170"/>
                    <a:pt x="110838" y="10745"/>
                  </a:cubicBezTo>
                  <a:cubicBezTo>
                    <a:pt x="102147" y="16681"/>
                    <a:pt x="92226" y="23083"/>
                    <a:pt x="76794" y="23083"/>
                  </a:cubicBezTo>
                  <a:cubicBezTo>
                    <a:pt x="70222" y="23083"/>
                    <a:pt x="54479" y="21613"/>
                    <a:pt x="40870" y="20200"/>
                  </a:cubicBezTo>
                  <a:cubicBezTo>
                    <a:pt x="37987" y="19903"/>
                    <a:pt x="35189" y="19592"/>
                    <a:pt x="32603" y="19309"/>
                  </a:cubicBezTo>
                  <a:cubicBezTo>
                    <a:pt x="29424" y="13843"/>
                    <a:pt x="23629" y="10632"/>
                    <a:pt x="17535" y="10632"/>
                  </a:cubicBezTo>
                  <a:cubicBezTo>
                    <a:pt x="15988" y="10632"/>
                    <a:pt x="14422" y="10839"/>
                    <a:pt x="12874" y="11268"/>
                  </a:cubicBezTo>
                  <a:cubicBezTo>
                    <a:pt x="5243" y="13388"/>
                    <a:pt x="0" y="20398"/>
                    <a:pt x="127" y="28326"/>
                  </a:cubicBezTo>
                  <a:cubicBezTo>
                    <a:pt x="254" y="36254"/>
                    <a:pt x="5709" y="43094"/>
                    <a:pt x="13411" y="44959"/>
                  </a:cubicBezTo>
                  <a:cubicBezTo>
                    <a:pt x="14787" y="45295"/>
                    <a:pt x="16173" y="45457"/>
                    <a:pt x="17542" y="45457"/>
                  </a:cubicBezTo>
                  <a:cubicBezTo>
                    <a:pt x="23836" y="45457"/>
                    <a:pt x="29784" y="42030"/>
                    <a:pt x="32871" y="36296"/>
                  </a:cubicBezTo>
                  <a:cubicBezTo>
                    <a:pt x="35161" y="36056"/>
                    <a:pt x="37605" y="35787"/>
                    <a:pt x="40135" y="35533"/>
                  </a:cubicBezTo>
                  <a:cubicBezTo>
                    <a:pt x="53914" y="34120"/>
                    <a:pt x="70109" y="32593"/>
                    <a:pt x="76794" y="32593"/>
                  </a:cubicBezTo>
                  <a:cubicBezTo>
                    <a:pt x="98571" y="32593"/>
                    <a:pt x="109354" y="45312"/>
                    <a:pt x="121253" y="51460"/>
                  </a:cubicBezTo>
                  <a:cubicBezTo>
                    <a:pt x="126165" y="54997"/>
                    <a:pt x="131988" y="56814"/>
                    <a:pt x="137859" y="56814"/>
                  </a:cubicBezTo>
                  <a:cubicBezTo>
                    <a:pt x="141582" y="56814"/>
                    <a:pt x="145324" y="56083"/>
                    <a:pt x="148867" y="54597"/>
                  </a:cubicBezTo>
                  <a:cubicBezTo>
                    <a:pt x="157982" y="50767"/>
                    <a:pt x="164455" y="42472"/>
                    <a:pt x="165953" y="32692"/>
                  </a:cubicBezTo>
                  <a:cubicBezTo>
                    <a:pt x="166165" y="31279"/>
                    <a:pt x="166264" y="29852"/>
                    <a:pt x="166264" y="28424"/>
                  </a:cubicBezTo>
                  <a:cubicBezTo>
                    <a:pt x="166264" y="19846"/>
                    <a:pt x="162406" y="11749"/>
                    <a:pt x="155749" y="6350"/>
                  </a:cubicBezTo>
                  <a:cubicBezTo>
                    <a:pt x="150625" y="2191"/>
                    <a:pt x="144289" y="1"/>
                    <a:pt x="1378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79;p49"/>
            <p:cNvSpPr/>
            <p:nvPr/>
          </p:nvSpPr>
          <p:spPr>
            <a:xfrm>
              <a:off x="5815127" y="2583183"/>
              <a:ext cx="424800" cy="424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780;p49"/>
          <p:cNvSpPr txBox="1">
            <a:spLocks/>
          </p:cNvSpPr>
          <p:nvPr/>
        </p:nvSpPr>
        <p:spPr>
          <a:xfrm flipH="1">
            <a:off x="2740126" y="2471525"/>
            <a:ext cx="552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200">
                <a:solidFill>
                  <a:schemeClr val="lt1"/>
                </a:solidFill>
              </a:rPr>
              <a:t>02</a:t>
            </a:r>
          </a:p>
        </p:txBody>
      </p:sp>
      <p:sp>
        <p:nvSpPr>
          <p:cNvPr id="56" name="Google Shape;781;p49"/>
          <p:cNvSpPr txBox="1">
            <a:spLocks/>
          </p:cNvSpPr>
          <p:nvPr/>
        </p:nvSpPr>
        <p:spPr>
          <a:xfrm flipH="1">
            <a:off x="1195705" y="2486502"/>
            <a:ext cx="552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200">
                <a:solidFill>
                  <a:schemeClr val="lt1"/>
                </a:solidFill>
              </a:rPr>
              <a:t>01</a:t>
            </a:r>
          </a:p>
        </p:txBody>
      </p:sp>
      <p:sp>
        <p:nvSpPr>
          <p:cNvPr id="57" name="Google Shape;782;p49"/>
          <p:cNvSpPr txBox="1">
            <a:spLocks/>
          </p:cNvSpPr>
          <p:nvPr/>
        </p:nvSpPr>
        <p:spPr>
          <a:xfrm flipH="1">
            <a:off x="4286266" y="2486502"/>
            <a:ext cx="552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200">
                <a:solidFill>
                  <a:schemeClr val="lt1"/>
                </a:solidFill>
              </a:rPr>
              <a:t>03</a:t>
            </a:r>
          </a:p>
        </p:txBody>
      </p:sp>
      <p:sp>
        <p:nvSpPr>
          <p:cNvPr id="58" name="Google Shape;783;p49"/>
          <p:cNvSpPr txBox="1">
            <a:spLocks/>
          </p:cNvSpPr>
          <p:nvPr/>
        </p:nvSpPr>
        <p:spPr>
          <a:xfrm flipH="1">
            <a:off x="5839240" y="2486502"/>
            <a:ext cx="552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200">
                <a:solidFill>
                  <a:schemeClr val="lt1"/>
                </a:solidFill>
              </a:rPr>
              <a:t>04</a:t>
            </a:r>
          </a:p>
        </p:txBody>
      </p:sp>
      <p:sp>
        <p:nvSpPr>
          <p:cNvPr id="59" name="Google Shape;784;p49"/>
          <p:cNvSpPr txBox="1">
            <a:spLocks/>
          </p:cNvSpPr>
          <p:nvPr/>
        </p:nvSpPr>
        <p:spPr>
          <a:xfrm flipH="1">
            <a:off x="7392235" y="2486502"/>
            <a:ext cx="552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200">
                <a:solidFill>
                  <a:schemeClr val="lt1"/>
                </a:solidFill>
              </a:rPr>
              <a:t>05</a:t>
            </a:r>
          </a:p>
        </p:txBody>
      </p:sp>
    </p:spTree>
    <p:extLst>
      <p:ext uri="{BB962C8B-B14F-4D97-AF65-F5344CB8AC3E}">
        <p14:creationId xmlns:p14="http://schemas.microsoft.com/office/powerpoint/2010/main" val="1018900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grpSp>
        <p:nvGrpSpPr>
          <p:cNvPr id="28" name="Google Shape;789;p50"/>
          <p:cNvGrpSpPr/>
          <p:nvPr/>
        </p:nvGrpSpPr>
        <p:grpSpPr>
          <a:xfrm>
            <a:off x="2000121" y="2688307"/>
            <a:ext cx="5143757" cy="2455193"/>
            <a:chOff x="4821100" y="4107225"/>
            <a:chExt cx="1146650" cy="700075"/>
          </a:xfrm>
        </p:grpSpPr>
        <p:sp>
          <p:nvSpPr>
            <p:cNvPr id="29" name="Google Shape;790;p50"/>
            <p:cNvSpPr/>
            <p:nvPr/>
          </p:nvSpPr>
          <p:spPr>
            <a:xfrm>
              <a:off x="4990425" y="4117125"/>
              <a:ext cx="111275" cy="550575"/>
            </a:xfrm>
            <a:custGeom>
              <a:avLst/>
              <a:gdLst/>
              <a:ahLst/>
              <a:cxnLst/>
              <a:rect l="l" t="t" r="r" b="b"/>
              <a:pathLst>
                <a:path w="4451" h="22023" extrusionOk="0">
                  <a:moveTo>
                    <a:pt x="1" y="1"/>
                  </a:moveTo>
                  <a:lnTo>
                    <a:pt x="1" y="19798"/>
                  </a:lnTo>
                  <a:cubicBezTo>
                    <a:pt x="1" y="21024"/>
                    <a:pt x="1000" y="22023"/>
                    <a:pt x="2226" y="22023"/>
                  </a:cubicBezTo>
                  <a:cubicBezTo>
                    <a:pt x="3452" y="22023"/>
                    <a:pt x="4451" y="21024"/>
                    <a:pt x="4451" y="19798"/>
                  </a:cubicBezTo>
                  <a:lnTo>
                    <a:pt x="4451"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91;p50"/>
            <p:cNvSpPr/>
            <p:nvPr/>
          </p:nvSpPr>
          <p:spPr>
            <a:xfrm>
              <a:off x="5009750" y="4136275"/>
              <a:ext cx="72825" cy="512125"/>
            </a:xfrm>
            <a:custGeom>
              <a:avLst/>
              <a:gdLst/>
              <a:ahLst/>
              <a:cxnLst/>
              <a:rect l="l" t="t" r="r" b="b"/>
              <a:pathLst>
                <a:path w="2913" h="20485" extrusionOk="0">
                  <a:moveTo>
                    <a:pt x="0" y="0"/>
                  </a:moveTo>
                  <a:lnTo>
                    <a:pt x="0" y="19032"/>
                  </a:lnTo>
                  <a:cubicBezTo>
                    <a:pt x="0" y="19833"/>
                    <a:pt x="652" y="20485"/>
                    <a:pt x="1453" y="20485"/>
                  </a:cubicBezTo>
                  <a:cubicBezTo>
                    <a:pt x="2261" y="20485"/>
                    <a:pt x="2905" y="19833"/>
                    <a:pt x="2912" y="19032"/>
                  </a:cubicBezTo>
                  <a:lnTo>
                    <a:pt x="2912" y="0"/>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92;p50"/>
            <p:cNvSpPr/>
            <p:nvPr/>
          </p:nvSpPr>
          <p:spPr>
            <a:xfrm>
              <a:off x="4967950" y="4107225"/>
              <a:ext cx="156425" cy="16850"/>
            </a:xfrm>
            <a:custGeom>
              <a:avLst/>
              <a:gdLst/>
              <a:ahLst/>
              <a:cxnLst/>
              <a:rect l="l" t="t" r="r" b="b"/>
              <a:pathLst>
                <a:path w="6257" h="674" extrusionOk="0">
                  <a:moveTo>
                    <a:pt x="446" y="0"/>
                  </a:moveTo>
                  <a:cubicBezTo>
                    <a:pt x="0" y="0"/>
                    <a:pt x="0" y="673"/>
                    <a:pt x="446" y="673"/>
                  </a:cubicBezTo>
                  <a:lnTo>
                    <a:pt x="5803" y="673"/>
                  </a:lnTo>
                  <a:cubicBezTo>
                    <a:pt x="6257" y="673"/>
                    <a:pt x="6257" y="0"/>
                    <a:pt x="5803"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93;p50"/>
            <p:cNvSpPr/>
            <p:nvPr/>
          </p:nvSpPr>
          <p:spPr>
            <a:xfrm>
              <a:off x="4990425" y="4117125"/>
              <a:ext cx="111275" cy="550575"/>
            </a:xfrm>
            <a:custGeom>
              <a:avLst/>
              <a:gdLst/>
              <a:ahLst/>
              <a:cxnLst/>
              <a:rect l="l" t="t" r="r" b="b"/>
              <a:pathLst>
                <a:path w="4451" h="22023" extrusionOk="0">
                  <a:moveTo>
                    <a:pt x="1" y="1"/>
                  </a:moveTo>
                  <a:lnTo>
                    <a:pt x="1" y="19798"/>
                  </a:lnTo>
                  <a:cubicBezTo>
                    <a:pt x="1" y="21024"/>
                    <a:pt x="1000" y="22023"/>
                    <a:pt x="2226" y="22023"/>
                  </a:cubicBezTo>
                  <a:cubicBezTo>
                    <a:pt x="3452" y="22023"/>
                    <a:pt x="4451" y="21024"/>
                    <a:pt x="4451" y="19798"/>
                  </a:cubicBezTo>
                  <a:lnTo>
                    <a:pt x="4451"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94;p50"/>
            <p:cNvSpPr/>
            <p:nvPr/>
          </p:nvSpPr>
          <p:spPr>
            <a:xfrm>
              <a:off x="5009750" y="4334500"/>
              <a:ext cx="72825" cy="319750"/>
            </a:xfrm>
            <a:custGeom>
              <a:avLst/>
              <a:gdLst/>
              <a:ahLst/>
              <a:cxnLst/>
              <a:rect l="l" t="t" r="r" b="b"/>
              <a:pathLst>
                <a:path w="2913" h="12790" extrusionOk="0">
                  <a:moveTo>
                    <a:pt x="2113" y="1"/>
                  </a:moveTo>
                  <a:cubicBezTo>
                    <a:pt x="1528" y="1"/>
                    <a:pt x="955" y="71"/>
                    <a:pt x="399" y="71"/>
                  </a:cubicBezTo>
                  <a:cubicBezTo>
                    <a:pt x="265" y="71"/>
                    <a:pt x="132" y="67"/>
                    <a:pt x="0" y="57"/>
                  </a:cubicBezTo>
                  <a:lnTo>
                    <a:pt x="0" y="11372"/>
                  </a:lnTo>
                  <a:cubicBezTo>
                    <a:pt x="21" y="12159"/>
                    <a:pt x="666" y="12789"/>
                    <a:pt x="1453" y="12789"/>
                  </a:cubicBezTo>
                  <a:cubicBezTo>
                    <a:pt x="2246" y="12789"/>
                    <a:pt x="2891" y="12159"/>
                    <a:pt x="2912" y="11372"/>
                  </a:cubicBezTo>
                  <a:lnTo>
                    <a:pt x="2912" y="57"/>
                  </a:lnTo>
                  <a:cubicBezTo>
                    <a:pt x="2644" y="15"/>
                    <a:pt x="2377" y="1"/>
                    <a:pt x="2113" y="1"/>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95;p50"/>
            <p:cNvSpPr/>
            <p:nvPr/>
          </p:nvSpPr>
          <p:spPr>
            <a:xfrm>
              <a:off x="4967950" y="4107225"/>
              <a:ext cx="156425" cy="16850"/>
            </a:xfrm>
            <a:custGeom>
              <a:avLst/>
              <a:gdLst/>
              <a:ahLst/>
              <a:cxnLst/>
              <a:rect l="l" t="t" r="r" b="b"/>
              <a:pathLst>
                <a:path w="6257" h="674" extrusionOk="0">
                  <a:moveTo>
                    <a:pt x="446" y="0"/>
                  </a:moveTo>
                  <a:cubicBezTo>
                    <a:pt x="0" y="0"/>
                    <a:pt x="0" y="673"/>
                    <a:pt x="446" y="673"/>
                  </a:cubicBezTo>
                  <a:lnTo>
                    <a:pt x="5803" y="673"/>
                  </a:lnTo>
                  <a:cubicBezTo>
                    <a:pt x="6257" y="673"/>
                    <a:pt x="6257" y="0"/>
                    <a:pt x="5803"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96;p50"/>
            <p:cNvSpPr/>
            <p:nvPr/>
          </p:nvSpPr>
          <p:spPr>
            <a:xfrm>
              <a:off x="5338700" y="4117125"/>
              <a:ext cx="111250" cy="550575"/>
            </a:xfrm>
            <a:custGeom>
              <a:avLst/>
              <a:gdLst/>
              <a:ahLst/>
              <a:cxnLst/>
              <a:rect l="l" t="t" r="r" b="b"/>
              <a:pathLst>
                <a:path w="4450" h="22023" extrusionOk="0">
                  <a:moveTo>
                    <a:pt x="0" y="1"/>
                  </a:moveTo>
                  <a:lnTo>
                    <a:pt x="0" y="21258"/>
                  </a:lnTo>
                  <a:cubicBezTo>
                    <a:pt x="0" y="21676"/>
                    <a:pt x="340" y="22023"/>
                    <a:pt x="765" y="22023"/>
                  </a:cubicBezTo>
                  <a:lnTo>
                    <a:pt x="3692" y="22023"/>
                  </a:lnTo>
                  <a:cubicBezTo>
                    <a:pt x="4110" y="22023"/>
                    <a:pt x="4450" y="21676"/>
                    <a:pt x="4450" y="21258"/>
                  </a:cubicBezTo>
                  <a:lnTo>
                    <a:pt x="4450"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97;p50"/>
            <p:cNvSpPr/>
            <p:nvPr/>
          </p:nvSpPr>
          <p:spPr>
            <a:xfrm>
              <a:off x="5358000" y="4521550"/>
              <a:ext cx="72825" cy="125975"/>
            </a:xfrm>
            <a:custGeom>
              <a:avLst/>
              <a:gdLst/>
              <a:ahLst/>
              <a:cxnLst/>
              <a:rect l="l" t="t" r="r" b="b"/>
              <a:pathLst>
                <a:path w="2913" h="5039" extrusionOk="0">
                  <a:moveTo>
                    <a:pt x="0" y="0"/>
                  </a:moveTo>
                  <a:lnTo>
                    <a:pt x="0" y="3621"/>
                  </a:lnTo>
                  <a:cubicBezTo>
                    <a:pt x="22" y="4408"/>
                    <a:pt x="667" y="5038"/>
                    <a:pt x="1453" y="5038"/>
                  </a:cubicBezTo>
                  <a:cubicBezTo>
                    <a:pt x="2247" y="5038"/>
                    <a:pt x="2891" y="4408"/>
                    <a:pt x="2913" y="3621"/>
                  </a:cubicBezTo>
                  <a:lnTo>
                    <a:pt x="2913" y="0"/>
                  </a:ln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98;p50"/>
            <p:cNvSpPr/>
            <p:nvPr/>
          </p:nvSpPr>
          <p:spPr>
            <a:xfrm>
              <a:off x="5316200" y="4107225"/>
              <a:ext cx="156425" cy="16850"/>
            </a:xfrm>
            <a:custGeom>
              <a:avLst/>
              <a:gdLst/>
              <a:ahLst/>
              <a:cxnLst/>
              <a:rect l="l" t="t" r="r" b="b"/>
              <a:pathLst>
                <a:path w="6257" h="674" extrusionOk="0">
                  <a:moveTo>
                    <a:pt x="454" y="0"/>
                  </a:moveTo>
                  <a:cubicBezTo>
                    <a:pt x="0" y="0"/>
                    <a:pt x="0" y="673"/>
                    <a:pt x="454" y="673"/>
                  </a:cubicBezTo>
                  <a:lnTo>
                    <a:pt x="5803" y="673"/>
                  </a:lnTo>
                  <a:cubicBezTo>
                    <a:pt x="6257" y="673"/>
                    <a:pt x="6257" y="0"/>
                    <a:pt x="5803"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99;p50"/>
            <p:cNvSpPr/>
            <p:nvPr/>
          </p:nvSpPr>
          <p:spPr>
            <a:xfrm>
              <a:off x="5686950" y="4117125"/>
              <a:ext cx="111450" cy="550575"/>
            </a:xfrm>
            <a:custGeom>
              <a:avLst/>
              <a:gdLst/>
              <a:ahLst/>
              <a:cxnLst/>
              <a:rect l="l" t="t" r="r" b="b"/>
              <a:pathLst>
                <a:path w="4458" h="22023" extrusionOk="0">
                  <a:moveTo>
                    <a:pt x="0" y="1"/>
                  </a:moveTo>
                  <a:lnTo>
                    <a:pt x="0" y="19798"/>
                  </a:lnTo>
                  <a:cubicBezTo>
                    <a:pt x="0" y="21024"/>
                    <a:pt x="1000" y="22023"/>
                    <a:pt x="2232" y="22023"/>
                  </a:cubicBezTo>
                  <a:cubicBezTo>
                    <a:pt x="3458" y="22023"/>
                    <a:pt x="4450" y="21024"/>
                    <a:pt x="4457" y="19798"/>
                  </a:cubicBezTo>
                  <a:lnTo>
                    <a:pt x="4457"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00;p50"/>
            <p:cNvSpPr/>
            <p:nvPr/>
          </p:nvSpPr>
          <p:spPr>
            <a:xfrm>
              <a:off x="5706250" y="4299400"/>
              <a:ext cx="72825" cy="348125"/>
            </a:xfrm>
            <a:custGeom>
              <a:avLst/>
              <a:gdLst/>
              <a:ahLst/>
              <a:cxnLst/>
              <a:rect l="l" t="t" r="r" b="b"/>
              <a:pathLst>
                <a:path w="2913" h="13925" extrusionOk="0">
                  <a:moveTo>
                    <a:pt x="2913" y="1"/>
                  </a:moveTo>
                  <a:cubicBezTo>
                    <a:pt x="1942" y="8"/>
                    <a:pt x="986" y="1"/>
                    <a:pt x="1" y="36"/>
                  </a:cubicBezTo>
                  <a:lnTo>
                    <a:pt x="1" y="12507"/>
                  </a:lnTo>
                  <a:cubicBezTo>
                    <a:pt x="22" y="13294"/>
                    <a:pt x="667" y="13924"/>
                    <a:pt x="1460" y="13924"/>
                  </a:cubicBezTo>
                  <a:cubicBezTo>
                    <a:pt x="2247" y="13924"/>
                    <a:pt x="2892" y="13294"/>
                    <a:pt x="2913" y="12507"/>
                  </a:cubicBezTo>
                  <a:lnTo>
                    <a:pt x="2913" y="1"/>
                  </a:ln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01;p50"/>
            <p:cNvSpPr/>
            <p:nvPr/>
          </p:nvSpPr>
          <p:spPr>
            <a:xfrm>
              <a:off x="5664450" y="4107225"/>
              <a:ext cx="156450" cy="16850"/>
            </a:xfrm>
            <a:custGeom>
              <a:avLst/>
              <a:gdLst/>
              <a:ahLst/>
              <a:cxnLst/>
              <a:rect l="l" t="t" r="r" b="b"/>
              <a:pathLst>
                <a:path w="6258" h="674" extrusionOk="0">
                  <a:moveTo>
                    <a:pt x="454" y="0"/>
                  </a:moveTo>
                  <a:cubicBezTo>
                    <a:pt x="1" y="0"/>
                    <a:pt x="1" y="673"/>
                    <a:pt x="454" y="673"/>
                  </a:cubicBezTo>
                  <a:lnTo>
                    <a:pt x="5811" y="673"/>
                  </a:lnTo>
                  <a:cubicBezTo>
                    <a:pt x="6257" y="673"/>
                    <a:pt x="6257" y="0"/>
                    <a:pt x="5811"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02;p50"/>
            <p:cNvSpPr/>
            <p:nvPr/>
          </p:nvSpPr>
          <p:spPr>
            <a:xfrm>
              <a:off x="4821100" y="4185675"/>
              <a:ext cx="1146650" cy="621625"/>
            </a:xfrm>
            <a:custGeom>
              <a:avLst/>
              <a:gdLst/>
              <a:ahLst/>
              <a:cxnLst/>
              <a:rect l="l" t="t" r="r" b="b"/>
              <a:pathLst>
                <a:path w="45866" h="24865" extrusionOk="0">
                  <a:moveTo>
                    <a:pt x="45093" y="3395"/>
                  </a:moveTo>
                  <a:lnTo>
                    <a:pt x="45093" y="22512"/>
                  </a:lnTo>
                  <a:lnTo>
                    <a:pt x="772" y="22512"/>
                  </a:lnTo>
                  <a:lnTo>
                    <a:pt x="772" y="3395"/>
                  </a:lnTo>
                  <a:close/>
                  <a:moveTo>
                    <a:pt x="1275" y="1"/>
                  </a:moveTo>
                  <a:cubicBezTo>
                    <a:pt x="574" y="1"/>
                    <a:pt x="0" y="568"/>
                    <a:pt x="0" y="1276"/>
                  </a:cubicBezTo>
                  <a:lnTo>
                    <a:pt x="0" y="24864"/>
                  </a:lnTo>
                  <a:lnTo>
                    <a:pt x="45865" y="24864"/>
                  </a:lnTo>
                  <a:lnTo>
                    <a:pt x="45865" y="1276"/>
                  </a:lnTo>
                  <a:cubicBezTo>
                    <a:pt x="45865" y="568"/>
                    <a:pt x="45291" y="1"/>
                    <a:pt x="44590"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03;p50"/>
            <p:cNvSpPr/>
            <p:nvPr/>
          </p:nvSpPr>
          <p:spPr>
            <a:xfrm>
              <a:off x="4821100" y="4291075"/>
              <a:ext cx="1146650" cy="516225"/>
            </a:xfrm>
            <a:custGeom>
              <a:avLst/>
              <a:gdLst/>
              <a:ahLst/>
              <a:cxnLst/>
              <a:rect l="l" t="t" r="r" b="b"/>
              <a:pathLst>
                <a:path w="45866" h="20649" extrusionOk="0">
                  <a:moveTo>
                    <a:pt x="45865" y="1"/>
                  </a:moveTo>
                  <a:cubicBezTo>
                    <a:pt x="45617" y="454"/>
                    <a:pt x="45362" y="894"/>
                    <a:pt x="45093" y="1326"/>
                  </a:cubicBezTo>
                  <a:lnTo>
                    <a:pt x="45093" y="18296"/>
                  </a:lnTo>
                  <a:lnTo>
                    <a:pt x="772" y="18296"/>
                  </a:lnTo>
                  <a:lnTo>
                    <a:pt x="772" y="16829"/>
                  </a:lnTo>
                  <a:lnTo>
                    <a:pt x="0" y="16907"/>
                  </a:lnTo>
                  <a:lnTo>
                    <a:pt x="0" y="20648"/>
                  </a:lnTo>
                  <a:lnTo>
                    <a:pt x="45865" y="20648"/>
                  </a:lnTo>
                  <a:lnTo>
                    <a:pt x="4586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04;p50"/>
            <p:cNvSpPr/>
            <p:nvPr/>
          </p:nvSpPr>
          <p:spPr>
            <a:xfrm>
              <a:off x="4853675" y="4198275"/>
              <a:ext cx="447850" cy="6575"/>
            </a:xfrm>
            <a:custGeom>
              <a:avLst/>
              <a:gdLst/>
              <a:ahLst/>
              <a:cxnLst/>
              <a:rect l="l" t="t" r="r" b="b"/>
              <a:pathLst>
                <a:path w="17914" h="263" extrusionOk="0">
                  <a:moveTo>
                    <a:pt x="178" y="0"/>
                  </a:moveTo>
                  <a:cubicBezTo>
                    <a:pt x="1" y="0"/>
                    <a:pt x="1" y="262"/>
                    <a:pt x="178" y="262"/>
                  </a:cubicBezTo>
                  <a:lnTo>
                    <a:pt x="17743" y="262"/>
                  </a:lnTo>
                  <a:cubicBezTo>
                    <a:pt x="17913" y="262"/>
                    <a:pt x="17913" y="0"/>
                    <a:pt x="177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805;p50"/>
          <p:cNvSpPr txBox="1">
            <a:spLocks/>
          </p:cNvSpPr>
          <p:nvPr/>
        </p:nvSpPr>
        <p:spPr>
          <a:xfrm flipH="1">
            <a:off x="3953395" y="2892331"/>
            <a:ext cx="1237200" cy="4581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solidFill>
                  <a:schemeClr val="lt1"/>
                </a:solidFill>
              </a:rPr>
              <a:t>MAY 04</a:t>
            </a:r>
          </a:p>
        </p:txBody>
      </p:sp>
      <p:sp>
        <p:nvSpPr>
          <p:cNvPr id="46" name="Google Shape;807;p50"/>
          <p:cNvSpPr txBox="1">
            <a:spLocks/>
          </p:cNvSpPr>
          <p:nvPr/>
        </p:nvSpPr>
        <p:spPr>
          <a:xfrm flipH="1">
            <a:off x="5717016" y="1896538"/>
            <a:ext cx="2114400" cy="648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a:t>Despite being red, Mars is actually a cold place</a:t>
            </a:r>
          </a:p>
        </p:txBody>
      </p:sp>
      <p:sp>
        <p:nvSpPr>
          <p:cNvPr id="47" name="Google Shape;808;p50"/>
          <p:cNvSpPr txBox="1">
            <a:spLocks/>
          </p:cNvSpPr>
          <p:nvPr/>
        </p:nvSpPr>
        <p:spPr>
          <a:xfrm flipH="1">
            <a:off x="5717016" y="1509589"/>
            <a:ext cx="15606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PE"/>
              <a:t>MARS</a:t>
            </a:r>
          </a:p>
        </p:txBody>
      </p:sp>
      <p:sp>
        <p:nvSpPr>
          <p:cNvPr id="48" name="Google Shape;809;p50"/>
          <p:cNvSpPr txBox="1">
            <a:spLocks/>
          </p:cNvSpPr>
          <p:nvPr/>
        </p:nvSpPr>
        <p:spPr>
          <a:xfrm flipH="1">
            <a:off x="1299104" y="1896538"/>
            <a:ext cx="2114400" cy="615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spcAft>
                <a:spcPts val="1600"/>
              </a:spcAft>
            </a:pPr>
            <a:r>
              <a:rPr lang="en-US"/>
              <a:t>Mercury is the closest planet to the Sun</a:t>
            </a:r>
          </a:p>
        </p:txBody>
      </p:sp>
      <p:sp>
        <p:nvSpPr>
          <p:cNvPr id="49" name="Google Shape;810;p50"/>
          <p:cNvSpPr txBox="1">
            <a:spLocks/>
          </p:cNvSpPr>
          <p:nvPr/>
        </p:nvSpPr>
        <p:spPr>
          <a:xfrm flipH="1">
            <a:off x="1852904" y="1509589"/>
            <a:ext cx="15606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dirty="0"/>
              <a:t>MERCURY</a:t>
            </a:r>
          </a:p>
        </p:txBody>
      </p:sp>
      <p:sp>
        <p:nvSpPr>
          <p:cNvPr id="50" name="Google Shape;811;p50"/>
          <p:cNvSpPr txBox="1">
            <a:spLocks/>
          </p:cNvSpPr>
          <p:nvPr/>
        </p:nvSpPr>
        <p:spPr>
          <a:xfrm flipH="1">
            <a:off x="3526255" y="1896538"/>
            <a:ext cx="2114400" cy="648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a:t>Venus is the second planet from the Sun</a:t>
            </a:r>
          </a:p>
        </p:txBody>
      </p:sp>
      <p:sp>
        <p:nvSpPr>
          <p:cNvPr id="51" name="Google Shape;812;p50"/>
          <p:cNvSpPr txBox="1">
            <a:spLocks/>
          </p:cNvSpPr>
          <p:nvPr/>
        </p:nvSpPr>
        <p:spPr>
          <a:xfrm flipH="1">
            <a:off x="3803155" y="1509589"/>
            <a:ext cx="15606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VENUS</a:t>
            </a:r>
          </a:p>
        </p:txBody>
      </p:sp>
      <p:sp>
        <p:nvSpPr>
          <p:cNvPr id="52" name="Google Shape;813;p50"/>
          <p:cNvSpPr txBox="1">
            <a:spLocks/>
          </p:cNvSpPr>
          <p:nvPr/>
        </p:nvSpPr>
        <p:spPr>
          <a:xfrm flipH="1">
            <a:off x="2176304" y="2892331"/>
            <a:ext cx="1237200" cy="4581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dirty="0">
                <a:solidFill>
                  <a:schemeClr val="lt1"/>
                </a:solidFill>
              </a:rPr>
              <a:t>APRIL 12</a:t>
            </a:r>
          </a:p>
        </p:txBody>
      </p:sp>
      <p:sp>
        <p:nvSpPr>
          <p:cNvPr id="53" name="Google Shape;814;p50"/>
          <p:cNvSpPr txBox="1">
            <a:spLocks/>
          </p:cNvSpPr>
          <p:nvPr/>
        </p:nvSpPr>
        <p:spPr>
          <a:xfrm flipH="1">
            <a:off x="5717016" y="2892318"/>
            <a:ext cx="1237200" cy="4581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PE" dirty="0">
                <a:solidFill>
                  <a:schemeClr val="lt1"/>
                </a:solidFill>
              </a:rPr>
              <a:t>JUNE 23</a:t>
            </a:r>
          </a:p>
        </p:txBody>
      </p:sp>
      <p:sp>
        <p:nvSpPr>
          <p:cNvPr id="54" name="Google Shape;749;p48"/>
          <p:cNvSpPr txBox="1">
            <a:spLocks/>
          </p:cNvSpPr>
          <p:nvPr/>
        </p:nvSpPr>
        <p:spPr>
          <a:xfrm flipH="1">
            <a:off x="2846386" y="677692"/>
            <a:ext cx="3690300" cy="453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4000" dirty="0">
                <a:solidFill>
                  <a:srgbClr val="FFC000"/>
                </a:solidFill>
                <a:latin typeface="Arial Black" panose="020B0A04020102020204" pitchFamily="34" charset="0"/>
              </a:rPr>
              <a:t>EVENTS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8"/>
        <p:cNvGrpSpPr/>
        <p:nvPr/>
      </p:nvGrpSpPr>
      <p:grpSpPr>
        <a:xfrm>
          <a:off x="0" y="0"/>
          <a:ext cx="0" cy="0"/>
          <a:chOff x="0" y="0"/>
          <a:chExt cx="0" cy="0"/>
        </a:xfrm>
      </p:grpSpPr>
      <p:sp>
        <p:nvSpPr>
          <p:cNvPr id="5" name="Google Shape;749;p48"/>
          <p:cNvSpPr txBox="1">
            <a:spLocks/>
          </p:cNvSpPr>
          <p:nvPr/>
        </p:nvSpPr>
        <p:spPr>
          <a:xfrm flipH="1">
            <a:off x="1162554" y="557279"/>
            <a:ext cx="6873592" cy="453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4000" dirty="0">
                <a:solidFill>
                  <a:srgbClr val="FFC000"/>
                </a:solidFill>
                <a:latin typeface="Arial Black" panose="020B0A04020102020204" pitchFamily="34" charset="0"/>
              </a:rPr>
              <a:t>4 STATES OF MATTER</a:t>
            </a:r>
          </a:p>
        </p:txBody>
      </p:sp>
      <p:sp>
        <p:nvSpPr>
          <p:cNvPr id="6" name="Google Shape;750;p48"/>
          <p:cNvSpPr txBox="1">
            <a:spLocks/>
          </p:cNvSpPr>
          <p:nvPr/>
        </p:nvSpPr>
        <p:spPr>
          <a:xfrm flipH="1">
            <a:off x="128913" y="1968185"/>
            <a:ext cx="22407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000" b="1" dirty="0">
                <a:solidFill>
                  <a:srgbClr val="88AFA6"/>
                </a:solidFill>
                <a:latin typeface="Arial Black" panose="020B0A04020102020204" pitchFamily="34" charset="0"/>
              </a:rPr>
              <a:t>1</a:t>
            </a:r>
          </a:p>
        </p:txBody>
      </p:sp>
      <p:sp>
        <p:nvSpPr>
          <p:cNvPr id="7" name="Google Shape;751;p48"/>
          <p:cNvSpPr txBox="1">
            <a:spLocks/>
          </p:cNvSpPr>
          <p:nvPr/>
        </p:nvSpPr>
        <p:spPr>
          <a:xfrm flipH="1">
            <a:off x="3439319" y="1026449"/>
            <a:ext cx="2559900"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You could enter a subtitle here if you need it</a:t>
            </a:r>
          </a:p>
        </p:txBody>
      </p:sp>
      <p:pic>
        <p:nvPicPr>
          <p:cNvPr id="8" name="Imagen 7"/>
          <p:cNvPicPr>
            <a:picLocks noChangeAspect="1"/>
          </p:cNvPicPr>
          <p:nvPr/>
        </p:nvPicPr>
        <p:blipFill>
          <a:blip r:embed="rId4"/>
          <a:stretch>
            <a:fillRect/>
          </a:stretch>
        </p:blipFill>
        <p:spPr>
          <a:xfrm>
            <a:off x="779816" y="3020987"/>
            <a:ext cx="938895" cy="1511554"/>
          </a:xfrm>
          <a:prstGeom prst="rect">
            <a:avLst/>
          </a:prstGeom>
        </p:spPr>
      </p:pic>
      <p:pic>
        <p:nvPicPr>
          <p:cNvPr id="9" name="Imagen 8"/>
          <p:cNvPicPr>
            <a:picLocks noChangeAspect="1"/>
          </p:cNvPicPr>
          <p:nvPr/>
        </p:nvPicPr>
        <p:blipFill>
          <a:blip r:embed="rId5"/>
          <a:stretch>
            <a:fillRect/>
          </a:stretch>
        </p:blipFill>
        <p:spPr>
          <a:xfrm>
            <a:off x="2628863" y="3338385"/>
            <a:ext cx="1423959" cy="1194156"/>
          </a:xfrm>
          <a:prstGeom prst="rect">
            <a:avLst/>
          </a:prstGeom>
        </p:spPr>
      </p:pic>
      <p:sp>
        <p:nvSpPr>
          <p:cNvPr id="10" name="Google Shape;750;p48"/>
          <p:cNvSpPr txBox="1">
            <a:spLocks/>
          </p:cNvSpPr>
          <p:nvPr/>
        </p:nvSpPr>
        <p:spPr>
          <a:xfrm flipH="1">
            <a:off x="2184428" y="1893517"/>
            <a:ext cx="22407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000" b="1" dirty="0">
                <a:solidFill>
                  <a:srgbClr val="5AC5F1"/>
                </a:solidFill>
                <a:latin typeface="Arial Black" panose="020B0A04020102020204" pitchFamily="34" charset="0"/>
              </a:rPr>
              <a:t>2</a:t>
            </a:r>
          </a:p>
        </p:txBody>
      </p:sp>
      <p:sp>
        <p:nvSpPr>
          <p:cNvPr id="11" name="Google Shape;750;p48"/>
          <p:cNvSpPr txBox="1">
            <a:spLocks/>
          </p:cNvSpPr>
          <p:nvPr/>
        </p:nvSpPr>
        <p:spPr>
          <a:xfrm flipH="1">
            <a:off x="4248474" y="1876366"/>
            <a:ext cx="22407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000" b="1" dirty="0">
                <a:solidFill>
                  <a:srgbClr val="88AFA6"/>
                </a:solidFill>
                <a:latin typeface="Arial Black" panose="020B0A04020102020204" pitchFamily="34" charset="0"/>
              </a:rPr>
              <a:t>3</a:t>
            </a:r>
          </a:p>
        </p:txBody>
      </p:sp>
      <p:pic>
        <p:nvPicPr>
          <p:cNvPr id="12" name="Imagen 11"/>
          <p:cNvPicPr>
            <a:picLocks noChangeAspect="1"/>
          </p:cNvPicPr>
          <p:nvPr/>
        </p:nvPicPr>
        <p:blipFill>
          <a:blip r:embed="rId6"/>
          <a:stretch>
            <a:fillRect/>
          </a:stretch>
        </p:blipFill>
        <p:spPr>
          <a:xfrm>
            <a:off x="5000898" y="2545985"/>
            <a:ext cx="735853" cy="1969490"/>
          </a:xfrm>
          <a:prstGeom prst="rect">
            <a:avLst/>
          </a:prstGeom>
        </p:spPr>
      </p:pic>
      <p:pic>
        <p:nvPicPr>
          <p:cNvPr id="13" name="Imagen 12"/>
          <p:cNvPicPr>
            <a:picLocks noChangeAspect="1"/>
          </p:cNvPicPr>
          <p:nvPr/>
        </p:nvPicPr>
        <p:blipFill>
          <a:blip r:embed="rId7"/>
          <a:stretch>
            <a:fillRect/>
          </a:stretch>
        </p:blipFill>
        <p:spPr>
          <a:xfrm>
            <a:off x="7060825" y="3118682"/>
            <a:ext cx="1417316" cy="1413859"/>
          </a:xfrm>
          <a:prstGeom prst="rect">
            <a:avLst/>
          </a:prstGeom>
        </p:spPr>
      </p:pic>
      <p:sp>
        <p:nvSpPr>
          <p:cNvPr id="14" name="Google Shape;750;p48"/>
          <p:cNvSpPr txBox="1">
            <a:spLocks/>
          </p:cNvSpPr>
          <p:nvPr/>
        </p:nvSpPr>
        <p:spPr>
          <a:xfrm flipH="1">
            <a:off x="6649133" y="1825591"/>
            <a:ext cx="22407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000" b="1" dirty="0">
                <a:solidFill>
                  <a:srgbClr val="637E8D"/>
                </a:solidFill>
                <a:latin typeface="Arial Black" panose="020B0A04020102020204" pitchFamily="34" charset="0"/>
              </a:rPr>
              <a:t>4</a:t>
            </a:r>
          </a:p>
        </p:txBody>
      </p:sp>
      <p:sp>
        <p:nvSpPr>
          <p:cNvPr id="2" name="Flecha a la derecha con bandas 1"/>
          <p:cNvSpPr/>
          <p:nvPr/>
        </p:nvSpPr>
        <p:spPr>
          <a:xfrm>
            <a:off x="1898345" y="3354255"/>
            <a:ext cx="914400" cy="452927"/>
          </a:xfrm>
          <a:prstGeom prst="stripedRightArrow">
            <a:avLst/>
          </a:prstGeom>
          <a:solidFill>
            <a:srgbClr val="88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 name="Flecha a la derecha con bandas 14"/>
          <p:cNvSpPr/>
          <p:nvPr/>
        </p:nvSpPr>
        <p:spPr>
          <a:xfrm>
            <a:off x="3998343" y="3354255"/>
            <a:ext cx="914400" cy="452927"/>
          </a:xfrm>
          <a:prstGeom prst="stripedRightArrow">
            <a:avLst/>
          </a:prstGeom>
          <a:solidFill>
            <a:srgbClr val="88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6" name="Flecha a la derecha con bandas 15"/>
          <p:cNvSpPr/>
          <p:nvPr/>
        </p:nvSpPr>
        <p:spPr>
          <a:xfrm>
            <a:off x="5901007" y="3323837"/>
            <a:ext cx="914400" cy="452927"/>
          </a:xfrm>
          <a:prstGeom prst="stripedRightArrow">
            <a:avLst/>
          </a:prstGeom>
          <a:solidFill>
            <a:srgbClr val="88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ángulo 2"/>
          <p:cNvSpPr/>
          <p:nvPr/>
        </p:nvSpPr>
        <p:spPr>
          <a:xfrm>
            <a:off x="0" y="4548411"/>
            <a:ext cx="9144000" cy="595089"/>
          </a:xfrm>
          <a:prstGeom prst="rect">
            <a:avLst/>
          </a:prstGeom>
          <a:solidFill>
            <a:srgbClr val="85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969194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8"/>
        <p:cNvGrpSpPr/>
        <p:nvPr/>
      </p:nvGrpSpPr>
      <p:grpSpPr>
        <a:xfrm>
          <a:off x="0" y="0"/>
          <a:ext cx="0" cy="0"/>
          <a:chOff x="0" y="0"/>
          <a:chExt cx="0" cy="0"/>
        </a:xfrm>
      </p:grpSpPr>
      <p:sp>
        <p:nvSpPr>
          <p:cNvPr id="21" name="Google Shape;6221;p64"/>
          <p:cNvSpPr/>
          <p:nvPr/>
        </p:nvSpPr>
        <p:spPr>
          <a:xfrm>
            <a:off x="2138385" y="3515454"/>
            <a:ext cx="2325541" cy="1159206"/>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2" name="Google Shape;6221;p64"/>
          <p:cNvSpPr/>
          <p:nvPr/>
        </p:nvSpPr>
        <p:spPr>
          <a:xfrm>
            <a:off x="4680074" y="2356248"/>
            <a:ext cx="2325541" cy="1159206"/>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3" name="Google Shape;6221;p64"/>
          <p:cNvSpPr/>
          <p:nvPr/>
        </p:nvSpPr>
        <p:spPr>
          <a:xfrm>
            <a:off x="4658353" y="3566859"/>
            <a:ext cx="2325541" cy="1159206"/>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9" name="Google Shape;6221;p64"/>
          <p:cNvSpPr/>
          <p:nvPr/>
        </p:nvSpPr>
        <p:spPr>
          <a:xfrm>
            <a:off x="4659710" y="1145637"/>
            <a:ext cx="2325541" cy="1159206"/>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0" name="Google Shape;6221;p64"/>
          <p:cNvSpPr/>
          <p:nvPr/>
        </p:nvSpPr>
        <p:spPr>
          <a:xfrm>
            <a:off x="2160106" y="2334290"/>
            <a:ext cx="2325541" cy="1159206"/>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6" name="Google Shape;6221;p64"/>
          <p:cNvSpPr/>
          <p:nvPr/>
        </p:nvSpPr>
        <p:spPr>
          <a:xfrm>
            <a:off x="2184031" y="1153126"/>
            <a:ext cx="2325541" cy="1159206"/>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9" name="Google Shape;299;p38"/>
          <p:cNvSpPr txBox="1">
            <a:spLocks noGrp="1"/>
          </p:cNvSpPr>
          <p:nvPr>
            <p:ph type="title" idx="4294967295"/>
          </p:nvPr>
        </p:nvSpPr>
        <p:spPr>
          <a:xfrm>
            <a:off x="2421000" y="283608"/>
            <a:ext cx="4302000" cy="630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b="1" dirty="0">
                <a:solidFill>
                  <a:srgbClr val="85ADA4"/>
                </a:solidFill>
                <a:latin typeface="Segoe UI Historic" panose="020B0502040204020203" pitchFamily="34" charset="0"/>
                <a:ea typeface="Segoe UI Historic" panose="020B0502040204020203" pitchFamily="34" charset="0"/>
                <a:cs typeface="Segoe UI Historic" panose="020B0502040204020203" pitchFamily="34" charset="0"/>
              </a:rPr>
              <a:t>SECTOR NEWS</a:t>
            </a:r>
            <a:endParaRPr sz="4000" b="1" dirty="0">
              <a:solidFill>
                <a:srgbClr val="85ADA4"/>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300" name="Google Shape;300;p38"/>
          <p:cNvSpPr txBox="1">
            <a:spLocks noGrp="1"/>
          </p:cNvSpPr>
          <p:nvPr>
            <p:ph type="subTitle" idx="4294967295"/>
          </p:nvPr>
        </p:nvSpPr>
        <p:spPr>
          <a:xfrm flipH="1">
            <a:off x="2266603" y="1627785"/>
            <a:ext cx="2114700" cy="87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FC000"/>
                </a:solidFill>
              </a:rPr>
              <a:t>Venus has a beautiful name, but it’s terribly hot</a:t>
            </a:r>
            <a:endParaRPr dirty="0">
              <a:solidFill>
                <a:srgbClr val="FFC000"/>
              </a:solidFill>
            </a:endParaRPr>
          </a:p>
        </p:txBody>
      </p:sp>
      <p:sp>
        <p:nvSpPr>
          <p:cNvPr id="301" name="Google Shape;301;p38"/>
          <p:cNvSpPr txBox="1">
            <a:spLocks noGrp="1"/>
          </p:cNvSpPr>
          <p:nvPr>
            <p:ph type="subTitle" idx="4294967295"/>
          </p:nvPr>
        </p:nvSpPr>
        <p:spPr>
          <a:xfrm flipH="1">
            <a:off x="2266608" y="2798596"/>
            <a:ext cx="2114700" cy="87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FC000"/>
                </a:solidFill>
              </a:rPr>
              <a:t>Despite being red, Mars is actually a cold place</a:t>
            </a:r>
            <a:endParaRPr dirty="0">
              <a:solidFill>
                <a:srgbClr val="FFC000"/>
              </a:solidFill>
            </a:endParaRPr>
          </a:p>
        </p:txBody>
      </p:sp>
      <p:sp>
        <p:nvSpPr>
          <p:cNvPr id="302" name="Google Shape;302;p38"/>
          <p:cNvSpPr txBox="1">
            <a:spLocks noGrp="1"/>
          </p:cNvSpPr>
          <p:nvPr>
            <p:ph type="ctrTitle" idx="4294967295"/>
          </p:nvPr>
        </p:nvSpPr>
        <p:spPr>
          <a:xfrm flipH="1">
            <a:off x="2543653" y="1245955"/>
            <a:ext cx="1560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VENUS</a:t>
            </a:r>
            <a:endParaRPr dirty="0"/>
          </a:p>
        </p:txBody>
      </p:sp>
      <p:sp>
        <p:nvSpPr>
          <p:cNvPr id="303" name="Google Shape;303;p38"/>
          <p:cNvSpPr txBox="1">
            <a:spLocks noGrp="1"/>
          </p:cNvSpPr>
          <p:nvPr>
            <p:ph type="ctrTitle" idx="4294967295"/>
          </p:nvPr>
        </p:nvSpPr>
        <p:spPr>
          <a:xfrm flipH="1">
            <a:off x="2543653" y="3581705"/>
            <a:ext cx="1560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SATURN</a:t>
            </a:r>
            <a:endParaRPr/>
          </a:p>
        </p:txBody>
      </p:sp>
      <p:sp>
        <p:nvSpPr>
          <p:cNvPr id="304" name="Google Shape;304;p38"/>
          <p:cNvSpPr txBox="1">
            <a:spLocks noGrp="1"/>
          </p:cNvSpPr>
          <p:nvPr>
            <p:ph type="subTitle" idx="4294967295"/>
          </p:nvPr>
        </p:nvSpPr>
        <p:spPr>
          <a:xfrm flipH="1">
            <a:off x="2266608" y="3964721"/>
            <a:ext cx="2114700" cy="87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FC000"/>
                </a:solidFill>
              </a:rPr>
              <a:t>Saturn is the ringed one and a gas giant</a:t>
            </a:r>
            <a:endParaRPr dirty="0">
              <a:solidFill>
                <a:srgbClr val="FFC000"/>
              </a:solidFill>
            </a:endParaRPr>
          </a:p>
        </p:txBody>
      </p:sp>
      <p:sp>
        <p:nvSpPr>
          <p:cNvPr id="305" name="Google Shape;305;p38"/>
          <p:cNvSpPr txBox="1">
            <a:spLocks noGrp="1"/>
          </p:cNvSpPr>
          <p:nvPr>
            <p:ph type="ctrTitle" idx="4294967295"/>
          </p:nvPr>
        </p:nvSpPr>
        <p:spPr>
          <a:xfrm flipH="1">
            <a:off x="2543653" y="2416768"/>
            <a:ext cx="1560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MARS</a:t>
            </a:r>
            <a:endParaRPr/>
          </a:p>
        </p:txBody>
      </p:sp>
      <p:sp>
        <p:nvSpPr>
          <p:cNvPr id="306" name="Google Shape;306;p38"/>
          <p:cNvSpPr txBox="1">
            <a:spLocks noGrp="1"/>
          </p:cNvSpPr>
          <p:nvPr>
            <p:ph type="ctrTitle" idx="4294967295"/>
          </p:nvPr>
        </p:nvSpPr>
        <p:spPr>
          <a:xfrm flipH="1">
            <a:off x="5039747" y="2416767"/>
            <a:ext cx="1560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NEPTUNE</a:t>
            </a:r>
            <a:endParaRPr/>
          </a:p>
        </p:txBody>
      </p:sp>
      <p:sp>
        <p:nvSpPr>
          <p:cNvPr id="307" name="Google Shape;307;p38"/>
          <p:cNvSpPr txBox="1">
            <a:spLocks noGrp="1"/>
          </p:cNvSpPr>
          <p:nvPr>
            <p:ph type="subTitle" idx="4294967295"/>
          </p:nvPr>
        </p:nvSpPr>
        <p:spPr>
          <a:xfrm flipH="1">
            <a:off x="4762697" y="2799777"/>
            <a:ext cx="2114700" cy="87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FC000"/>
                </a:solidFill>
              </a:rPr>
              <a:t>Neptune is the farthest planet from the Sun</a:t>
            </a:r>
            <a:endParaRPr dirty="0">
              <a:solidFill>
                <a:srgbClr val="FFC000"/>
              </a:solidFill>
            </a:endParaRPr>
          </a:p>
        </p:txBody>
      </p:sp>
      <p:sp>
        <p:nvSpPr>
          <p:cNvPr id="308" name="Google Shape;308;p38"/>
          <p:cNvSpPr txBox="1">
            <a:spLocks noGrp="1"/>
          </p:cNvSpPr>
          <p:nvPr>
            <p:ph type="ctrTitle" idx="4294967295"/>
          </p:nvPr>
        </p:nvSpPr>
        <p:spPr>
          <a:xfrm flipH="1">
            <a:off x="5039747" y="3581705"/>
            <a:ext cx="1560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JUPITER</a:t>
            </a:r>
            <a:endParaRPr/>
          </a:p>
        </p:txBody>
      </p:sp>
      <p:sp>
        <p:nvSpPr>
          <p:cNvPr id="309" name="Google Shape;309;p38"/>
          <p:cNvSpPr txBox="1">
            <a:spLocks noGrp="1"/>
          </p:cNvSpPr>
          <p:nvPr>
            <p:ph type="subTitle" idx="4294967295"/>
          </p:nvPr>
        </p:nvSpPr>
        <p:spPr>
          <a:xfrm flipH="1">
            <a:off x="4762697" y="3964715"/>
            <a:ext cx="2114700" cy="87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FC000"/>
                </a:solidFill>
              </a:rPr>
              <a:t>It’s the biggest planet in our Solar System</a:t>
            </a:r>
            <a:endParaRPr dirty="0">
              <a:solidFill>
                <a:srgbClr val="FFC000"/>
              </a:solidFill>
            </a:endParaRPr>
          </a:p>
        </p:txBody>
      </p:sp>
      <p:sp>
        <p:nvSpPr>
          <p:cNvPr id="310" name="Google Shape;310;p38"/>
          <p:cNvSpPr txBox="1">
            <a:spLocks noGrp="1"/>
          </p:cNvSpPr>
          <p:nvPr>
            <p:ph type="ctrTitle" idx="4294967295"/>
          </p:nvPr>
        </p:nvSpPr>
        <p:spPr>
          <a:xfrm flipH="1">
            <a:off x="5039747" y="1245955"/>
            <a:ext cx="1560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MERCURY</a:t>
            </a:r>
            <a:endParaRPr/>
          </a:p>
        </p:txBody>
      </p:sp>
      <p:sp>
        <p:nvSpPr>
          <p:cNvPr id="311" name="Google Shape;311;p38"/>
          <p:cNvSpPr txBox="1">
            <a:spLocks noGrp="1"/>
          </p:cNvSpPr>
          <p:nvPr>
            <p:ph type="subTitle" idx="4294967295"/>
          </p:nvPr>
        </p:nvSpPr>
        <p:spPr>
          <a:xfrm flipH="1">
            <a:off x="4762697" y="1627785"/>
            <a:ext cx="2114700" cy="87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FC000"/>
                </a:solidFill>
              </a:rPr>
              <a:t>Mercury is the closest planet to the Sun </a:t>
            </a:r>
            <a:endParaRPr dirty="0">
              <a:solidFill>
                <a:srgbClr val="FFC000"/>
              </a:solidFill>
            </a:endParaRPr>
          </a:p>
          <a:p>
            <a:pPr marL="0" lvl="0" indent="0" algn="ctr" rtl="0">
              <a:spcBef>
                <a:spcPts val="0"/>
              </a:spcBef>
              <a:spcAft>
                <a:spcPts val="0"/>
              </a:spcAft>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
        <p:nvSpPr>
          <p:cNvPr id="3" name="Cubo 2"/>
          <p:cNvSpPr/>
          <p:nvPr/>
        </p:nvSpPr>
        <p:spPr>
          <a:xfrm>
            <a:off x="7258929" y="562707"/>
            <a:ext cx="1406770" cy="1406770"/>
          </a:xfrm>
          <a:prstGeom prst="cube">
            <a:avLst/>
          </a:prstGeom>
          <a:solidFill>
            <a:srgbClr val="A5B7C5"/>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1" name="Cubo 20"/>
          <p:cNvSpPr/>
          <p:nvPr/>
        </p:nvSpPr>
        <p:spPr>
          <a:xfrm>
            <a:off x="6947095" y="1969477"/>
            <a:ext cx="1406770" cy="1406770"/>
          </a:xfrm>
          <a:prstGeom prst="cube">
            <a:avLst/>
          </a:prstGeom>
          <a:solidFill>
            <a:srgbClr val="C3CCA2"/>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2" name="Cubo 21"/>
          <p:cNvSpPr/>
          <p:nvPr/>
        </p:nvSpPr>
        <p:spPr>
          <a:xfrm>
            <a:off x="6635261" y="3376247"/>
            <a:ext cx="1406770" cy="1406770"/>
          </a:xfrm>
          <a:prstGeom prst="cube">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Esquina doblada 3"/>
          <p:cNvSpPr/>
          <p:nvPr/>
        </p:nvSpPr>
        <p:spPr>
          <a:xfrm rot="10800000">
            <a:off x="154743" y="140676"/>
            <a:ext cx="2686929" cy="4783015"/>
          </a:xfrm>
          <a:prstGeom prst="foldedCorner">
            <a:avLst/>
          </a:prstGeom>
          <a:solidFill>
            <a:srgbClr val="85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4" name="TextBox 7">
            <a:extLst>
              <a:ext uri="{FF2B5EF4-FFF2-40B4-BE49-F238E27FC236}">
                <a16:creationId xmlns:a16="http://schemas.microsoft.com/office/drawing/2014/main" id="{810D9C49-6963-448C-864A-B645C0A5A158}"/>
              </a:ext>
            </a:extLst>
          </p:cNvPr>
          <p:cNvSpPr txBox="1"/>
          <p:nvPr/>
        </p:nvSpPr>
        <p:spPr>
          <a:xfrm>
            <a:off x="154743" y="1403170"/>
            <a:ext cx="2658442" cy="1692771"/>
          </a:xfrm>
          <a:prstGeom prst="rect">
            <a:avLst/>
          </a:prstGeom>
          <a:noFill/>
        </p:spPr>
        <p:txBody>
          <a:bodyPr wrap="square" rtlCol="0">
            <a:spAutoFit/>
          </a:bodyPr>
          <a:lstStyle/>
          <a:p>
            <a:r>
              <a:rPr lang="en-GB" altLang="ko-KR" sz="2600" dirty="0" smtClean="0">
                <a:solidFill>
                  <a:schemeClr val="bg1"/>
                </a:solidFill>
                <a:cs typeface="Arial" pitchFamily="34" charset="0"/>
              </a:rPr>
              <a:t>THEME PPT </a:t>
            </a:r>
            <a:endParaRPr lang="en-GB" altLang="ko-KR" sz="2600" dirty="0">
              <a:solidFill>
                <a:schemeClr val="bg1"/>
              </a:solidFill>
              <a:cs typeface="Arial" pitchFamily="34" charset="0"/>
            </a:endParaRPr>
          </a:p>
          <a:p>
            <a:r>
              <a:rPr lang="en-GB" altLang="ko-KR" sz="2600" dirty="0">
                <a:solidFill>
                  <a:schemeClr val="bg1"/>
                </a:solidFill>
                <a:cs typeface="Arial" pitchFamily="34" charset="0"/>
              </a:rPr>
              <a:t>Slide </a:t>
            </a:r>
          </a:p>
          <a:p>
            <a:r>
              <a:rPr lang="en-GB" altLang="ko-KR" sz="2600" dirty="0">
                <a:solidFill>
                  <a:schemeClr val="bg1"/>
                </a:solidFill>
                <a:cs typeface="Arial" pitchFamily="34" charset="0"/>
              </a:rPr>
              <a:t>for your </a:t>
            </a:r>
          </a:p>
          <a:p>
            <a:r>
              <a:rPr lang="en-GB" altLang="ko-KR" sz="2600" dirty="0">
                <a:solidFill>
                  <a:schemeClr val="bg1"/>
                </a:solidFill>
                <a:cs typeface="Arial" pitchFamily="34" charset="0"/>
              </a:rPr>
              <a:t>Presentation</a:t>
            </a:r>
            <a:endParaRPr lang="ko-KR" altLang="en-US" sz="2600" dirty="0">
              <a:solidFill>
                <a:schemeClr val="bg1"/>
              </a:solidFill>
              <a:cs typeface="Arial" pitchFamily="34" charset="0"/>
            </a:endParaRPr>
          </a:p>
        </p:txBody>
      </p:sp>
      <p:sp>
        <p:nvSpPr>
          <p:cNvPr id="25" name="Google Shape;271;p36"/>
          <p:cNvSpPr txBox="1">
            <a:spLocks/>
          </p:cNvSpPr>
          <p:nvPr/>
        </p:nvSpPr>
        <p:spPr>
          <a:xfrm flipH="1">
            <a:off x="6947095" y="1114270"/>
            <a:ext cx="1560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dirty="0">
                <a:solidFill>
                  <a:schemeClr val="lt1"/>
                </a:solidFill>
              </a:rPr>
              <a:t>01</a:t>
            </a:r>
          </a:p>
        </p:txBody>
      </p:sp>
      <p:sp>
        <p:nvSpPr>
          <p:cNvPr id="26" name="Google Shape;271;p36"/>
          <p:cNvSpPr txBox="1">
            <a:spLocks/>
          </p:cNvSpPr>
          <p:nvPr/>
        </p:nvSpPr>
        <p:spPr>
          <a:xfrm flipH="1">
            <a:off x="6793265" y="2521040"/>
            <a:ext cx="1560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dirty="0">
                <a:solidFill>
                  <a:schemeClr val="lt1"/>
                </a:solidFill>
              </a:rPr>
              <a:t>02</a:t>
            </a:r>
          </a:p>
        </p:txBody>
      </p:sp>
      <p:sp>
        <p:nvSpPr>
          <p:cNvPr id="27" name="Google Shape;271;p36"/>
          <p:cNvSpPr txBox="1">
            <a:spLocks/>
          </p:cNvSpPr>
          <p:nvPr/>
        </p:nvSpPr>
        <p:spPr>
          <a:xfrm flipH="1">
            <a:off x="6401714" y="3976592"/>
            <a:ext cx="1560600"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dirty="0">
                <a:solidFill>
                  <a:schemeClr val="lt1"/>
                </a:solidFill>
              </a:rPr>
              <a:t>03</a:t>
            </a:r>
          </a:p>
        </p:txBody>
      </p:sp>
      <p:sp>
        <p:nvSpPr>
          <p:cNvPr id="28" name="Google Shape;223;p32"/>
          <p:cNvSpPr txBox="1">
            <a:spLocks/>
          </p:cNvSpPr>
          <p:nvPr/>
        </p:nvSpPr>
        <p:spPr>
          <a:xfrm flipH="1">
            <a:off x="4219954" y="3376247"/>
            <a:ext cx="2012950" cy="57785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a:t>SATURN</a:t>
            </a:r>
            <a:endParaRPr lang="es-PE" dirty="0"/>
          </a:p>
        </p:txBody>
      </p:sp>
      <p:sp>
        <p:nvSpPr>
          <p:cNvPr id="29" name="Google Shape;224;p32"/>
          <p:cNvSpPr txBox="1">
            <a:spLocks/>
          </p:cNvSpPr>
          <p:nvPr/>
        </p:nvSpPr>
        <p:spPr>
          <a:xfrm flipH="1">
            <a:off x="4219954" y="3773122"/>
            <a:ext cx="2286000" cy="87471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dirty="0">
                <a:solidFill>
                  <a:schemeClr val="bg1"/>
                </a:solidFill>
              </a:rPr>
              <a:t>Saturn is the ringed planet. It’s composed mostly of hydrogen and helium</a:t>
            </a:r>
          </a:p>
        </p:txBody>
      </p:sp>
      <p:sp>
        <p:nvSpPr>
          <p:cNvPr id="30" name="Google Shape;223;p32"/>
          <p:cNvSpPr txBox="1">
            <a:spLocks/>
          </p:cNvSpPr>
          <p:nvPr/>
        </p:nvSpPr>
        <p:spPr>
          <a:xfrm flipH="1">
            <a:off x="4661095" y="2023900"/>
            <a:ext cx="2012950" cy="57785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a:t>SATURN</a:t>
            </a:r>
            <a:endParaRPr lang="es-PE" dirty="0"/>
          </a:p>
        </p:txBody>
      </p:sp>
      <p:sp>
        <p:nvSpPr>
          <p:cNvPr id="31" name="Google Shape;224;p32"/>
          <p:cNvSpPr txBox="1">
            <a:spLocks/>
          </p:cNvSpPr>
          <p:nvPr/>
        </p:nvSpPr>
        <p:spPr>
          <a:xfrm flipH="1">
            <a:off x="4661095" y="2420775"/>
            <a:ext cx="2286000" cy="87471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dirty="0">
                <a:solidFill>
                  <a:schemeClr val="bg1"/>
                </a:solidFill>
              </a:rPr>
              <a:t>Saturn is the ringed planet. It’s composed mostly of hydrogen and helium</a:t>
            </a:r>
          </a:p>
        </p:txBody>
      </p:sp>
      <p:sp>
        <p:nvSpPr>
          <p:cNvPr id="32" name="Google Shape;223;p32"/>
          <p:cNvSpPr txBox="1">
            <a:spLocks/>
          </p:cNvSpPr>
          <p:nvPr/>
        </p:nvSpPr>
        <p:spPr>
          <a:xfrm flipH="1">
            <a:off x="4963093" y="604446"/>
            <a:ext cx="2012950" cy="57785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s-PE" dirty="0"/>
              <a:t>SATURN</a:t>
            </a:r>
          </a:p>
        </p:txBody>
      </p:sp>
      <p:sp>
        <p:nvSpPr>
          <p:cNvPr id="33" name="Google Shape;224;p32"/>
          <p:cNvSpPr txBox="1">
            <a:spLocks/>
          </p:cNvSpPr>
          <p:nvPr/>
        </p:nvSpPr>
        <p:spPr>
          <a:xfrm flipH="1">
            <a:off x="4963093" y="1001321"/>
            <a:ext cx="2286000" cy="87471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dirty="0">
                <a:solidFill>
                  <a:schemeClr val="bg1"/>
                </a:solidFill>
              </a:rPr>
              <a:t>Saturn is the ringed planet. It’s composed mostly of hydrogen and helium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2"/>
        <p:cNvGrpSpPr/>
        <p:nvPr/>
      </p:nvGrpSpPr>
      <p:grpSpPr>
        <a:xfrm>
          <a:off x="0" y="0"/>
          <a:ext cx="0" cy="0"/>
          <a:chOff x="0" y="0"/>
          <a:chExt cx="0" cy="0"/>
        </a:xfrm>
      </p:grpSpPr>
      <p:sp>
        <p:nvSpPr>
          <p:cNvPr id="18" name="Google Shape;5360;p62"/>
          <p:cNvSpPr/>
          <p:nvPr/>
        </p:nvSpPr>
        <p:spPr>
          <a:xfrm>
            <a:off x="4383968" y="4393419"/>
            <a:ext cx="545782" cy="272911"/>
          </a:xfrm>
          <a:custGeom>
            <a:avLst/>
            <a:gdLst/>
            <a:ahLst/>
            <a:cxnLst/>
            <a:rect l="l" t="t" r="r" b="b"/>
            <a:pathLst>
              <a:path w="27160" h="13581" extrusionOk="0">
                <a:moveTo>
                  <a:pt x="13580" y="1"/>
                </a:moveTo>
                <a:cubicBezTo>
                  <a:pt x="6083" y="1"/>
                  <a:pt x="0" y="6077"/>
                  <a:pt x="0" y="13580"/>
                </a:cubicBezTo>
                <a:lnTo>
                  <a:pt x="27159" y="13580"/>
                </a:lnTo>
                <a:cubicBezTo>
                  <a:pt x="27159" y="6077"/>
                  <a:pt x="21083" y="1"/>
                  <a:pt x="1358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361;p62"/>
          <p:cNvSpPr/>
          <p:nvPr/>
        </p:nvSpPr>
        <p:spPr>
          <a:xfrm>
            <a:off x="4594484" y="3631615"/>
            <a:ext cx="118380" cy="768898"/>
          </a:xfrm>
          <a:custGeom>
            <a:avLst/>
            <a:gdLst/>
            <a:ahLst/>
            <a:cxnLst/>
            <a:rect l="l" t="t" r="r" b="b"/>
            <a:pathLst>
              <a:path w="5891" h="38263" extrusionOk="0">
                <a:moveTo>
                  <a:pt x="3276" y="0"/>
                </a:moveTo>
                <a:lnTo>
                  <a:pt x="0" y="38263"/>
                </a:lnTo>
                <a:lnTo>
                  <a:pt x="5890" y="38194"/>
                </a:lnTo>
                <a:lnTo>
                  <a:pt x="327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362;p62"/>
          <p:cNvSpPr/>
          <p:nvPr/>
        </p:nvSpPr>
        <p:spPr>
          <a:xfrm>
            <a:off x="4647555" y="4113474"/>
            <a:ext cx="674672" cy="506838"/>
          </a:xfrm>
          <a:custGeom>
            <a:avLst/>
            <a:gdLst/>
            <a:ahLst/>
            <a:cxnLst/>
            <a:rect l="l" t="t" r="r" b="b"/>
            <a:pathLst>
              <a:path w="33574" h="25222" extrusionOk="0">
                <a:moveTo>
                  <a:pt x="32291" y="1"/>
                </a:moveTo>
                <a:lnTo>
                  <a:pt x="1" y="23463"/>
                </a:lnTo>
                <a:lnTo>
                  <a:pt x="1277" y="25222"/>
                </a:lnTo>
                <a:lnTo>
                  <a:pt x="33574" y="1759"/>
                </a:lnTo>
                <a:lnTo>
                  <a:pt x="3229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p:cNvGrpSpPr/>
          <p:nvPr/>
        </p:nvGrpSpPr>
        <p:grpSpPr>
          <a:xfrm>
            <a:off x="1516300" y="1654279"/>
            <a:ext cx="6262509" cy="2993165"/>
            <a:chOff x="1787504" y="1699770"/>
            <a:chExt cx="5738711" cy="2742816"/>
          </a:xfrm>
        </p:grpSpPr>
        <p:sp>
          <p:nvSpPr>
            <p:cNvPr id="21" name="Google Shape;5363;p62"/>
            <p:cNvSpPr/>
            <p:nvPr/>
          </p:nvSpPr>
          <p:spPr>
            <a:xfrm>
              <a:off x="6612211" y="3290897"/>
              <a:ext cx="914004" cy="1151689"/>
            </a:xfrm>
            <a:custGeom>
              <a:avLst/>
              <a:gdLst/>
              <a:ahLst/>
              <a:cxnLst/>
              <a:rect l="l" t="t" r="r" b="b"/>
              <a:pathLst>
                <a:path w="45484" h="57312" extrusionOk="0">
                  <a:moveTo>
                    <a:pt x="30704" y="0"/>
                  </a:moveTo>
                  <a:lnTo>
                    <a:pt x="0" y="13745"/>
                  </a:lnTo>
                  <a:cubicBezTo>
                    <a:pt x="6979" y="27270"/>
                    <a:pt x="11042" y="42111"/>
                    <a:pt x="11917" y="57311"/>
                  </a:cubicBezTo>
                  <a:lnTo>
                    <a:pt x="45484" y="57311"/>
                  </a:lnTo>
                  <a:cubicBezTo>
                    <a:pt x="44594" y="37118"/>
                    <a:pt x="39525" y="17683"/>
                    <a:pt x="30704"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364;p62"/>
            <p:cNvSpPr/>
            <p:nvPr/>
          </p:nvSpPr>
          <p:spPr>
            <a:xfrm>
              <a:off x="5811161" y="2138385"/>
              <a:ext cx="1418049" cy="1428739"/>
            </a:xfrm>
            <a:custGeom>
              <a:avLst/>
              <a:gdLst/>
              <a:ahLst/>
              <a:cxnLst/>
              <a:rect l="l" t="t" r="r" b="b"/>
              <a:pathLst>
                <a:path w="70567" h="71099" extrusionOk="0">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solidFill>
              <a:schemeClr val="bg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365;p62"/>
            <p:cNvSpPr/>
            <p:nvPr/>
          </p:nvSpPr>
          <p:spPr>
            <a:xfrm>
              <a:off x="4660316" y="1699770"/>
              <a:ext cx="1524071" cy="1001458"/>
            </a:xfrm>
            <a:custGeom>
              <a:avLst/>
              <a:gdLst/>
              <a:ahLst/>
              <a:cxnLst/>
              <a:rect l="l" t="t" r="r" b="b"/>
              <a:pathLst>
                <a:path w="75843" h="49836" extrusionOk="0">
                  <a:moveTo>
                    <a:pt x="0" y="0"/>
                  </a:moveTo>
                  <a:lnTo>
                    <a:pt x="0" y="33518"/>
                  </a:lnTo>
                  <a:cubicBezTo>
                    <a:pt x="20987" y="33552"/>
                    <a:pt x="40615" y="39518"/>
                    <a:pt x="57270" y="49835"/>
                  </a:cubicBezTo>
                  <a:lnTo>
                    <a:pt x="75843" y="21828"/>
                  </a:lnTo>
                  <a:cubicBezTo>
                    <a:pt x="53339" y="7641"/>
                    <a:pt x="27256" y="28"/>
                    <a:pt x="0" y="0"/>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366;p62"/>
            <p:cNvSpPr/>
            <p:nvPr/>
          </p:nvSpPr>
          <p:spPr>
            <a:xfrm>
              <a:off x="3131804" y="1699770"/>
              <a:ext cx="1528532" cy="1000071"/>
            </a:xfrm>
            <a:custGeom>
              <a:avLst/>
              <a:gdLst/>
              <a:ahLst/>
              <a:cxnLst/>
              <a:rect l="l" t="t" r="r" b="b"/>
              <a:pathLst>
                <a:path w="76065" h="49767" extrusionOk="0">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solidFill>
              <a:schemeClr val="accent6">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367;p62"/>
            <p:cNvSpPr/>
            <p:nvPr/>
          </p:nvSpPr>
          <p:spPr>
            <a:xfrm>
              <a:off x="2085192" y="2136737"/>
              <a:ext cx="1419858" cy="1429282"/>
            </a:xfrm>
            <a:custGeom>
              <a:avLst/>
              <a:gdLst/>
              <a:ahLst/>
              <a:cxnLst/>
              <a:rect l="l" t="t" r="r" b="b"/>
              <a:pathLst>
                <a:path w="70657" h="71126" extrusionOk="0">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solidFill>
              <a:srgbClr val="85AD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368;p62"/>
            <p:cNvSpPr/>
            <p:nvPr/>
          </p:nvSpPr>
          <p:spPr>
            <a:xfrm>
              <a:off x="1787504" y="3289652"/>
              <a:ext cx="914708" cy="1152794"/>
            </a:xfrm>
            <a:custGeom>
              <a:avLst/>
              <a:gdLst/>
              <a:ahLst/>
              <a:cxnLst/>
              <a:rect l="l" t="t" r="r" b="b"/>
              <a:pathLst>
                <a:path w="45519" h="57367" extrusionOk="0">
                  <a:moveTo>
                    <a:pt x="14814" y="0"/>
                  </a:moveTo>
                  <a:cubicBezTo>
                    <a:pt x="5966" y="17697"/>
                    <a:pt x="890" y="37152"/>
                    <a:pt x="0" y="57366"/>
                  </a:cubicBezTo>
                  <a:lnTo>
                    <a:pt x="33566" y="57366"/>
                  </a:lnTo>
                  <a:cubicBezTo>
                    <a:pt x="34442" y="42152"/>
                    <a:pt x="38511" y="27283"/>
                    <a:pt x="45518" y="13745"/>
                  </a:cubicBezTo>
                  <a:lnTo>
                    <a:pt x="1481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5369;p62"/>
          <p:cNvSpPr/>
          <p:nvPr/>
        </p:nvSpPr>
        <p:spPr>
          <a:xfrm>
            <a:off x="3143143" y="2558699"/>
            <a:ext cx="3032837" cy="1323324"/>
          </a:xfrm>
          <a:custGeom>
            <a:avLst/>
            <a:gdLst/>
            <a:ahLst/>
            <a:cxnLst/>
            <a:rect l="l" t="t" r="r" b="b"/>
            <a:pathLst>
              <a:path w="148183" h="64657" extrusionOk="0">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370;p62"/>
          <p:cNvSpPr/>
          <p:nvPr/>
        </p:nvSpPr>
        <p:spPr>
          <a:xfrm>
            <a:off x="2423102" y="3150862"/>
            <a:ext cx="1451344" cy="1515425"/>
          </a:xfrm>
          <a:custGeom>
            <a:avLst/>
            <a:gdLst/>
            <a:ahLst/>
            <a:cxnLst/>
            <a:rect l="l" t="t" r="r" b="b"/>
            <a:pathLst>
              <a:path w="70912" h="74043" extrusionOk="0">
                <a:moveTo>
                  <a:pt x="35180" y="0"/>
                </a:moveTo>
                <a:cubicBezTo>
                  <a:pt x="14925" y="18642"/>
                  <a:pt x="1697" y="44814"/>
                  <a:pt x="0" y="74042"/>
                </a:cubicBezTo>
                <a:lnTo>
                  <a:pt x="55077" y="74042"/>
                </a:lnTo>
                <a:cubicBezTo>
                  <a:pt x="55077" y="59084"/>
                  <a:pt x="61118" y="45545"/>
                  <a:pt x="70912" y="35725"/>
                </a:cubicBezTo>
                <a:lnTo>
                  <a:pt x="35180" y="0"/>
                </a:lnTo>
                <a:close/>
              </a:path>
            </a:pathLst>
          </a:custGeom>
          <a:solidFill>
            <a:srgbClr val="6E4E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371;p62"/>
          <p:cNvSpPr/>
          <p:nvPr/>
        </p:nvSpPr>
        <p:spPr>
          <a:xfrm>
            <a:off x="5448075" y="3152397"/>
            <a:ext cx="1446002" cy="1513890"/>
          </a:xfrm>
          <a:custGeom>
            <a:avLst/>
            <a:gdLst/>
            <a:ahLst/>
            <a:cxnLst/>
            <a:rect l="l" t="t" r="r" b="b"/>
            <a:pathLst>
              <a:path w="70651" h="73968" extrusionOk="0">
                <a:moveTo>
                  <a:pt x="35567" y="1"/>
                </a:moveTo>
                <a:lnTo>
                  <a:pt x="1" y="35560"/>
                </a:lnTo>
                <a:cubicBezTo>
                  <a:pt x="9836" y="45388"/>
                  <a:pt x="15912" y="58967"/>
                  <a:pt x="15912" y="73967"/>
                </a:cubicBezTo>
                <a:lnTo>
                  <a:pt x="70650" y="73967"/>
                </a:lnTo>
                <a:cubicBezTo>
                  <a:pt x="68954" y="44795"/>
                  <a:pt x="55767" y="18643"/>
                  <a:pt x="3556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 name="Google Shape;6350;p64"/>
          <p:cNvGrpSpPr/>
          <p:nvPr/>
        </p:nvGrpSpPr>
        <p:grpSpPr>
          <a:xfrm>
            <a:off x="1701249" y="3792080"/>
            <a:ext cx="574813" cy="574813"/>
            <a:chOff x="1492675" y="4992125"/>
            <a:chExt cx="481825" cy="481825"/>
          </a:xfrm>
          <a:solidFill>
            <a:schemeClr val="bg1"/>
          </a:solidFill>
        </p:grpSpPr>
        <p:sp>
          <p:nvSpPr>
            <p:cNvPr id="31" name="Google Shape;6351;p64"/>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2" name="Google Shape;6352;p64"/>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6" name="Google Shape;6353;p64"/>
          <p:cNvGrpSpPr/>
          <p:nvPr/>
        </p:nvGrpSpPr>
        <p:grpSpPr>
          <a:xfrm>
            <a:off x="2356116" y="2721838"/>
            <a:ext cx="452818" cy="452818"/>
            <a:chOff x="2085525" y="4992125"/>
            <a:chExt cx="481825" cy="481825"/>
          </a:xfrm>
          <a:solidFill>
            <a:schemeClr val="bg1"/>
          </a:solidFill>
        </p:grpSpPr>
        <p:sp>
          <p:nvSpPr>
            <p:cNvPr id="37" name="Google Shape;6354;p64"/>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8" name="Google Shape;6355;p64"/>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0" name="Google Shape;6353;p64"/>
          <p:cNvGrpSpPr/>
          <p:nvPr/>
        </p:nvGrpSpPr>
        <p:grpSpPr>
          <a:xfrm>
            <a:off x="6530463" y="2767543"/>
            <a:ext cx="452818" cy="452818"/>
            <a:chOff x="2085525" y="4992125"/>
            <a:chExt cx="481825" cy="481825"/>
          </a:xfrm>
          <a:solidFill>
            <a:schemeClr val="bg1"/>
          </a:solidFill>
        </p:grpSpPr>
        <p:sp>
          <p:nvSpPr>
            <p:cNvPr id="41" name="Google Shape;6354;p64"/>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2" name="Google Shape;6355;p64"/>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3" name="Google Shape;6350;p64"/>
          <p:cNvGrpSpPr/>
          <p:nvPr/>
        </p:nvGrpSpPr>
        <p:grpSpPr>
          <a:xfrm>
            <a:off x="3647379" y="1866061"/>
            <a:ext cx="574813" cy="574813"/>
            <a:chOff x="1492675" y="4992125"/>
            <a:chExt cx="481825" cy="481825"/>
          </a:xfrm>
          <a:solidFill>
            <a:schemeClr val="bg1"/>
          </a:solidFill>
        </p:grpSpPr>
        <p:sp>
          <p:nvSpPr>
            <p:cNvPr id="44" name="Google Shape;6351;p64"/>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5" name="Google Shape;6352;p64"/>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6" name="Google Shape;6350;p64"/>
          <p:cNvGrpSpPr/>
          <p:nvPr/>
        </p:nvGrpSpPr>
        <p:grpSpPr>
          <a:xfrm>
            <a:off x="5218676" y="1866061"/>
            <a:ext cx="574813" cy="574813"/>
            <a:chOff x="1492675" y="4992125"/>
            <a:chExt cx="481825" cy="481825"/>
          </a:xfrm>
          <a:solidFill>
            <a:schemeClr val="bg1"/>
          </a:solidFill>
        </p:grpSpPr>
        <p:sp>
          <p:nvSpPr>
            <p:cNvPr id="47" name="Google Shape;6351;p64"/>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 name="Google Shape;6352;p64"/>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 name="Google Shape;6350;p64"/>
          <p:cNvGrpSpPr/>
          <p:nvPr/>
        </p:nvGrpSpPr>
        <p:grpSpPr>
          <a:xfrm>
            <a:off x="7054475" y="3867104"/>
            <a:ext cx="574813" cy="574813"/>
            <a:chOff x="1492675" y="4992125"/>
            <a:chExt cx="481825" cy="481825"/>
          </a:xfrm>
          <a:solidFill>
            <a:schemeClr val="bg1">
              <a:lumMod val="65000"/>
            </a:schemeClr>
          </a:solidFill>
        </p:grpSpPr>
        <p:sp>
          <p:nvSpPr>
            <p:cNvPr id="50" name="Google Shape;6351;p64"/>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 name="Google Shape;6352;p64"/>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2" name="Google Shape;6353;p64"/>
          <p:cNvGrpSpPr/>
          <p:nvPr/>
        </p:nvGrpSpPr>
        <p:grpSpPr>
          <a:xfrm>
            <a:off x="2919344" y="3973075"/>
            <a:ext cx="452818" cy="452818"/>
            <a:chOff x="2085525" y="4992125"/>
            <a:chExt cx="481825" cy="481825"/>
          </a:xfrm>
          <a:solidFill>
            <a:schemeClr val="bg1"/>
          </a:solidFill>
        </p:grpSpPr>
        <p:sp>
          <p:nvSpPr>
            <p:cNvPr id="53" name="Google Shape;6354;p64"/>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 name="Google Shape;6355;p64"/>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5" name="Google Shape;6353;p64"/>
          <p:cNvGrpSpPr/>
          <p:nvPr/>
        </p:nvGrpSpPr>
        <p:grpSpPr>
          <a:xfrm>
            <a:off x="4404362" y="2836663"/>
            <a:ext cx="452818" cy="452818"/>
            <a:chOff x="2085525" y="4992125"/>
            <a:chExt cx="481825" cy="481825"/>
          </a:xfrm>
          <a:solidFill>
            <a:schemeClr val="bg1"/>
          </a:solidFill>
        </p:grpSpPr>
        <p:sp>
          <p:nvSpPr>
            <p:cNvPr id="56" name="Google Shape;6354;p64"/>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 name="Google Shape;6355;p64"/>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 name="Google Shape;6353;p64"/>
          <p:cNvGrpSpPr/>
          <p:nvPr/>
        </p:nvGrpSpPr>
        <p:grpSpPr>
          <a:xfrm>
            <a:off x="6030879" y="3944314"/>
            <a:ext cx="452818" cy="452818"/>
            <a:chOff x="2085525" y="4992125"/>
            <a:chExt cx="481825" cy="481825"/>
          </a:xfrm>
          <a:solidFill>
            <a:schemeClr val="bg1"/>
          </a:solidFill>
        </p:grpSpPr>
        <p:sp>
          <p:nvSpPr>
            <p:cNvPr id="59" name="Google Shape;6354;p64"/>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 name="Google Shape;6355;p64"/>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3" name="Rectángulo 2"/>
          <p:cNvSpPr/>
          <p:nvPr/>
        </p:nvSpPr>
        <p:spPr>
          <a:xfrm>
            <a:off x="1150461" y="4645538"/>
            <a:ext cx="6994187" cy="1025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2" name="Google Shape;143;p29"/>
          <p:cNvSpPr txBox="1">
            <a:spLocks/>
          </p:cNvSpPr>
          <p:nvPr/>
        </p:nvSpPr>
        <p:spPr>
          <a:xfrm flipH="1">
            <a:off x="236121" y="3392441"/>
            <a:ext cx="1391608" cy="9493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solidFill>
                  <a:schemeClr val="tx1">
                    <a:lumMod val="50000"/>
                  </a:schemeClr>
                </a:solidFill>
                <a:latin typeface="+mn-lt"/>
              </a:rPr>
              <a:t>Here you could describe the topic of the section</a:t>
            </a:r>
          </a:p>
        </p:txBody>
      </p:sp>
      <p:sp>
        <p:nvSpPr>
          <p:cNvPr id="63" name="Google Shape;143;p29"/>
          <p:cNvSpPr txBox="1">
            <a:spLocks/>
          </p:cNvSpPr>
          <p:nvPr/>
        </p:nvSpPr>
        <p:spPr>
          <a:xfrm flipH="1">
            <a:off x="2480499" y="1024889"/>
            <a:ext cx="1391608" cy="9493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solidFill>
                  <a:schemeClr val="tx1">
                    <a:lumMod val="50000"/>
                  </a:schemeClr>
                </a:solidFill>
                <a:latin typeface="+mn-lt"/>
              </a:rPr>
              <a:t>Here you could describe the topic of the section</a:t>
            </a:r>
          </a:p>
        </p:txBody>
      </p:sp>
      <p:sp>
        <p:nvSpPr>
          <p:cNvPr id="64" name="Google Shape;143;p29"/>
          <p:cNvSpPr txBox="1">
            <a:spLocks/>
          </p:cNvSpPr>
          <p:nvPr/>
        </p:nvSpPr>
        <p:spPr>
          <a:xfrm flipH="1">
            <a:off x="5604238" y="1032307"/>
            <a:ext cx="1391608" cy="9493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solidFill>
                  <a:schemeClr val="tx1">
                    <a:lumMod val="50000"/>
                  </a:schemeClr>
                </a:solidFill>
                <a:latin typeface="+mn-lt"/>
              </a:rPr>
              <a:t>Here you could describe the topic of the section</a:t>
            </a:r>
          </a:p>
        </p:txBody>
      </p:sp>
      <p:sp>
        <p:nvSpPr>
          <p:cNvPr id="65" name="Google Shape;143;p29"/>
          <p:cNvSpPr txBox="1">
            <a:spLocks/>
          </p:cNvSpPr>
          <p:nvPr/>
        </p:nvSpPr>
        <p:spPr>
          <a:xfrm flipH="1">
            <a:off x="7626812" y="3407360"/>
            <a:ext cx="1391608" cy="9493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solidFill>
                  <a:schemeClr val="tx1">
                    <a:lumMod val="50000"/>
                  </a:schemeClr>
                </a:solidFill>
                <a:latin typeface="+mn-lt"/>
              </a:rPr>
              <a:t>Here you could describe the topic of the section</a:t>
            </a:r>
          </a:p>
        </p:txBody>
      </p:sp>
      <p:sp>
        <p:nvSpPr>
          <p:cNvPr id="66" name="Google Shape;411;p43"/>
          <p:cNvSpPr txBox="1">
            <a:spLocks/>
          </p:cNvSpPr>
          <p:nvPr/>
        </p:nvSpPr>
        <p:spPr>
          <a:xfrm>
            <a:off x="2453275" y="24853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2400" dirty="0">
                <a:solidFill>
                  <a:srgbClr val="85ADA4"/>
                </a:solidFill>
                <a:latin typeface="Arial Black" panose="020B0A04020102020204" pitchFamily="34" charset="0"/>
              </a:rPr>
              <a:t>TEST HOOP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18"/>
        <p:cNvGrpSpPr/>
        <p:nvPr/>
      </p:nvGrpSpPr>
      <p:grpSpPr>
        <a:xfrm>
          <a:off x="0" y="0"/>
          <a:ext cx="0" cy="0"/>
          <a:chOff x="0" y="0"/>
          <a:chExt cx="0" cy="0"/>
        </a:xfrm>
      </p:grpSpPr>
      <p:sp>
        <p:nvSpPr>
          <p:cNvPr id="56" name="Text Placeholder 1">
            <a:extLst>
              <a:ext uri="{FF2B5EF4-FFF2-40B4-BE49-F238E27FC236}">
                <a16:creationId xmlns:a16="http://schemas.microsoft.com/office/drawing/2014/main" id="{CF2ED1B7-7AC0-4FEC-A5A0-5B77F6EB0B9F}"/>
              </a:ext>
            </a:extLst>
          </p:cNvPr>
          <p:cNvSpPr txBox="1">
            <a:spLocks/>
          </p:cNvSpPr>
          <p:nvPr/>
        </p:nvSpPr>
        <p:spPr>
          <a:xfrm>
            <a:off x="0" y="0"/>
            <a:ext cx="8604592" cy="53823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solidFill>
                  <a:schemeClr val="bg1"/>
                </a:solidFill>
              </a:rPr>
              <a:t>Infographic Style</a:t>
            </a:r>
            <a:endParaRPr lang="en-US" dirty="0">
              <a:solidFill>
                <a:schemeClr val="bg1"/>
              </a:solidFill>
            </a:endParaRPr>
          </a:p>
        </p:txBody>
      </p:sp>
      <p:grpSp>
        <p:nvGrpSpPr>
          <p:cNvPr id="57" name="Group 4">
            <a:extLst>
              <a:ext uri="{FF2B5EF4-FFF2-40B4-BE49-F238E27FC236}">
                <a16:creationId xmlns:a16="http://schemas.microsoft.com/office/drawing/2014/main" id="{047BC315-E344-4512-8F5D-CD41DCAC6526}"/>
              </a:ext>
            </a:extLst>
          </p:cNvPr>
          <p:cNvGrpSpPr/>
          <p:nvPr/>
        </p:nvGrpSpPr>
        <p:grpSpPr>
          <a:xfrm>
            <a:off x="78086" y="608935"/>
            <a:ext cx="2014336" cy="3970738"/>
            <a:chOff x="827584" y="1340768"/>
            <a:chExt cx="2736304" cy="5340504"/>
          </a:xfrm>
          <a:solidFill>
            <a:srgbClr val="72C2AE"/>
          </a:solidFill>
        </p:grpSpPr>
        <p:sp>
          <p:nvSpPr>
            <p:cNvPr id="58" name="Rectangle 16">
              <a:extLst>
                <a:ext uri="{FF2B5EF4-FFF2-40B4-BE49-F238E27FC236}">
                  <a16:creationId xmlns:a16="http://schemas.microsoft.com/office/drawing/2014/main" id="{B2A79A34-D343-46FD-BF33-170D56191C3C}"/>
                </a:ext>
              </a:extLst>
            </p:cNvPr>
            <p:cNvSpPr/>
            <p:nvPr/>
          </p:nvSpPr>
          <p:spPr>
            <a:xfrm>
              <a:off x="827584" y="1340768"/>
              <a:ext cx="2736304" cy="211832"/>
            </a:xfrm>
            <a:custGeom>
              <a:avLst/>
              <a:gdLst>
                <a:gd name="connsiteX0" fmla="*/ 0 w 2736304"/>
                <a:gd name="connsiteY0" fmla="*/ 0 h 211832"/>
                <a:gd name="connsiteX1" fmla="*/ 2736304 w 2736304"/>
                <a:gd name="connsiteY1" fmla="*/ 0 h 211832"/>
                <a:gd name="connsiteX2" fmla="*/ 2736304 w 2736304"/>
                <a:gd name="connsiteY2" fmla="*/ 211832 h 211832"/>
                <a:gd name="connsiteX3" fmla="*/ 0 w 2736304"/>
                <a:gd name="connsiteY3" fmla="*/ 211832 h 211832"/>
                <a:gd name="connsiteX4" fmla="*/ 0 w 2736304"/>
                <a:gd name="connsiteY4" fmla="*/ 0 h 211832"/>
                <a:gd name="connsiteX0" fmla="*/ 220980 w 2736304"/>
                <a:gd name="connsiteY0" fmla="*/ 0 h 211832"/>
                <a:gd name="connsiteX1" fmla="*/ 2736304 w 2736304"/>
                <a:gd name="connsiteY1" fmla="*/ 0 h 211832"/>
                <a:gd name="connsiteX2" fmla="*/ 2736304 w 2736304"/>
                <a:gd name="connsiteY2" fmla="*/ 211832 h 211832"/>
                <a:gd name="connsiteX3" fmla="*/ 0 w 2736304"/>
                <a:gd name="connsiteY3" fmla="*/ 211832 h 211832"/>
                <a:gd name="connsiteX4" fmla="*/ 220980 w 2736304"/>
                <a:gd name="connsiteY4" fmla="*/ 0 h 211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304" h="211832">
                  <a:moveTo>
                    <a:pt x="220980" y="0"/>
                  </a:moveTo>
                  <a:lnTo>
                    <a:pt x="2736304" y="0"/>
                  </a:lnTo>
                  <a:lnTo>
                    <a:pt x="2736304" y="211832"/>
                  </a:lnTo>
                  <a:lnTo>
                    <a:pt x="0" y="211832"/>
                  </a:lnTo>
                  <a:lnTo>
                    <a:pt x="22098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Rectangle 6">
              <a:extLst>
                <a:ext uri="{FF2B5EF4-FFF2-40B4-BE49-F238E27FC236}">
                  <a16:creationId xmlns:a16="http://schemas.microsoft.com/office/drawing/2014/main" id="{1FD90781-D2A5-4033-82A5-FB8B65CBF0EE}"/>
                </a:ext>
              </a:extLst>
            </p:cNvPr>
            <p:cNvSpPr/>
            <p:nvPr/>
          </p:nvSpPr>
          <p:spPr>
            <a:xfrm>
              <a:off x="1043608" y="1340768"/>
              <a:ext cx="2520280" cy="53405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0" name="TextBox 7">
            <a:extLst>
              <a:ext uri="{FF2B5EF4-FFF2-40B4-BE49-F238E27FC236}">
                <a16:creationId xmlns:a16="http://schemas.microsoft.com/office/drawing/2014/main" id="{810D9C49-6963-448C-864A-B645C0A5A158}"/>
              </a:ext>
            </a:extLst>
          </p:cNvPr>
          <p:cNvSpPr txBox="1"/>
          <p:nvPr/>
        </p:nvSpPr>
        <p:spPr>
          <a:xfrm>
            <a:off x="292069" y="1403170"/>
            <a:ext cx="1745397" cy="2677656"/>
          </a:xfrm>
          <a:prstGeom prst="rect">
            <a:avLst/>
          </a:prstGeom>
          <a:noFill/>
        </p:spPr>
        <p:txBody>
          <a:bodyPr wrap="square" rtlCol="0">
            <a:spAutoFit/>
          </a:bodyPr>
          <a:lstStyle/>
          <a:p>
            <a:r>
              <a:rPr lang="en-GB" altLang="ko-KR" sz="2800" dirty="0" smtClean="0">
                <a:solidFill>
                  <a:schemeClr val="bg1"/>
                </a:solidFill>
                <a:cs typeface="Arial" pitchFamily="34" charset="0"/>
              </a:rPr>
              <a:t>THEME PPT </a:t>
            </a:r>
            <a:endParaRPr lang="en-GB" altLang="ko-KR" sz="2800" dirty="0">
              <a:solidFill>
                <a:schemeClr val="bg1"/>
              </a:solidFill>
              <a:cs typeface="Arial" pitchFamily="34" charset="0"/>
            </a:endParaRPr>
          </a:p>
          <a:p>
            <a:r>
              <a:rPr lang="en-GB" altLang="ko-KR" sz="2800" dirty="0">
                <a:solidFill>
                  <a:schemeClr val="bg1"/>
                </a:solidFill>
                <a:cs typeface="Arial" pitchFamily="34" charset="0"/>
              </a:rPr>
              <a:t>Slide </a:t>
            </a:r>
          </a:p>
          <a:p>
            <a:r>
              <a:rPr lang="en-GB" altLang="ko-KR" sz="2800" dirty="0">
                <a:solidFill>
                  <a:schemeClr val="bg1"/>
                </a:solidFill>
                <a:cs typeface="Arial" pitchFamily="34" charset="0"/>
              </a:rPr>
              <a:t>for your </a:t>
            </a:r>
          </a:p>
          <a:p>
            <a:r>
              <a:rPr lang="en-GB" altLang="ko-KR" sz="2800" dirty="0">
                <a:solidFill>
                  <a:schemeClr val="bg1"/>
                </a:solidFill>
                <a:cs typeface="Arial" pitchFamily="34" charset="0"/>
              </a:rPr>
              <a:t>Presentation</a:t>
            </a:r>
            <a:endParaRPr lang="ko-KR" altLang="en-US" sz="2800" dirty="0">
              <a:solidFill>
                <a:schemeClr val="bg1"/>
              </a:solidFill>
              <a:cs typeface="Arial" pitchFamily="34" charset="0"/>
            </a:endParaRPr>
          </a:p>
        </p:txBody>
      </p:sp>
      <p:sp>
        <p:nvSpPr>
          <p:cNvPr id="61" name="TextBox 9">
            <a:extLst>
              <a:ext uri="{FF2B5EF4-FFF2-40B4-BE49-F238E27FC236}">
                <a16:creationId xmlns:a16="http://schemas.microsoft.com/office/drawing/2014/main" id="{E41C3CF5-D108-4227-BF9C-B33D69002D72}"/>
              </a:ext>
            </a:extLst>
          </p:cNvPr>
          <p:cNvSpPr txBox="1"/>
          <p:nvPr/>
        </p:nvSpPr>
        <p:spPr>
          <a:xfrm>
            <a:off x="2545955" y="3508724"/>
            <a:ext cx="1611441" cy="1200329"/>
          </a:xfrm>
          <a:prstGeom prst="rect">
            <a:avLst/>
          </a:prstGeom>
          <a:noFill/>
        </p:spPr>
        <p:txBody>
          <a:bodyPr wrap="square" rtlCol="0">
            <a:spAutoFit/>
          </a:bodyPr>
          <a:lstStyle/>
          <a:p>
            <a:r>
              <a:rPr lang="en-US" altLang="ko-KR" sz="1200" dirty="0">
                <a:solidFill>
                  <a:srgbClr val="72C2AE"/>
                </a:solidFill>
                <a:cs typeface="Arial" pitchFamily="34" charset="0"/>
              </a:rPr>
              <a:t>You can simply impress your audience and add a unique zing and appeal to your Presentations.  </a:t>
            </a:r>
            <a:endParaRPr lang="ko-KR" altLang="en-US" sz="1200" dirty="0">
              <a:solidFill>
                <a:srgbClr val="72C2AE"/>
              </a:solidFill>
              <a:cs typeface="Arial" pitchFamily="34" charset="0"/>
            </a:endParaRPr>
          </a:p>
        </p:txBody>
      </p:sp>
      <p:sp>
        <p:nvSpPr>
          <p:cNvPr id="62" name="Freeform: Shape 20">
            <a:extLst>
              <a:ext uri="{FF2B5EF4-FFF2-40B4-BE49-F238E27FC236}">
                <a16:creationId xmlns:a16="http://schemas.microsoft.com/office/drawing/2014/main" id="{17658674-BBED-4EC5-8BCE-5EECF79D1DC4}"/>
              </a:ext>
            </a:extLst>
          </p:cNvPr>
          <p:cNvSpPr/>
          <p:nvPr/>
        </p:nvSpPr>
        <p:spPr>
          <a:xfrm>
            <a:off x="351646" y="1103797"/>
            <a:ext cx="257569" cy="238214"/>
          </a:xfrm>
          <a:custGeom>
            <a:avLst/>
            <a:gdLst/>
            <a:ahLst/>
            <a:cxnLst/>
            <a:rect l="l" t="t" r="r" b="b"/>
            <a:pathLst>
              <a:path w="89311" h="82600">
                <a:moveTo>
                  <a:pt x="81739" y="0"/>
                </a:moveTo>
                <a:lnTo>
                  <a:pt x="89311" y="12046"/>
                </a:lnTo>
                <a:cubicBezTo>
                  <a:pt x="83001" y="14684"/>
                  <a:pt x="78355" y="18614"/>
                  <a:pt x="75372" y="23834"/>
                </a:cubicBezTo>
                <a:cubicBezTo>
                  <a:pt x="72389" y="29053"/>
                  <a:pt x="70726" y="36654"/>
                  <a:pt x="70382" y="46634"/>
                </a:cubicBezTo>
                <a:lnTo>
                  <a:pt x="86558" y="46634"/>
                </a:lnTo>
                <a:lnTo>
                  <a:pt x="86558" y="82600"/>
                </a:lnTo>
                <a:lnTo>
                  <a:pt x="53346" y="82600"/>
                </a:lnTo>
                <a:lnTo>
                  <a:pt x="53346" y="54206"/>
                </a:lnTo>
                <a:cubicBezTo>
                  <a:pt x="53346" y="38833"/>
                  <a:pt x="55181" y="27705"/>
                  <a:pt x="58852" y="20822"/>
                </a:cubicBezTo>
                <a:cubicBezTo>
                  <a:pt x="63671" y="11644"/>
                  <a:pt x="71300" y="4704"/>
                  <a:pt x="81739" y="0"/>
                </a:cubicBezTo>
                <a:close/>
                <a:moveTo>
                  <a:pt x="28394" y="0"/>
                </a:moveTo>
                <a:lnTo>
                  <a:pt x="35965" y="12046"/>
                </a:lnTo>
                <a:cubicBezTo>
                  <a:pt x="29656" y="14684"/>
                  <a:pt x="25009" y="18614"/>
                  <a:pt x="22027" y="23834"/>
                </a:cubicBezTo>
                <a:cubicBezTo>
                  <a:pt x="19044" y="29053"/>
                  <a:pt x="17380" y="36654"/>
                  <a:pt x="17036" y="46634"/>
                </a:cubicBezTo>
                <a:lnTo>
                  <a:pt x="33212" y="46634"/>
                </a:lnTo>
                <a:lnTo>
                  <a:pt x="33212" y="82600"/>
                </a:lnTo>
                <a:lnTo>
                  <a:pt x="0" y="82600"/>
                </a:lnTo>
                <a:lnTo>
                  <a:pt x="0" y="54206"/>
                </a:lnTo>
                <a:cubicBezTo>
                  <a:pt x="0" y="38833"/>
                  <a:pt x="1836" y="27705"/>
                  <a:pt x="5507" y="20822"/>
                </a:cubicBezTo>
                <a:cubicBezTo>
                  <a:pt x="10325" y="11644"/>
                  <a:pt x="17954" y="4704"/>
                  <a:pt x="2839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21">
            <a:extLst>
              <a:ext uri="{FF2B5EF4-FFF2-40B4-BE49-F238E27FC236}">
                <a16:creationId xmlns:a16="http://schemas.microsoft.com/office/drawing/2014/main" id="{06ED665D-D7A6-418C-9C0D-95D7C85BF539}"/>
              </a:ext>
            </a:extLst>
          </p:cNvPr>
          <p:cNvSpPr/>
          <p:nvPr/>
        </p:nvSpPr>
        <p:spPr>
          <a:xfrm rot="10800000">
            <a:off x="1602430" y="3441653"/>
            <a:ext cx="257569" cy="238214"/>
          </a:xfrm>
          <a:custGeom>
            <a:avLst/>
            <a:gdLst/>
            <a:ahLst/>
            <a:cxnLst/>
            <a:rect l="l" t="t" r="r" b="b"/>
            <a:pathLst>
              <a:path w="89311" h="82600">
                <a:moveTo>
                  <a:pt x="81739" y="0"/>
                </a:moveTo>
                <a:lnTo>
                  <a:pt x="89311" y="12046"/>
                </a:lnTo>
                <a:cubicBezTo>
                  <a:pt x="83001" y="14684"/>
                  <a:pt x="78355" y="18614"/>
                  <a:pt x="75372" y="23834"/>
                </a:cubicBezTo>
                <a:cubicBezTo>
                  <a:pt x="72389" y="29053"/>
                  <a:pt x="70726" y="36654"/>
                  <a:pt x="70382" y="46634"/>
                </a:cubicBezTo>
                <a:lnTo>
                  <a:pt x="86558" y="46634"/>
                </a:lnTo>
                <a:lnTo>
                  <a:pt x="86558" y="82600"/>
                </a:lnTo>
                <a:lnTo>
                  <a:pt x="53346" y="82600"/>
                </a:lnTo>
                <a:lnTo>
                  <a:pt x="53346" y="54206"/>
                </a:lnTo>
                <a:cubicBezTo>
                  <a:pt x="53346" y="38833"/>
                  <a:pt x="55181" y="27705"/>
                  <a:pt x="58852" y="20822"/>
                </a:cubicBezTo>
                <a:cubicBezTo>
                  <a:pt x="63671" y="11644"/>
                  <a:pt x="71300" y="4704"/>
                  <a:pt x="81739" y="0"/>
                </a:cubicBezTo>
                <a:close/>
                <a:moveTo>
                  <a:pt x="28394" y="0"/>
                </a:moveTo>
                <a:lnTo>
                  <a:pt x="35965" y="12046"/>
                </a:lnTo>
                <a:cubicBezTo>
                  <a:pt x="29656" y="14684"/>
                  <a:pt x="25009" y="18614"/>
                  <a:pt x="22027" y="23834"/>
                </a:cubicBezTo>
                <a:cubicBezTo>
                  <a:pt x="19044" y="29053"/>
                  <a:pt x="17380" y="36654"/>
                  <a:pt x="17036" y="46634"/>
                </a:cubicBezTo>
                <a:lnTo>
                  <a:pt x="33212" y="46634"/>
                </a:lnTo>
                <a:lnTo>
                  <a:pt x="33212" y="82600"/>
                </a:lnTo>
                <a:lnTo>
                  <a:pt x="0" y="82600"/>
                </a:lnTo>
                <a:lnTo>
                  <a:pt x="0" y="54206"/>
                </a:lnTo>
                <a:cubicBezTo>
                  <a:pt x="0" y="38833"/>
                  <a:pt x="1836" y="27705"/>
                  <a:pt x="5507" y="20822"/>
                </a:cubicBezTo>
                <a:cubicBezTo>
                  <a:pt x="10325" y="11644"/>
                  <a:pt x="17954" y="4704"/>
                  <a:pt x="2839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13">
            <a:extLst>
              <a:ext uri="{FF2B5EF4-FFF2-40B4-BE49-F238E27FC236}">
                <a16:creationId xmlns:a16="http://schemas.microsoft.com/office/drawing/2014/main" id="{4CD0AC59-9F12-4D29-BA33-3110D939B89A}"/>
              </a:ext>
            </a:extLst>
          </p:cNvPr>
          <p:cNvSpPr txBox="1"/>
          <p:nvPr/>
        </p:nvSpPr>
        <p:spPr>
          <a:xfrm>
            <a:off x="2678112" y="3279888"/>
            <a:ext cx="1611441" cy="228836"/>
          </a:xfrm>
          <a:prstGeom prst="rect">
            <a:avLst/>
          </a:prstGeom>
          <a:noFill/>
        </p:spPr>
        <p:txBody>
          <a:bodyPr wrap="square" rtlCol="0">
            <a:spAutoFit/>
          </a:bodyPr>
          <a:lstStyle/>
          <a:p>
            <a:r>
              <a:rPr lang="en-US" altLang="ko-KR" sz="1400" b="1" dirty="0">
                <a:solidFill>
                  <a:schemeClr val="bg1"/>
                </a:solidFill>
                <a:cs typeface="Arial" pitchFamily="34" charset="0"/>
              </a:rPr>
              <a:t>Add Title</a:t>
            </a:r>
            <a:endParaRPr lang="ko-KR" altLang="en-US" sz="1400" b="1" dirty="0">
              <a:solidFill>
                <a:schemeClr val="bg1"/>
              </a:solidFill>
              <a:cs typeface="Arial" pitchFamily="34" charset="0"/>
            </a:endParaRPr>
          </a:p>
        </p:txBody>
      </p:sp>
      <p:sp>
        <p:nvSpPr>
          <p:cNvPr id="65" name="TextBox 9">
            <a:extLst>
              <a:ext uri="{FF2B5EF4-FFF2-40B4-BE49-F238E27FC236}">
                <a16:creationId xmlns:a16="http://schemas.microsoft.com/office/drawing/2014/main" id="{E41C3CF5-D108-4227-BF9C-B33D69002D72}"/>
              </a:ext>
            </a:extLst>
          </p:cNvPr>
          <p:cNvSpPr txBox="1"/>
          <p:nvPr/>
        </p:nvSpPr>
        <p:spPr>
          <a:xfrm>
            <a:off x="4289553" y="3508461"/>
            <a:ext cx="1611441" cy="1200329"/>
          </a:xfrm>
          <a:prstGeom prst="rect">
            <a:avLst/>
          </a:prstGeom>
          <a:noFill/>
        </p:spPr>
        <p:txBody>
          <a:bodyPr wrap="square" rtlCol="0">
            <a:spAutoFit/>
          </a:bodyPr>
          <a:lstStyle/>
          <a:p>
            <a:r>
              <a:rPr lang="en-US" altLang="ko-KR" sz="1200" dirty="0">
                <a:solidFill>
                  <a:srgbClr val="72C2AE"/>
                </a:solidFill>
                <a:cs typeface="Arial" pitchFamily="34" charset="0"/>
              </a:rPr>
              <a:t>You can simply impress your audience and add a unique zing and appeal to your Presentations.  </a:t>
            </a:r>
            <a:endParaRPr lang="ko-KR" altLang="en-US" sz="1200" dirty="0">
              <a:solidFill>
                <a:srgbClr val="72C2AE"/>
              </a:solidFill>
              <a:cs typeface="Arial" pitchFamily="34" charset="0"/>
            </a:endParaRPr>
          </a:p>
        </p:txBody>
      </p:sp>
      <p:sp>
        <p:nvSpPr>
          <p:cNvPr id="66" name="TextBox 13">
            <a:extLst>
              <a:ext uri="{FF2B5EF4-FFF2-40B4-BE49-F238E27FC236}">
                <a16:creationId xmlns:a16="http://schemas.microsoft.com/office/drawing/2014/main" id="{4CD0AC59-9F12-4D29-BA33-3110D939B89A}"/>
              </a:ext>
            </a:extLst>
          </p:cNvPr>
          <p:cNvSpPr txBox="1"/>
          <p:nvPr/>
        </p:nvSpPr>
        <p:spPr>
          <a:xfrm>
            <a:off x="4421711" y="3279625"/>
            <a:ext cx="1611441" cy="228836"/>
          </a:xfrm>
          <a:prstGeom prst="rect">
            <a:avLst/>
          </a:prstGeom>
          <a:noFill/>
        </p:spPr>
        <p:txBody>
          <a:bodyPr wrap="square" rtlCol="0">
            <a:spAutoFit/>
          </a:bodyPr>
          <a:lstStyle/>
          <a:p>
            <a:r>
              <a:rPr lang="en-US" altLang="ko-KR" sz="1400" b="1" dirty="0">
                <a:solidFill>
                  <a:schemeClr val="bg1"/>
                </a:solidFill>
                <a:cs typeface="Arial" pitchFamily="34" charset="0"/>
              </a:rPr>
              <a:t>Add Title</a:t>
            </a:r>
            <a:endParaRPr lang="ko-KR" altLang="en-US" sz="1400" b="1" dirty="0">
              <a:solidFill>
                <a:schemeClr val="bg1"/>
              </a:solidFill>
              <a:cs typeface="Arial" pitchFamily="34" charset="0"/>
            </a:endParaRPr>
          </a:p>
        </p:txBody>
      </p:sp>
      <p:sp>
        <p:nvSpPr>
          <p:cNvPr id="67" name="TextBox 9">
            <a:extLst>
              <a:ext uri="{FF2B5EF4-FFF2-40B4-BE49-F238E27FC236}">
                <a16:creationId xmlns:a16="http://schemas.microsoft.com/office/drawing/2014/main" id="{E41C3CF5-D108-4227-BF9C-B33D69002D72}"/>
              </a:ext>
            </a:extLst>
          </p:cNvPr>
          <p:cNvSpPr txBox="1"/>
          <p:nvPr/>
        </p:nvSpPr>
        <p:spPr>
          <a:xfrm>
            <a:off x="5900994" y="3508461"/>
            <a:ext cx="1611441" cy="1200329"/>
          </a:xfrm>
          <a:prstGeom prst="rect">
            <a:avLst/>
          </a:prstGeom>
          <a:noFill/>
        </p:spPr>
        <p:txBody>
          <a:bodyPr wrap="square" rtlCol="0">
            <a:spAutoFit/>
          </a:bodyPr>
          <a:lstStyle/>
          <a:p>
            <a:r>
              <a:rPr lang="en-US" altLang="ko-KR" sz="1200" dirty="0">
                <a:solidFill>
                  <a:srgbClr val="72C2AE"/>
                </a:solidFill>
                <a:cs typeface="Arial" pitchFamily="34" charset="0"/>
              </a:rPr>
              <a:t>You can simply impress your audience and add a unique zing and appeal to your Presentations.  </a:t>
            </a:r>
            <a:endParaRPr lang="ko-KR" altLang="en-US" sz="1200" dirty="0">
              <a:solidFill>
                <a:srgbClr val="72C2AE"/>
              </a:solidFill>
              <a:cs typeface="Arial" pitchFamily="34" charset="0"/>
            </a:endParaRPr>
          </a:p>
        </p:txBody>
      </p:sp>
      <p:sp>
        <p:nvSpPr>
          <p:cNvPr id="68" name="TextBox 13">
            <a:extLst>
              <a:ext uri="{FF2B5EF4-FFF2-40B4-BE49-F238E27FC236}">
                <a16:creationId xmlns:a16="http://schemas.microsoft.com/office/drawing/2014/main" id="{4CD0AC59-9F12-4D29-BA33-3110D939B89A}"/>
              </a:ext>
            </a:extLst>
          </p:cNvPr>
          <p:cNvSpPr txBox="1"/>
          <p:nvPr/>
        </p:nvSpPr>
        <p:spPr>
          <a:xfrm>
            <a:off x="6033152" y="3279625"/>
            <a:ext cx="1611441" cy="228836"/>
          </a:xfrm>
          <a:prstGeom prst="rect">
            <a:avLst/>
          </a:prstGeom>
          <a:noFill/>
        </p:spPr>
        <p:txBody>
          <a:bodyPr wrap="square" rtlCol="0">
            <a:spAutoFit/>
          </a:bodyPr>
          <a:lstStyle/>
          <a:p>
            <a:r>
              <a:rPr lang="en-US" altLang="ko-KR" sz="1400" b="1" dirty="0">
                <a:solidFill>
                  <a:schemeClr val="bg1"/>
                </a:solidFill>
                <a:cs typeface="Arial" pitchFamily="34" charset="0"/>
              </a:rPr>
              <a:t>Add Title</a:t>
            </a:r>
            <a:endParaRPr lang="ko-KR" altLang="en-US" sz="1400" b="1" dirty="0">
              <a:solidFill>
                <a:schemeClr val="bg1"/>
              </a:solidFill>
              <a:cs typeface="Arial" pitchFamily="34" charset="0"/>
            </a:endParaRPr>
          </a:p>
        </p:txBody>
      </p:sp>
    </p:spTree>
    <p:extLst>
      <p:ext uri="{BB962C8B-B14F-4D97-AF65-F5344CB8AC3E}">
        <p14:creationId xmlns:p14="http://schemas.microsoft.com/office/powerpoint/2010/main" val="973187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7"/>
          <p:cNvSpPr txBox="1">
            <a:spLocks noGrp="1"/>
          </p:cNvSpPr>
          <p:nvPr>
            <p:ph type="ctrTitle" idx="4294967295"/>
          </p:nvPr>
        </p:nvSpPr>
        <p:spPr>
          <a:xfrm>
            <a:off x="1236662" y="1134549"/>
            <a:ext cx="4181475" cy="1744663"/>
          </a:xfrm>
          <a:prstGeom prst="rect">
            <a:avLst/>
          </a:prstGeom>
        </p:spPr>
        <p:txBody>
          <a:bodyPr spcFirstLastPara="1" wrap="square" lIns="91425" tIns="91425" rIns="91425" bIns="91425" anchor="b" anchorCtr="0">
            <a:noAutofit/>
          </a:bodyPr>
          <a:lstStyle/>
          <a:p>
            <a:pPr lvl="0"/>
            <a:r>
              <a:rPr lang="es-PE" sz="3600" dirty="0">
                <a:solidFill>
                  <a:srgbClr val="D49421"/>
                </a:solidFill>
                <a:latin typeface="Arial Black" panose="020B0A04020102020204" pitchFamily="34" charset="0"/>
              </a:rPr>
              <a:t>THANKS</a:t>
            </a:r>
            <a:endParaRPr sz="3600" dirty="0">
              <a:solidFill>
                <a:srgbClr val="D49421"/>
              </a:solidFill>
              <a:latin typeface="Arial Black" panose="020B0A04020102020204" pitchFamily="34" charset="0"/>
            </a:endParaRPr>
          </a:p>
        </p:txBody>
      </p:sp>
      <p:sp>
        <p:nvSpPr>
          <p:cNvPr id="130" name="Google Shape;130;p27"/>
          <p:cNvSpPr txBox="1">
            <a:spLocks noGrp="1"/>
          </p:cNvSpPr>
          <p:nvPr>
            <p:ph type="subTitle" idx="4294967295"/>
          </p:nvPr>
        </p:nvSpPr>
        <p:spPr>
          <a:xfrm>
            <a:off x="1125416" y="2879212"/>
            <a:ext cx="2473325" cy="47783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mn-lt"/>
              </a:rPr>
              <a:t>Here is where your presentation begins</a:t>
            </a:r>
            <a:endParaRPr dirty="0">
              <a:latin typeface="+mn-lt"/>
            </a:endParaRPr>
          </a:p>
        </p:txBody>
      </p:sp>
      <p:pic>
        <p:nvPicPr>
          <p:cNvPr id="3" name="Imagen 2"/>
          <p:cNvPicPr>
            <a:picLocks noChangeAspect="1"/>
          </p:cNvPicPr>
          <p:nvPr/>
        </p:nvPicPr>
        <p:blipFill rotWithShape="1">
          <a:blip r:embed="rId3">
            <a:extLst>
              <a:ext uri="{28A0092B-C50C-407E-A947-70E740481C1C}">
                <a14:useLocalDpi xmlns:a14="http://schemas.microsoft.com/office/drawing/2010/main" val="0"/>
              </a:ext>
            </a:extLst>
          </a:blip>
          <a:srcRect l="548" t="34506" r="5519" b="17591"/>
          <a:stretch/>
        </p:blipFill>
        <p:spPr>
          <a:xfrm>
            <a:off x="3868616" y="379828"/>
            <a:ext cx="4825218" cy="3691011"/>
          </a:xfrm>
          <a:prstGeom prst="rect">
            <a:avLst/>
          </a:prstGeom>
        </p:spPr>
      </p:pic>
      <p:sp>
        <p:nvSpPr>
          <p:cNvPr id="2" name="Rectángulo 1"/>
          <p:cNvSpPr/>
          <p:nvPr/>
        </p:nvSpPr>
        <p:spPr>
          <a:xfrm>
            <a:off x="3854548" y="379828"/>
            <a:ext cx="4853354" cy="3671667"/>
          </a:xfrm>
          <a:prstGeom prst="rect">
            <a:avLst/>
          </a:prstGeom>
          <a:noFill/>
          <a:ln w="76200">
            <a:solidFill>
              <a:srgbClr val="D494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553897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18"/>
        <p:cNvGrpSpPr/>
        <p:nvPr/>
      </p:nvGrpSpPr>
      <p:grpSpPr>
        <a:xfrm>
          <a:off x="0" y="0"/>
          <a:ext cx="0" cy="0"/>
          <a:chOff x="0" y="0"/>
          <a:chExt cx="0" cy="0"/>
        </a:xfrm>
      </p:grpSpPr>
      <p:sp>
        <p:nvSpPr>
          <p:cNvPr id="29" name="Google Shape;819;p51"/>
          <p:cNvSpPr txBox="1">
            <a:spLocks/>
          </p:cNvSpPr>
          <p:nvPr/>
        </p:nvSpPr>
        <p:spPr>
          <a:xfrm>
            <a:off x="2426373" y="28360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SNEAK PEEK</a:t>
            </a:r>
          </a:p>
        </p:txBody>
      </p:sp>
      <p:sp>
        <p:nvSpPr>
          <p:cNvPr id="30" name="Google Shape;823;p51"/>
          <p:cNvSpPr txBox="1">
            <a:spLocks/>
          </p:cNvSpPr>
          <p:nvPr/>
        </p:nvSpPr>
        <p:spPr>
          <a:xfrm flipH="1">
            <a:off x="2468673" y="1197629"/>
            <a:ext cx="4217400" cy="1107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You can replace the images on the screen with your own work. Just delete these ones and add yours</a:t>
            </a:r>
          </a:p>
        </p:txBody>
      </p:sp>
      <p:grpSp>
        <p:nvGrpSpPr>
          <p:cNvPr id="31" name="Google Shape;824;p51"/>
          <p:cNvGrpSpPr/>
          <p:nvPr/>
        </p:nvGrpSpPr>
        <p:grpSpPr>
          <a:xfrm>
            <a:off x="2946557" y="2044531"/>
            <a:ext cx="3256598" cy="2558967"/>
            <a:chOff x="4147875" y="986011"/>
            <a:chExt cx="3842140" cy="3019074"/>
          </a:xfrm>
        </p:grpSpPr>
        <p:sp>
          <p:nvSpPr>
            <p:cNvPr id="32" name="Google Shape;825;p51"/>
            <p:cNvSpPr/>
            <p:nvPr/>
          </p:nvSpPr>
          <p:spPr>
            <a:xfrm>
              <a:off x="5591742" y="3553821"/>
              <a:ext cx="954407" cy="419279"/>
            </a:xfrm>
            <a:custGeom>
              <a:avLst/>
              <a:gdLst/>
              <a:ahLst/>
              <a:cxnLst/>
              <a:rect l="l" t="t" r="r" b="b"/>
              <a:pathLst>
                <a:path w="20326" h="9884" extrusionOk="0">
                  <a:moveTo>
                    <a:pt x="2967" y="0"/>
                  </a:moveTo>
                  <a:lnTo>
                    <a:pt x="0" y="9884"/>
                  </a:lnTo>
                  <a:lnTo>
                    <a:pt x="20325" y="9884"/>
                  </a:lnTo>
                  <a:lnTo>
                    <a:pt x="173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26;p51"/>
            <p:cNvSpPr/>
            <p:nvPr/>
          </p:nvSpPr>
          <p:spPr>
            <a:xfrm>
              <a:off x="5619445" y="3553821"/>
              <a:ext cx="849745" cy="335160"/>
            </a:xfrm>
            <a:custGeom>
              <a:avLst/>
              <a:gdLst/>
              <a:ahLst/>
              <a:cxnLst/>
              <a:rect l="l" t="t" r="r" b="b"/>
              <a:pathLst>
                <a:path w="18097" h="7901" extrusionOk="0">
                  <a:moveTo>
                    <a:pt x="2377" y="0"/>
                  </a:moveTo>
                  <a:lnTo>
                    <a:pt x="0" y="7901"/>
                  </a:lnTo>
                  <a:cubicBezTo>
                    <a:pt x="6032" y="6753"/>
                    <a:pt x="12064" y="5557"/>
                    <a:pt x="18096" y="4442"/>
                  </a:cubicBezTo>
                  <a:lnTo>
                    <a:pt x="1676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27;p51"/>
            <p:cNvSpPr/>
            <p:nvPr/>
          </p:nvSpPr>
          <p:spPr>
            <a:xfrm>
              <a:off x="5520135" y="3939716"/>
              <a:ext cx="1097573" cy="65369"/>
            </a:xfrm>
            <a:custGeom>
              <a:avLst/>
              <a:gdLst/>
              <a:ahLst/>
              <a:cxnLst/>
              <a:rect l="l" t="t" r="r" b="b"/>
              <a:pathLst>
                <a:path w="23375" h="1541" extrusionOk="0">
                  <a:moveTo>
                    <a:pt x="492" y="0"/>
                  </a:moveTo>
                  <a:cubicBezTo>
                    <a:pt x="214" y="0"/>
                    <a:pt x="1" y="230"/>
                    <a:pt x="1" y="492"/>
                  </a:cubicBezTo>
                  <a:lnTo>
                    <a:pt x="1" y="1541"/>
                  </a:lnTo>
                  <a:lnTo>
                    <a:pt x="23375" y="1541"/>
                  </a:lnTo>
                  <a:lnTo>
                    <a:pt x="23375" y="492"/>
                  </a:lnTo>
                  <a:cubicBezTo>
                    <a:pt x="23375" y="213"/>
                    <a:pt x="23145" y="0"/>
                    <a:pt x="228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28;p51"/>
            <p:cNvSpPr/>
            <p:nvPr/>
          </p:nvSpPr>
          <p:spPr>
            <a:xfrm>
              <a:off x="4147875" y="1157727"/>
              <a:ext cx="3842140" cy="2479534"/>
            </a:xfrm>
            <a:custGeom>
              <a:avLst/>
              <a:gdLst/>
              <a:ahLst/>
              <a:cxnLst/>
              <a:rect l="l" t="t" r="r" b="b"/>
              <a:pathLst>
                <a:path w="81826" h="58452" extrusionOk="0">
                  <a:moveTo>
                    <a:pt x="1574" y="1"/>
                  </a:moveTo>
                  <a:cubicBezTo>
                    <a:pt x="705" y="1"/>
                    <a:pt x="0" y="689"/>
                    <a:pt x="0" y="1558"/>
                  </a:cubicBezTo>
                  <a:lnTo>
                    <a:pt x="0" y="56895"/>
                  </a:lnTo>
                  <a:cubicBezTo>
                    <a:pt x="0" y="57764"/>
                    <a:pt x="705" y="58452"/>
                    <a:pt x="1574" y="58452"/>
                  </a:cubicBezTo>
                  <a:lnTo>
                    <a:pt x="80252" y="58452"/>
                  </a:lnTo>
                  <a:cubicBezTo>
                    <a:pt x="81121" y="58452"/>
                    <a:pt x="81826" y="57764"/>
                    <a:pt x="81826" y="56895"/>
                  </a:cubicBezTo>
                  <a:lnTo>
                    <a:pt x="81826" y="1558"/>
                  </a:lnTo>
                  <a:cubicBezTo>
                    <a:pt x="81826" y="689"/>
                    <a:pt x="81121" y="1"/>
                    <a:pt x="802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29;p51"/>
            <p:cNvSpPr/>
            <p:nvPr/>
          </p:nvSpPr>
          <p:spPr>
            <a:xfrm>
              <a:off x="4147875" y="986011"/>
              <a:ext cx="3842140" cy="2359231"/>
            </a:xfrm>
            <a:custGeom>
              <a:avLst/>
              <a:gdLst/>
              <a:ahLst/>
              <a:cxnLst/>
              <a:rect l="l" t="t" r="r" b="b"/>
              <a:pathLst>
                <a:path w="81826" h="55616" extrusionOk="0">
                  <a:moveTo>
                    <a:pt x="2836" y="0"/>
                  </a:moveTo>
                  <a:cubicBezTo>
                    <a:pt x="1279" y="0"/>
                    <a:pt x="0" y="1279"/>
                    <a:pt x="0" y="2836"/>
                  </a:cubicBezTo>
                  <a:lnTo>
                    <a:pt x="0" y="55616"/>
                  </a:lnTo>
                  <a:lnTo>
                    <a:pt x="81826" y="55616"/>
                  </a:lnTo>
                  <a:lnTo>
                    <a:pt x="81826" y="2836"/>
                  </a:lnTo>
                  <a:cubicBezTo>
                    <a:pt x="81826" y="1279"/>
                    <a:pt x="80547" y="0"/>
                    <a:pt x="789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30;p51"/>
            <p:cNvSpPr/>
            <p:nvPr/>
          </p:nvSpPr>
          <p:spPr>
            <a:xfrm>
              <a:off x="4351050" y="1150770"/>
              <a:ext cx="3435791" cy="1934437"/>
            </a:xfrm>
            <a:custGeom>
              <a:avLst/>
              <a:gdLst/>
              <a:ahLst/>
              <a:cxnLst/>
              <a:rect l="l" t="t" r="r" b="b"/>
              <a:pathLst>
                <a:path w="73172" h="45602" extrusionOk="0">
                  <a:moveTo>
                    <a:pt x="426" y="1"/>
                  </a:moveTo>
                  <a:cubicBezTo>
                    <a:pt x="197" y="1"/>
                    <a:pt x="0" y="181"/>
                    <a:pt x="0" y="411"/>
                  </a:cubicBezTo>
                  <a:lnTo>
                    <a:pt x="0" y="45175"/>
                  </a:lnTo>
                  <a:cubicBezTo>
                    <a:pt x="0" y="45405"/>
                    <a:pt x="197" y="45601"/>
                    <a:pt x="426" y="45601"/>
                  </a:cubicBezTo>
                  <a:lnTo>
                    <a:pt x="72745" y="45601"/>
                  </a:lnTo>
                  <a:cubicBezTo>
                    <a:pt x="72975" y="45601"/>
                    <a:pt x="73171" y="45405"/>
                    <a:pt x="73171" y="45175"/>
                  </a:cubicBezTo>
                  <a:lnTo>
                    <a:pt x="73171" y="411"/>
                  </a:lnTo>
                  <a:cubicBezTo>
                    <a:pt x="73171" y="181"/>
                    <a:pt x="72975" y="1"/>
                    <a:pt x="72745" y="1"/>
                  </a:cubicBezTo>
                  <a:close/>
                </a:path>
              </a:pathLst>
            </a:custGeom>
            <a:solidFill>
              <a:srgbClr val="F46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31;p51"/>
            <p:cNvSpPr/>
            <p:nvPr/>
          </p:nvSpPr>
          <p:spPr>
            <a:xfrm>
              <a:off x="6008800" y="3421088"/>
              <a:ext cx="120300" cy="120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9" name="Google Shape;832;p51"/>
          <p:cNvPicPr preferRelativeResize="0"/>
          <p:nvPr/>
        </p:nvPicPr>
        <p:blipFill rotWithShape="1">
          <a:blip r:embed="rId4">
            <a:alphaModFix/>
          </a:blip>
          <a:srcRect/>
          <a:stretch/>
        </p:blipFill>
        <p:spPr>
          <a:xfrm>
            <a:off x="3111633" y="2180929"/>
            <a:ext cx="2926680" cy="1646063"/>
          </a:xfrm>
          <a:prstGeom prst="rect">
            <a:avLst/>
          </a:prstGeom>
          <a:noFill/>
          <a:ln>
            <a:noFill/>
          </a:ln>
        </p:spPr>
      </p:pic>
      <p:grpSp>
        <p:nvGrpSpPr>
          <p:cNvPr id="40" name="Google Shape;833;p51"/>
          <p:cNvGrpSpPr/>
          <p:nvPr/>
        </p:nvGrpSpPr>
        <p:grpSpPr>
          <a:xfrm>
            <a:off x="6862130" y="2875481"/>
            <a:ext cx="945191" cy="1728011"/>
            <a:chOff x="6417224" y="2247097"/>
            <a:chExt cx="951950" cy="1740368"/>
          </a:xfrm>
        </p:grpSpPr>
        <p:sp>
          <p:nvSpPr>
            <p:cNvPr id="41" name="Google Shape;834;p51"/>
            <p:cNvSpPr/>
            <p:nvPr/>
          </p:nvSpPr>
          <p:spPr>
            <a:xfrm>
              <a:off x="6505324" y="2247511"/>
              <a:ext cx="863850" cy="1739954"/>
            </a:xfrm>
            <a:custGeom>
              <a:avLst/>
              <a:gdLst/>
              <a:ahLst/>
              <a:cxnLst/>
              <a:rect l="l" t="t" r="r" b="b"/>
              <a:pathLst>
                <a:path w="34554" h="71434" extrusionOk="0">
                  <a:moveTo>
                    <a:pt x="1575" y="0"/>
                  </a:moveTo>
                  <a:cubicBezTo>
                    <a:pt x="706" y="0"/>
                    <a:pt x="1" y="689"/>
                    <a:pt x="1" y="1557"/>
                  </a:cubicBezTo>
                  <a:lnTo>
                    <a:pt x="1" y="69876"/>
                  </a:lnTo>
                  <a:cubicBezTo>
                    <a:pt x="1" y="70728"/>
                    <a:pt x="706" y="71433"/>
                    <a:pt x="1575" y="71433"/>
                  </a:cubicBezTo>
                  <a:lnTo>
                    <a:pt x="32980" y="71433"/>
                  </a:lnTo>
                  <a:cubicBezTo>
                    <a:pt x="33849" y="71433"/>
                    <a:pt x="34554" y="70728"/>
                    <a:pt x="34554" y="69876"/>
                  </a:cubicBezTo>
                  <a:lnTo>
                    <a:pt x="34554" y="1557"/>
                  </a:lnTo>
                  <a:cubicBezTo>
                    <a:pt x="34554" y="689"/>
                    <a:pt x="33849" y="0"/>
                    <a:pt x="329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35;p51"/>
            <p:cNvSpPr/>
            <p:nvPr/>
          </p:nvSpPr>
          <p:spPr>
            <a:xfrm>
              <a:off x="6417224" y="2247097"/>
              <a:ext cx="868375" cy="1740368"/>
            </a:xfrm>
            <a:custGeom>
              <a:avLst/>
              <a:gdLst/>
              <a:ahLst/>
              <a:cxnLst/>
              <a:rect l="l" t="t" r="r" b="b"/>
              <a:pathLst>
                <a:path w="34735" h="71451" extrusionOk="0">
                  <a:moveTo>
                    <a:pt x="1787" y="1"/>
                  </a:moveTo>
                  <a:cubicBezTo>
                    <a:pt x="804" y="1"/>
                    <a:pt x="1" y="1115"/>
                    <a:pt x="1" y="2492"/>
                  </a:cubicBezTo>
                  <a:lnTo>
                    <a:pt x="1" y="68975"/>
                  </a:lnTo>
                  <a:cubicBezTo>
                    <a:pt x="1" y="70336"/>
                    <a:pt x="804" y="71450"/>
                    <a:pt x="1787" y="71450"/>
                  </a:cubicBezTo>
                  <a:lnTo>
                    <a:pt x="34734" y="71450"/>
                  </a:lnTo>
                  <a:lnTo>
                    <a:pt x="3473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36;p51"/>
            <p:cNvSpPr/>
            <p:nvPr/>
          </p:nvSpPr>
          <p:spPr>
            <a:xfrm>
              <a:off x="6492619" y="2340952"/>
              <a:ext cx="813450" cy="1457323"/>
            </a:xfrm>
            <a:custGeom>
              <a:avLst/>
              <a:gdLst/>
              <a:ahLst/>
              <a:cxnLst/>
              <a:rect l="l" t="t" r="r" b="b"/>
              <a:pathLst>
                <a:path w="32538" h="60944" extrusionOk="0">
                  <a:moveTo>
                    <a:pt x="427" y="0"/>
                  </a:moveTo>
                  <a:cubicBezTo>
                    <a:pt x="198" y="0"/>
                    <a:pt x="1" y="197"/>
                    <a:pt x="1" y="426"/>
                  </a:cubicBezTo>
                  <a:lnTo>
                    <a:pt x="1" y="60533"/>
                  </a:lnTo>
                  <a:cubicBezTo>
                    <a:pt x="1" y="60763"/>
                    <a:pt x="198" y="60943"/>
                    <a:pt x="427" y="60943"/>
                  </a:cubicBezTo>
                  <a:lnTo>
                    <a:pt x="32128" y="60943"/>
                  </a:lnTo>
                  <a:cubicBezTo>
                    <a:pt x="32357" y="60943"/>
                    <a:pt x="32538" y="60763"/>
                    <a:pt x="32538" y="60533"/>
                  </a:cubicBezTo>
                  <a:lnTo>
                    <a:pt x="32538" y="426"/>
                  </a:lnTo>
                  <a:cubicBezTo>
                    <a:pt x="32538" y="197"/>
                    <a:pt x="32357" y="0"/>
                    <a:pt x="321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37;p51"/>
            <p:cNvSpPr/>
            <p:nvPr/>
          </p:nvSpPr>
          <p:spPr>
            <a:xfrm>
              <a:off x="6856100" y="3843492"/>
              <a:ext cx="96750" cy="83150"/>
            </a:xfrm>
            <a:custGeom>
              <a:avLst/>
              <a:gdLst/>
              <a:ahLst/>
              <a:cxnLst/>
              <a:rect l="l" t="t" r="r" b="b"/>
              <a:pathLst>
                <a:path w="3870" h="3326" extrusionOk="0">
                  <a:moveTo>
                    <a:pt x="2214" y="358"/>
                  </a:moveTo>
                  <a:lnTo>
                    <a:pt x="2214" y="375"/>
                  </a:lnTo>
                  <a:cubicBezTo>
                    <a:pt x="2935" y="375"/>
                    <a:pt x="3509" y="948"/>
                    <a:pt x="3525" y="1670"/>
                  </a:cubicBezTo>
                  <a:cubicBezTo>
                    <a:pt x="3525" y="2456"/>
                    <a:pt x="2882" y="2973"/>
                    <a:pt x="2212" y="2973"/>
                  </a:cubicBezTo>
                  <a:cubicBezTo>
                    <a:pt x="1890" y="2973"/>
                    <a:pt x="1562" y="2853"/>
                    <a:pt x="1296" y="2587"/>
                  </a:cubicBezTo>
                  <a:cubicBezTo>
                    <a:pt x="476" y="1768"/>
                    <a:pt x="1066" y="358"/>
                    <a:pt x="2214" y="358"/>
                  </a:cubicBezTo>
                  <a:close/>
                  <a:moveTo>
                    <a:pt x="2197" y="1"/>
                  </a:moveTo>
                  <a:cubicBezTo>
                    <a:pt x="1793" y="1"/>
                    <a:pt x="1383" y="152"/>
                    <a:pt x="1050" y="489"/>
                  </a:cubicBezTo>
                  <a:cubicBezTo>
                    <a:pt x="1" y="1538"/>
                    <a:pt x="739" y="3325"/>
                    <a:pt x="2214" y="3325"/>
                  </a:cubicBezTo>
                  <a:cubicBezTo>
                    <a:pt x="3132" y="3325"/>
                    <a:pt x="3869" y="2587"/>
                    <a:pt x="3869" y="1670"/>
                  </a:cubicBezTo>
                  <a:cubicBezTo>
                    <a:pt x="3869" y="669"/>
                    <a:pt x="3048" y="1"/>
                    <a:pt x="21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38;p51"/>
            <p:cNvSpPr/>
            <p:nvPr/>
          </p:nvSpPr>
          <p:spPr>
            <a:xfrm>
              <a:off x="6623350" y="3880717"/>
              <a:ext cx="82800" cy="9025"/>
            </a:xfrm>
            <a:custGeom>
              <a:avLst/>
              <a:gdLst/>
              <a:ahLst/>
              <a:cxnLst/>
              <a:rect l="l" t="t" r="r" b="b"/>
              <a:pathLst>
                <a:path w="3312" h="361" extrusionOk="0">
                  <a:moveTo>
                    <a:pt x="1" y="0"/>
                  </a:moveTo>
                  <a:lnTo>
                    <a:pt x="1" y="361"/>
                  </a:lnTo>
                  <a:lnTo>
                    <a:pt x="3312" y="361"/>
                  </a:lnTo>
                  <a:lnTo>
                    <a:pt x="33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39;p51"/>
            <p:cNvSpPr/>
            <p:nvPr/>
          </p:nvSpPr>
          <p:spPr>
            <a:xfrm>
              <a:off x="7116325" y="3860642"/>
              <a:ext cx="60675" cy="48775"/>
            </a:xfrm>
            <a:custGeom>
              <a:avLst/>
              <a:gdLst/>
              <a:ahLst/>
              <a:cxnLst/>
              <a:rect l="l" t="t" r="r" b="b"/>
              <a:pathLst>
                <a:path w="2427" h="1951" extrusionOk="0">
                  <a:moveTo>
                    <a:pt x="2328" y="0"/>
                  </a:moveTo>
                  <a:lnTo>
                    <a:pt x="328" y="656"/>
                  </a:lnTo>
                  <a:cubicBezTo>
                    <a:pt x="148" y="688"/>
                    <a:pt x="0" y="836"/>
                    <a:pt x="0" y="1033"/>
                  </a:cubicBezTo>
                  <a:cubicBezTo>
                    <a:pt x="0" y="1197"/>
                    <a:pt x="132" y="1328"/>
                    <a:pt x="361" y="1393"/>
                  </a:cubicBezTo>
                  <a:lnTo>
                    <a:pt x="2328" y="1951"/>
                  </a:lnTo>
                  <a:lnTo>
                    <a:pt x="2426" y="1606"/>
                  </a:lnTo>
                  <a:lnTo>
                    <a:pt x="459" y="1049"/>
                  </a:lnTo>
                  <a:cubicBezTo>
                    <a:pt x="427" y="1049"/>
                    <a:pt x="394" y="1033"/>
                    <a:pt x="377" y="1016"/>
                  </a:cubicBezTo>
                  <a:lnTo>
                    <a:pt x="427" y="1000"/>
                  </a:lnTo>
                  <a:lnTo>
                    <a:pt x="2426" y="344"/>
                  </a:lnTo>
                  <a:lnTo>
                    <a:pt x="23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40;p51"/>
            <p:cNvSpPr/>
            <p:nvPr/>
          </p:nvSpPr>
          <p:spPr>
            <a:xfrm>
              <a:off x="6785429" y="2287275"/>
              <a:ext cx="238100" cy="14350"/>
            </a:xfrm>
            <a:custGeom>
              <a:avLst/>
              <a:gdLst/>
              <a:ahLst/>
              <a:cxnLst/>
              <a:rect l="l" t="t" r="r" b="b"/>
              <a:pathLst>
                <a:path w="9524" h="574" extrusionOk="0">
                  <a:moveTo>
                    <a:pt x="164" y="0"/>
                  </a:moveTo>
                  <a:cubicBezTo>
                    <a:pt x="82" y="0"/>
                    <a:pt x="0" y="82"/>
                    <a:pt x="0" y="164"/>
                  </a:cubicBezTo>
                  <a:lnTo>
                    <a:pt x="0" y="410"/>
                  </a:lnTo>
                  <a:cubicBezTo>
                    <a:pt x="0" y="492"/>
                    <a:pt x="82" y="574"/>
                    <a:pt x="164" y="574"/>
                  </a:cubicBezTo>
                  <a:lnTo>
                    <a:pt x="9359" y="574"/>
                  </a:lnTo>
                  <a:cubicBezTo>
                    <a:pt x="9458" y="574"/>
                    <a:pt x="9523" y="492"/>
                    <a:pt x="9523" y="410"/>
                  </a:cubicBezTo>
                  <a:lnTo>
                    <a:pt x="9523" y="164"/>
                  </a:lnTo>
                  <a:cubicBezTo>
                    <a:pt x="9523" y="82"/>
                    <a:pt x="9458" y="0"/>
                    <a:pt x="93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8" name="Google Shape;841;p51"/>
          <p:cNvPicPr preferRelativeResize="0"/>
          <p:nvPr/>
        </p:nvPicPr>
        <p:blipFill rotWithShape="1">
          <a:blip r:embed="rId5">
            <a:alphaModFix/>
          </a:blip>
          <a:srcRect l="-10" b="-4460"/>
          <a:stretch/>
        </p:blipFill>
        <p:spPr>
          <a:xfrm>
            <a:off x="6926207" y="2962425"/>
            <a:ext cx="817047" cy="1517155"/>
          </a:xfrm>
          <a:prstGeom prst="rect">
            <a:avLst/>
          </a:prstGeom>
          <a:noFill/>
          <a:ln>
            <a:noFill/>
          </a:ln>
        </p:spPr>
      </p:pic>
      <p:grpSp>
        <p:nvGrpSpPr>
          <p:cNvPr id="49" name="Google Shape;842;p51"/>
          <p:cNvGrpSpPr/>
          <p:nvPr/>
        </p:nvGrpSpPr>
        <p:grpSpPr>
          <a:xfrm>
            <a:off x="1000418" y="2721486"/>
            <a:ext cx="1417013" cy="1882019"/>
            <a:chOff x="3580725" y="2020075"/>
            <a:chExt cx="1344925" cy="1786275"/>
          </a:xfrm>
        </p:grpSpPr>
        <p:sp>
          <p:nvSpPr>
            <p:cNvPr id="50" name="Google Shape;843;p51"/>
            <p:cNvSpPr/>
            <p:nvPr/>
          </p:nvSpPr>
          <p:spPr>
            <a:xfrm>
              <a:off x="3681925" y="2020075"/>
              <a:ext cx="1243725" cy="1786275"/>
            </a:xfrm>
            <a:custGeom>
              <a:avLst/>
              <a:gdLst/>
              <a:ahLst/>
              <a:cxnLst/>
              <a:rect l="l" t="t" r="r" b="b"/>
              <a:pathLst>
                <a:path w="49749" h="71451" extrusionOk="0">
                  <a:moveTo>
                    <a:pt x="1574" y="1"/>
                  </a:moveTo>
                  <a:cubicBezTo>
                    <a:pt x="706" y="1"/>
                    <a:pt x="1" y="706"/>
                    <a:pt x="1" y="1574"/>
                  </a:cubicBezTo>
                  <a:lnTo>
                    <a:pt x="1" y="69877"/>
                  </a:lnTo>
                  <a:cubicBezTo>
                    <a:pt x="1" y="70746"/>
                    <a:pt x="706" y="71451"/>
                    <a:pt x="1574" y="71451"/>
                  </a:cubicBezTo>
                  <a:lnTo>
                    <a:pt x="48175" y="71451"/>
                  </a:lnTo>
                  <a:cubicBezTo>
                    <a:pt x="49044" y="71451"/>
                    <a:pt x="49748" y="70746"/>
                    <a:pt x="49748" y="69877"/>
                  </a:cubicBezTo>
                  <a:lnTo>
                    <a:pt x="49748" y="1574"/>
                  </a:lnTo>
                  <a:cubicBezTo>
                    <a:pt x="49748" y="706"/>
                    <a:pt x="49044" y="1"/>
                    <a:pt x="481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44;p51"/>
            <p:cNvSpPr/>
            <p:nvPr/>
          </p:nvSpPr>
          <p:spPr>
            <a:xfrm>
              <a:off x="3580725" y="2020075"/>
              <a:ext cx="1250250" cy="1786275"/>
            </a:xfrm>
            <a:custGeom>
              <a:avLst/>
              <a:gdLst/>
              <a:ahLst/>
              <a:cxnLst/>
              <a:rect l="l" t="t" r="r" b="b"/>
              <a:pathLst>
                <a:path w="50010" h="71451" extrusionOk="0">
                  <a:moveTo>
                    <a:pt x="2527" y="1"/>
                  </a:moveTo>
                  <a:cubicBezTo>
                    <a:pt x="1147" y="1"/>
                    <a:pt x="33" y="1109"/>
                    <a:pt x="0" y="2492"/>
                  </a:cubicBezTo>
                  <a:lnTo>
                    <a:pt x="0" y="68975"/>
                  </a:lnTo>
                  <a:cubicBezTo>
                    <a:pt x="33" y="70358"/>
                    <a:pt x="1147" y="71451"/>
                    <a:pt x="2526" y="71451"/>
                  </a:cubicBezTo>
                  <a:cubicBezTo>
                    <a:pt x="2537" y="71451"/>
                    <a:pt x="2547" y="71451"/>
                    <a:pt x="2557" y="71451"/>
                  </a:cubicBezTo>
                  <a:lnTo>
                    <a:pt x="50010" y="71451"/>
                  </a:lnTo>
                  <a:lnTo>
                    <a:pt x="50010" y="1"/>
                  </a:lnTo>
                  <a:lnTo>
                    <a:pt x="2557" y="1"/>
                  </a:lnTo>
                  <a:cubicBezTo>
                    <a:pt x="2547" y="1"/>
                    <a:pt x="2537" y="1"/>
                    <a:pt x="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45;p51"/>
            <p:cNvSpPr/>
            <p:nvPr/>
          </p:nvSpPr>
          <p:spPr>
            <a:xfrm>
              <a:off x="3680303" y="2113921"/>
              <a:ext cx="1140025" cy="1511564"/>
            </a:xfrm>
            <a:custGeom>
              <a:avLst/>
              <a:gdLst/>
              <a:ahLst/>
              <a:cxnLst/>
              <a:rect l="l" t="t" r="r" b="b"/>
              <a:pathLst>
                <a:path w="45601" h="60944" extrusionOk="0">
                  <a:moveTo>
                    <a:pt x="426" y="1"/>
                  </a:moveTo>
                  <a:cubicBezTo>
                    <a:pt x="197" y="1"/>
                    <a:pt x="0" y="181"/>
                    <a:pt x="0" y="427"/>
                  </a:cubicBezTo>
                  <a:lnTo>
                    <a:pt x="0" y="60534"/>
                  </a:lnTo>
                  <a:cubicBezTo>
                    <a:pt x="0" y="60763"/>
                    <a:pt x="197" y="60943"/>
                    <a:pt x="426" y="60943"/>
                  </a:cubicBezTo>
                  <a:lnTo>
                    <a:pt x="45191" y="60943"/>
                  </a:lnTo>
                  <a:cubicBezTo>
                    <a:pt x="45421" y="60943"/>
                    <a:pt x="45601" y="60763"/>
                    <a:pt x="45601" y="60534"/>
                  </a:cubicBezTo>
                  <a:lnTo>
                    <a:pt x="45601" y="427"/>
                  </a:lnTo>
                  <a:cubicBezTo>
                    <a:pt x="45601" y="181"/>
                    <a:pt x="45421" y="1"/>
                    <a:pt x="45191" y="1"/>
                  </a:cubicBezTo>
                  <a:close/>
                </a:path>
              </a:pathLst>
            </a:custGeom>
            <a:solidFill>
              <a:srgbClr val="F46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46;p51"/>
            <p:cNvSpPr/>
            <p:nvPr/>
          </p:nvSpPr>
          <p:spPr>
            <a:xfrm>
              <a:off x="4237099" y="2051650"/>
              <a:ext cx="28700" cy="24925"/>
            </a:xfrm>
            <a:custGeom>
              <a:avLst/>
              <a:gdLst/>
              <a:ahLst/>
              <a:cxnLst/>
              <a:rect l="l" t="t" r="r" b="b"/>
              <a:pathLst>
                <a:path w="1148" h="997" extrusionOk="0">
                  <a:moveTo>
                    <a:pt x="492" y="0"/>
                  </a:moveTo>
                  <a:cubicBezTo>
                    <a:pt x="214" y="0"/>
                    <a:pt x="0" y="230"/>
                    <a:pt x="0" y="508"/>
                  </a:cubicBezTo>
                  <a:cubicBezTo>
                    <a:pt x="0" y="798"/>
                    <a:pt x="243" y="996"/>
                    <a:pt x="496" y="996"/>
                  </a:cubicBezTo>
                  <a:cubicBezTo>
                    <a:pt x="615" y="996"/>
                    <a:pt x="737" y="952"/>
                    <a:pt x="836" y="852"/>
                  </a:cubicBezTo>
                  <a:cubicBezTo>
                    <a:pt x="1148" y="541"/>
                    <a:pt x="935" y="0"/>
                    <a:pt x="492" y="0"/>
                  </a:cubicBezTo>
                  <a:close/>
                </a:path>
              </a:pathLst>
            </a:custGeom>
            <a:solidFill>
              <a:srgbClr val="0DA9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47;p51"/>
            <p:cNvSpPr/>
            <p:nvPr/>
          </p:nvSpPr>
          <p:spPr>
            <a:xfrm>
              <a:off x="4179825" y="3667150"/>
              <a:ext cx="125000" cy="106825"/>
            </a:xfrm>
            <a:custGeom>
              <a:avLst/>
              <a:gdLst/>
              <a:ahLst/>
              <a:cxnLst/>
              <a:rect l="l" t="t" r="r" b="b"/>
              <a:pathLst>
                <a:path w="5000" h="4273" extrusionOk="0">
                  <a:moveTo>
                    <a:pt x="2869" y="355"/>
                  </a:moveTo>
                  <a:cubicBezTo>
                    <a:pt x="3836" y="355"/>
                    <a:pt x="4639" y="1158"/>
                    <a:pt x="4639" y="2142"/>
                  </a:cubicBezTo>
                  <a:cubicBezTo>
                    <a:pt x="4639" y="3206"/>
                    <a:pt x="3762" y="3917"/>
                    <a:pt x="2850" y="3917"/>
                  </a:cubicBezTo>
                  <a:cubicBezTo>
                    <a:pt x="2413" y="3917"/>
                    <a:pt x="1968" y="3754"/>
                    <a:pt x="1607" y="3387"/>
                  </a:cubicBezTo>
                  <a:cubicBezTo>
                    <a:pt x="492" y="2273"/>
                    <a:pt x="1279" y="355"/>
                    <a:pt x="2869" y="355"/>
                  </a:cubicBezTo>
                  <a:close/>
                  <a:moveTo>
                    <a:pt x="2849" y="1"/>
                  </a:moveTo>
                  <a:cubicBezTo>
                    <a:pt x="2320" y="1"/>
                    <a:pt x="1781" y="197"/>
                    <a:pt x="1344" y="634"/>
                  </a:cubicBezTo>
                  <a:cubicBezTo>
                    <a:pt x="0" y="1978"/>
                    <a:pt x="967" y="4273"/>
                    <a:pt x="2869" y="4273"/>
                  </a:cubicBezTo>
                  <a:cubicBezTo>
                    <a:pt x="4049" y="4273"/>
                    <a:pt x="5000" y="3306"/>
                    <a:pt x="5000" y="2142"/>
                  </a:cubicBezTo>
                  <a:cubicBezTo>
                    <a:pt x="5000" y="847"/>
                    <a:pt x="3946" y="1"/>
                    <a:pt x="28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5" name="Google Shape;848;p51"/>
          <p:cNvPicPr preferRelativeResize="0"/>
          <p:nvPr/>
        </p:nvPicPr>
        <p:blipFill rotWithShape="1">
          <a:blip r:embed="rId6">
            <a:alphaModFix/>
          </a:blip>
          <a:srcRect t="108" b="1096"/>
          <a:stretch/>
        </p:blipFill>
        <p:spPr>
          <a:xfrm>
            <a:off x="1097229" y="2805433"/>
            <a:ext cx="1219768" cy="1607454"/>
          </a:xfrm>
          <a:prstGeom prst="rect">
            <a:avLst/>
          </a:prstGeom>
          <a:noFill/>
          <a:ln>
            <a:noFill/>
          </a:ln>
        </p:spPr>
      </p:pic>
    </p:spTree>
    <p:extLst>
      <p:ext uri="{BB962C8B-B14F-4D97-AF65-F5344CB8AC3E}">
        <p14:creationId xmlns:p14="http://schemas.microsoft.com/office/powerpoint/2010/main" val="2831662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1"/>
        <p:cNvGrpSpPr/>
        <p:nvPr/>
      </p:nvGrpSpPr>
      <p:grpSpPr>
        <a:xfrm>
          <a:off x="0" y="0"/>
          <a:ext cx="0" cy="0"/>
          <a:chOff x="0" y="0"/>
          <a:chExt cx="0" cy="0"/>
        </a:xfrm>
      </p:grpSpPr>
      <p:sp>
        <p:nvSpPr>
          <p:cNvPr id="872" name="Google Shape;872;p53"/>
          <p:cNvSpPr txBox="1">
            <a:spLocks noGrp="1"/>
          </p:cNvSpPr>
          <p:nvPr>
            <p:ph type="title" idx="4294967295"/>
          </p:nvPr>
        </p:nvSpPr>
        <p:spPr>
          <a:xfrm>
            <a:off x="2421000" y="283608"/>
            <a:ext cx="4302000" cy="630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CHEMISTRY ICONS</a:t>
            </a:r>
            <a:endParaRPr/>
          </a:p>
        </p:txBody>
      </p:sp>
      <p:grpSp>
        <p:nvGrpSpPr>
          <p:cNvPr id="873" name="Google Shape;873;p53"/>
          <p:cNvGrpSpPr/>
          <p:nvPr/>
        </p:nvGrpSpPr>
        <p:grpSpPr>
          <a:xfrm>
            <a:off x="5312813" y="2726950"/>
            <a:ext cx="367950" cy="367850"/>
            <a:chOff x="5372225" y="1935900"/>
            <a:chExt cx="367950" cy="367850"/>
          </a:xfrm>
        </p:grpSpPr>
        <p:sp>
          <p:nvSpPr>
            <p:cNvPr id="874" name="Google Shape;874;p53"/>
            <p:cNvSpPr/>
            <p:nvPr/>
          </p:nvSpPr>
          <p:spPr>
            <a:xfrm>
              <a:off x="5397950" y="1935900"/>
              <a:ext cx="316400" cy="258175"/>
            </a:xfrm>
            <a:custGeom>
              <a:avLst/>
              <a:gdLst/>
              <a:ahLst/>
              <a:cxnLst/>
              <a:rect l="l" t="t" r="r" b="b"/>
              <a:pathLst>
                <a:path w="12656" h="10327" extrusionOk="0">
                  <a:moveTo>
                    <a:pt x="6045" y="6930"/>
                  </a:moveTo>
                  <a:cubicBezTo>
                    <a:pt x="6283" y="6930"/>
                    <a:pt x="6470" y="7121"/>
                    <a:pt x="6470" y="7355"/>
                  </a:cubicBezTo>
                  <a:cubicBezTo>
                    <a:pt x="6470" y="7589"/>
                    <a:pt x="6283" y="7780"/>
                    <a:pt x="6045" y="7780"/>
                  </a:cubicBezTo>
                  <a:lnTo>
                    <a:pt x="6018" y="7780"/>
                  </a:lnTo>
                  <a:cubicBezTo>
                    <a:pt x="5784" y="7780"/>
                    <a:pt x="5593" y="7589"/>
                    <a:pt x="5593" y="7355"/>
                  </a:cubicBezTo>
                  <a:cubicBezTo>
                    <a:pt x="5593" y="7121"/>
                    <a:pt x="5784" y="6930"/>
                    <a:pt x="6018" y="6930"/>
                  </a:cubicBezTo>
                  <a:close/>
                  <a:moveTo>
                    <a:pt x="7180" y="8205"/>
                  </a:moveTo>
                  <a:cubicBezTo>
                    <a:pt x="7414" y="8205"/>
                    <a:pt x="7601" y="8396"/>
                    <a:pt x="7601" y="8630"/>
                  </a:cubicBezTo>
                  <a:cubicBezTo>
                    <a:pt x="7601" y="8864"/>
                    <a:pt x="7414" y="9055"/>
                    <a:pt x="7180" y="9055"/>
                  </a:cubicBezTo>
                  <a:lnTo>
                    <a:pt x="7149" y="9055"/>
                  </a:lnTo>
                  <a:cubicBezTo>
                    <a:pt x="6915" y="9055"/>
                    <a:pt x="6728" y="8864"/>
                    <a:pt x="6728" y="8630"/>
                  </a:cubicBezTo>
                  <a:cubicBezTo>
                    <a:pt x="6728" y="8396"/>
                    <a:pt x="6915" y="8205"/>
                    <a:pt x="7149" y="8205"/>
                  </a:cubicBezTo>
                  <a:close/>
                  <a:moveTo>
                    <a:pt x="5511" y="8911"/>
                  </a:moveTo>
                  <a:cubicBezTo>
                    <a:pt x="5745" y="8911"/>
                    <a:pt x="5936" y="9102"/>
                    <a:pt x="5936" y="9336"/>
                  </a:cubicBezTo>
                  <a:cubicBezTo>
                    <a:pt x="5936" y="9570"/>
                    <a:pt x="5745" y="9761"/>
                    <a:pt x="5511" y="9761"/>
                  </a:cubicBezTo>
                  <a:lnTo>
                    <a:pt x="5484" y="9761"/>
                  </a:lnTo>
                  <a:cubicBezTo>
                    <a:pt x="5246" y="9761"/>
                    <a:pt x="5059" y="9570"/>
                    <a:pt x="5059" y="9336"/>
                  </a:cubicBezTo>
                  <a:cubicBezTo>
                    <a:pt x="5059" y="9102"/>
                    <a:pt x="5246" y="8911"/>
                    <a:pt x="5484" y="8911"/>
                  </a:cubicBezTo>
                  <a:close/>
                  <a:moveTo>
                    <a:pt x="4419" y="0"/>
                  </a:moveTo>
                  <a:cubicBezTo>
                    <a:pt x="3561" y="0"/>
                    <a:pt x="2855" y="663"/>
                    <a:pt x="2797" y="1521"/>
                  </a:cubicBezTo>
                  <a:cubicBezTo>
                    <a:pt x="2742" y="2375"/>
                    <a:pt x="3358" y="3128"/>
                    <a:pt x="4209" y="3241"/>
                  </a:cubicBezTo>
                  <a:lnTo>
                    <a:pt x="4209" y="7144"/>
                  </a:lnTo>
                  <a:lnTo>
                    <a:pt x="1" y="10326"/>
                  </a:lnTo>
                  <a:lnTo>
                    <a:pt x="12655" y="10326"/>
                  </a:lnTo>
                  <a:lnTo>
                    <a:pt x="8451" y="7144"/>
                  </a:lnTo>
                  <a:lnTo>
                    <a:pt x="8451" y="3241"/>
                  </a:lnTo>
                  <a:cubicBezTo>
                    <a:pt x="9301" y="3128"/>
                    <a:pt x="9918" y="2375"/>
                    <a:pt x="9863" y="1521"/>
                  </a:cubicBezTo>
                  <a:cubicBezTo>
                    <a:pt x="9804" y="663"/>
                    <a:pt x="9095" y="0"/>
                    <a:pt x="82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75" name="Google Shape;875;p53"/>
            <p:cNvSpPr/>
            <p:nvPr/>
          </p:nvSpPr>
          <p:spPr>
            <a:xfrm>
              <a:off x="5372225" y="2215300"/>
              <a:ext cx="367950" cy="88450"/>
            </a:xfrm>
            <a:custGeom>
              <a:avLst/>
              <a:gdLst/>
              <a:ahLst/>
              <a:cxnLst/>
              <a:rect l="l" t="t" r="r" b="b"/>
              <a:pathLst>
                <a:path w="14718" h="3538" extrusionOk="0">
                  <a:moveTo>
                    <a:pt x="4854" y="710"/>
                  </a:moveTo>
                  <a:cubicBezTo>
                    <a:pt x="5089" y="710"/>
                    <a:pt x="5280" y="898"/>
                    <a:pt x="5280" y="1135"/>
                  </a:cubicBezTo>
                  <a:cubicBezTo>
                    <a:pt x="5280" y="1368"/>
                    <a:pt x="5089" y="1556"/>
                    <a:pt x="4854" y="1556"/>
                  </a:cubicBezTo>
                  <a:cubicBezTo>
                    <a:pt x="4849" y="1556"/>
                    <a:pt x="4845" y="1556"/>
                    <a:pt x="4840" y="1556"/>
                  </a:cubicBezTo>
                  <a:lnTo>
                    <a:pt x="4813" y="1556"/>
                  </a:lnTo>
                  <a:cubicBezTo>
                    <a:pt x="4808" y="1556"/>
                    <a:pt x="4803" y="1556"/>
                    <a:pt x="4798" y="1556"/>
                  </a:cubicBezTo>
                  <a:cubicBezTo>
                    <a:pt x="4563" y="1556"/>
                    <a:pt x="4372" y="1368"/>
                    <a:pt x="4372" y="1135"/>
                  </a:cubicBezTo>
                  <a:cubicBezTo>
                    <a:pt x="4372" y="898"/>
                    <a:pt x="4563" y="710"/>
                    <a:pt x="4798" y="710"/>
                  </a:cubicBezTo>
                  <a:cubicBezTo>
                    <a:pt x="4803" y="710"/>
                    <a:pt x="4808" y="710"/>
                    <a:pt x="4813" y="710"/>
                  </a:cubicBezTo>
                  <a:lnTo>
                    <a:pt x="4840" y="710"/>
                  </a:lnTo>
                  <a:cubicBezTo>
                    <a:pt x="4845" y="710"/>
                    <a:pt x="4849" y="710"/>
                    <a:pt x="4854" y="710"/>
                  </a:cubicBezTo>
                  <a:close/>
                  <a:moveTo>
                    <a:pt x="8250" y="710"/>
                  </a:moveTo>
                  <a:cubicBezTo>
                    <a:pt x="8482" y="710"/>
                    <a:pt x="8673" y="898"/>
                    <a:pt x="8673" y="1135"/>
                  </a:cubicBezTo>
                  <a:cubicBezTo>
                    <a:pt x="8673" y="1368"/>
                    <a:pt x="8482" y="1556"/>
                    <a:pt x="8250" y="1556"/>
                  </a:cubicBezTo>
                  <a:cubicBezTo>
                    <a:pt x="8246" y="1556"/>
                    <a:pt x="8241" y="1556"/>
                    <a:pt x="8236" y="1556"/>
                  </a:cubicBezTo>
                  <a:lnTo>
                    <a:pt x="8209" y="1556"/>
                  </a:lnTo>
                  <a:cubicBezTo>
                    <a:pt x="8204" y="1556"/>
                    <a:pt x="8200" y="1556"/>
                    <a:pt x="8195" y="1556"/>
                  </a:cubicBezTo>
                  <a:cubicBezTo>
                    <a:pt x="7960" y="1556"/>
                    <a:pt x="7768" y="1368"/>
                    <a:pt x="7768" y="1135"/>
                  </a:cubicBezTo>
                  <a:cubicBezTo>
                    <a:pt x="7768" y="898"/>
                    <a:pt x="7960" y="710"/>
                    <a:pt x="8195" y="710"/>
                  </a:cubicBezTo>
                  <a:cubicBezTo>
                    <a:pt x="8200" y="710"/>
                    <a:pt x="8204" y="710"/>
                    <a:pt x="8209" y="710"/>
                  </a:cubicBezTo>
                  <a:lnTo>
                    <a:pt x="8236" y="710"/>
                  </a:lnTo>
                  <a:cubicBezTo>
                    <a:pt x="8241" y="710"/>
                    <a:pt x="8246" y="710"/>
                    <a:pt x="8250" y="710"/>
                  </a:cubicBezTo>
                  <a:close/>
                  <a:moveTo>
                    <a:pt x="11588" y="710"/>
                  </a:moveTo>
                  <a:cubicBezTo>
                    <a:pt x="11592" y="710"/>
                    <a:pt x="11597" y="710"/>
                    <a:pt x="11602" y="710"/>
                  </a:cubicBezTo>
                  <a:lnTo>
                    <a:pt x="11633" y="710"/>
                  </a:lnTo>
                  <a:cubicBezTo>
                    <a:pt x="11859" y="718"/>
                    <a:pt x="12042" y="905"/>
                    <a:pt x="12042" y="1135"/>
                  </a:cubicBezTo>
                  <a:cubicBezTo>
                    <a:pt x="12042" y="1361"/>
                    <a:pt x="11859" y="1548"/>
                    <a:pt x="11633" y="1556"/>
                  </a:cubicBezTo>
                  <a:lnTo>
                    <a:pt x="11602" y="1556"/>
                  </a:lnTo>
                  <a:cubicBezTo>
                    <a:pt x="11597" y="1556"/>
                    <a:pt x="11592" y="1556"/>
                    <a:pt x="11588" y="1556"/>
                  </a:cubicBezTo>
                  <a:cubicBezTo>
                    <a:pt x="11356" y="1556"/>
                    <a:pt x="11165" y="1368"/>
                    <a:pt x="11165" y="1135"/>
                  </a:cubicBezTo>
                  <a:cubicBezTo>
                    <a:pt x="11165" y="898"/>
                    <a:pt x="11356" y="710"/>
                    <a:pt x="11588" y="710"/>
                  </a:cubicBezTo>
                  <a:close/>
                  <a:moveTo>
                    <a:pt x="3116" y="1135"/>
                  </a:moveTo>
                  <a:cubicBezTo>
                    <a:pt x="3350" y="1135"/>
                    <a:pt x="3537" y="1322"/>
                    <a:pt x="3537" y="1556"/>
                  </a:cubicBezTo>
                  <a:cubicBezTo>
                    <a:pt x="3537" y="1794"/>
                    <a:pt x="3350" y="1981"/>
                    <a:pt x="3116" y="1981"/>
                  </a:cubicBezTo>
                  <a:lnTo>
                    <a:pt x="3085" y="1981"/>
                  </a:lnTo>
                  <a:cubicBezTo>
                    <a:pt x="2851" y="1981"/>
                    <a:pt x="2660" y="1794"/>
                    <a:pt x="2660" y="1556"/>
                  </a:cubicBezTo>
                  <a:cubicBezTo>
                    <a:pt x="2660" y="1322"/>
                    <a:pt x="2851" y="1135"/>
                    <a:pt x="3085" y="1135"/>
                  </a:cubicBezTo>
                  <a:close/>
                  <a:moveTo>
                    <a:pt x="6540" y="1135"/>
                  </a:moveTo>
                  <a:cubicBezTo>
                    <a:pt x="6774" y="1135"/>
                    <a:pt x="6961" y="1322"/>
                    <a:pt x="6961" y="1556"/>
                  </a:cubicBezTo>
                  <a:cubicBezTo>
                    <a:pt x="6961" y="1794"/>
                    <a:pt x="6774" y="1981"/>
                    <a:pt x="6540" y="1981"/>
                  </a:cubicBezTo>
                  <a:lnTo>
                    <a:pt x="6509" y="1981"/>
                  </a:lnTo>
                  <a:cubicBezTo>
                    <a:pt x="6275" y="1981"/>
                    <a:pt x="6084" y="1794"/>
                    <a:pt x="6084" y="1556"/>
                  </a:cubicBezTo>
                  <a:cubicBezTo>
                    <a:pt x="6084" y="1322"/>
                    <a:pt x="6275" y="1135"/>
                    <a:pt x="6509" y="1135"/>
                  </a:cubicBezTo>
                  <a:close/>
                  <a:moveTo>
                    <a:pt x="9933" y="1135"/>
                  </a:moveTo>
                  <a:cubicBezTo>
                    <a:pt x="10167" y="1135"/>
                    <a:pt x="10358" y="1322"/>
                    <a:pt x="10358" y="1556"/>
                  </a:cubicBezTo>
                  <a:cubicBezTo>
                    <a:pt x="10358" y="1794"/>
                    <a:pt x="10167" y="1981"/>
                    <a:pt x="9933" y="1981"/>
                  </a:cubicBezTo>
                  <a:lnTo>
                    <a:pt x="9905" y="1981"/>
                  </a:lnTo>
                  <a:cubicBezTo>
                    <a:pt x="9671" y="1981"/>
                    <a:pt x="9480" y="1794"/>
                    <a:pt x="9480" y="1556"/>
                  </a:cubicBezTo>
                  <a:cubicBezTo>
                    <a:pt x="9480" y="1322"/>
                    <a:pt x="9671" y="1135"/>
                    <a:pt x="9905" y="1135"/>
                  </a:cubicBezTo>
                  <a:close/>
                  <a:moveTo>
                    <a:pt x="133" y="0"/>
                  </a:moveTo>
                  <a:cubicBezTo>
                    <a:pt x="47" y="176"/>
                    <a:pt x="0" y="371"/>
                    <a:pt x="0" y="566"/>
                  </a:cubicBezTo>
                  <a:lnTo>
                    <a:pt x="0" y="2266"/>
                  </a:lnTo>
                  <a:cubicBezTo>
                    <a:pt x="4" y="2968"/>
                    <a:pt x="574" y="3537"/>
                    <a:pt x="1276" y="3537"/>
                  </a:cubicBezTo>
                  <a:lnTo>
                    <a:pt x="13442" y="3537"/>
                  </a:lnTo>
                  <a:cubicBezTo>
                    <a:pt x="14144" y="3537"/>
                    <a:pt x="14714" y="2968"/>
                    <a:pt x="14717" y="2266"/>
                  </a:cubicBezTo>
                  <a:lnTo>
                    <a:pt x="14717" y="566"/>
                  </a:lnTo>
                  <a:cubicBezTo>
                    <a:pt x="14714" y="371"/>
                    <a:pt x="14671" y="176"/>
                    <a:pt x="14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876" name="Google Shape;876;p53"/>
          <p:cNvGrpSpPr/>
          <p:nvPr/>
        </p:nvGrpSpPr>
        <p:grpSpPr>
          <a:xfrm>
            <a:off x="4095400" y="2174750"/>
            <a:ext cx="323600" cy="367850"/>
            <a:chOff x="4095400" y="2174750"/>
            <a:chExt cx="323600" cy="367850"/>
          </a:xfrm>
        </p:grpSpPr>
        <p:sp>
          <p:nvSpPr>
            <p:cNvPr id="877" name="Google Shape;877;p53"/>
            <p:cNvSpPr/>
            <p:nvPr/>
          </p:nvSpPr>
          <p:spPr>
            <a:xfrm>
              <a:off x="4097750" y="2174750"/>
              <a:ext cx="318900" cy="258275"/>
            </a:xfrm>
            <a:custGeom>
              <a:avLst/>
              <a:gdLst/>
              <a:ahLst/>
              <a:cxnLst/>
              <a:rect l="l" t="t" r="r" b="b"/>
              <a:pathLst>
                <a:path w="12756" h="10331" extrusionOk="0">
                  <a:moveTo>
                    <a:pt x="6096" y="6934"/>
                  </a:moveTo>
                  <a:cubicBezTo>
                    <a:pt x="6329" y="6934"/>
                    <a:pt x="6521" y="7121"/>
                    <a:pt x="6521" y="7359"/>
                  </a:cubicBezTo>
                  <a:cubicBezTo>
                    <a:pt x="6521" y="7593"/>
                    <a:pt x="6329" y="7784"/>
                    <a:pt x="6096" y="7784"/>
                  </a:cubicBezTo>
                  <a:lnTo>
                    <a:pt x="6068" y="7784"/>
                  </a:lnTo>
                  <a:cubicBezTo>
                    <a:pt x="5834" y="7781"/>
                    <a:pt x="5643" y="7593"/>
                    <a:pt x="5643" y="7359"/>
                  </a:cubicBezTo>
                  <a:cubicBezTo>
                    <a:pt x="5643" y="7121"/>
                    <a:pt x="5834" y="6934"/>
                    <a:pt x="6068" y="6934"/>
                  </a:cubicBezTo>
                  <a:close/>
                  <a:moveTo>
                    <a:pt x="7244" y="8205"/>
                  </a:moveTo>
                  <a:cubicBezTo>
                    <a:pt x="7476" y="8205"/>
                    <a:pt x="7667" y="8397"/>
                    <a:pt x="7667" y="8631"/>
                  </a:cubicBezTo>
                  <a:cubicBezTo>
                    <a:pt x="7667" y="8868"/>
                    <a:pt x="7476" y="9056"/>
                    <a:pt x="7244" y="9056"/>
                  </a:cubicBezTo>
                  <a:cubicBezTo>
                    <a:pt x="7240" y="9056"/>
                    <a:pt x="7235" y="9056"/>
                    <a:pt x="7230" y="9056"/>
                  </a:cubicBezTo>
                  <a:lnTo>
                    <a:pt x="7199" y="9056"/>
                  </a:lnTo>
                  <a:cubicBezTo>
                    <a:pt x="7194" y="9056"/>
                    <a:pt x="7190" y="9056"/>
                    <a:pt x="7185" y="9056"/>
                  </a:cubicBezTo>
                  <a:cubicBezTo>
                    <a:pt x="6953" y="9056"/>
                    <a:pt x="6762" y="8868"/>
                    <a:pt x="6762" y="8631"/>
                  </a:cubicBezTo>
                  <a:cubicBezTo>
                    <a:pt x="6762" y="8397"/>
                    <a:pt x="6954" y="8205"/>
                    <a:pt x="7185" y="8205"/>
                  </a:cubicBezTo>
                  <a:cubicBezTo>
                    <a:pt x="7190" y="8205"/>
                    <a:pt x="7194" y="8205"/>
                    <a:pt x="7199" y="8206"/>
                  </a:cubicBezTo>
                  <a:lnTo>
                    <a:pt x="7230" y="8206"/>
                  </a:lnTo>
                  <a:cubicBezTo>
                    <a:pt x="7235" y="8205"/>
                    <a:pt x="7239" y="8205"/>
                    <a:pt x="7244" y="8205"/>
                  </a:cubicBezTo>
                  <a:close/>
                  <a:moveTo>
                    <a:pt x="5575" y="8915"/>
                  </a:moveTo>
                  <a:cubicBezTo>
                    <a:pt x="5807" y="8915"/>
                    <a:pt x="5998" y="9103"/>
                    <a:pt x="5998" y="9340"/>
                  </a:cubicBezTo>
                  <a:cubicBezTo>
                    <a:pt x="5998" y="9574"/>
                    <a:pt x="5807" y="9762"/>
                    <a:pt x="5575" y="9762"/>
                  </a:cubicBezTo>
                  <a:cubicBezTo>
                    <a:pt x="5571" y="9762"/>
                    <a:pt x="5566" y="9762"/>
                    <a:pt x="5561" y="9761"/>
                  </a:cubicBezTo>
                  <a:lnTo>
                    <a:pt x="5534" y="9761"/>
                  </a:lnTo>
                  <a:cubicBezTo>
                    <a:pt x="5529" y="9762"/>
                    <a:pt x="5524" y="9762"/>
                    <a:pt x="5520" y="9762"/>
                  </a:cubicBezTo>
                  <a:cubicBezTo>
                    <a:pt x="5284" y="9762"/>
                    <a:pt x="5093" y="9574"/>
                    <a:pt x="5093" y="9340"/>
                  </a:cubicBezTo>
                  <a:cubicBezTo>
                    <a:pt x="5093" y="9103"/>
                    <a:pt x="5284" y="8915"/>
                    <a:pt x="5520" y="8915"/>
                  </a:cubicBezTo>
                  <a:cubicBezTo>
                    <a:pt x="5524" y="8915"/>
                    <a:pt x="5529" y="8915"/>
                    <a:pt x="5534" y="8915"/>
                  </a:cubicBezTo>
                  <a:lnTo>
                    <a:pt x="5561" y="8915"/>
                  </a:lnTo>
                  <a:cubicBezTo>
                    <a:pt x="5566" y="8915"/>
                    <a:pt x="5571" y="8915"/>
                    <a:pt x="5575" y="8915"/>
                  </a:cubicBezTo>
                  <a:close/>
                  <a:moveTo>
                    <a:pt x="4469" y="1"/>
                  </a:moveTo>
                  <a:cubicBezTo>
                    <a:pt x="3611" y="1"/>
                    <a:pt x="2902" y="668"/>
                    <a:pt x="2847" y="1522"/>
                  </a:cubicBezTo>
                  <a:cubicBezTo>
                    <a:pt x="2793" y="2376"/>
                    <a:pt x="3409" y="3128"/>
                    <a:pt x="4255" y="3241"/>
                  </a:cubicBezTo>
                  <a:lnTo>
                    <a:pt x="4255" y="6283"/>
                  </a:lnTo>
                  <a:lnTo>
                    <a:pt x="1478" y="8170"/>
                  </a:lnTo>
                  <a:cubicBezTo>
                    <a:pt x="749" y="8662"/>
                    <a:pt x="227" y="9411"/>
                    <a:pt x="16" y="10265"/>
                  </a:cubicBezTo>
                  <a:cubicBezTo>
                    <a:pt x="8" y="10288"/>
                    <a:pt x="4" y="10307"/>
                    <a:pt x="0" y="10331"/>
                  </a:cubicBezTo>
                  <a:lnTo>
                    <a:pt x="12756" y="10331"/>
                  </a:lnTo>
                  <a:cubicBezTo>
                    <a:pt x="12752" y="10307"/>
                    <a:pt x="12748" y="10288"/>
                    <a:pt x="12740" y="10265"/>
                  </a:cubicBezTo>
                  <a:cubicBezTo>
                    <a:pt x="12530" y="9411"/>
                    <a:pt x="12007" y="8662"/>
                    <a:pt x="11278" y="8167"/>
                  </a:cubicBezTo>
                  <a:lnTo>
                    <a:pt x="8502" y="6283"/>
                  </a:lnTo>
                  <a:lnTo>
                    <a:pt x="8502" y="3241"/>
                  </a:lnTo>
                  <a:cubicBezTo>
                    <a:pt x="9352" y="3128"/>
                    <a:pt x="9968" y="2376"/>
                    <a:pt x="9909" y="1522"/>
                  </a:cubicBezTo>
                  <a:cubicBezTo>
                    <a:pt x="9855" y="668"/>
                    <a:pt x="9145" y="1"/>
                    <a:pt x="8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78" name="Google Shape;878;p53"/>
            <p:cNvSpPr/>
            <p:nvPr/>
          </p:nvSpPr>
          <p:spPr>
            <a:xfrm>
              <a:off x="4095400" y="2454175"/>
              <a:ext cx="323600" cy="88425"/>
            </a:xfrm>
            <a:custGeom>
              <a:avLst/>
              <a:gdLst/>
              <a:ahLst/>
              <a:cxnLst/>
              <a:rect l="l" t="t" r="r" b="b"/>
              <a:pathLst>
                <a:path w="12944" h="3537" extrusionOk="0">
                  <a:moveTo>
                    <a:pt x="3969" y="710"/>
                  </a:moveTo>
                  <a:cubicBezTo>
                    <a:pt x="4201" y="710"/>
                    <a:pt x="4392" y="898"/>
                    <a:pt x="4392" y="1131"/>
                  </a:cubicBezTo>
                  <a:cubicBezTo>
                    <a:pt x="4392" y="1368"/>
                    <a:pt x="4201" y="1556"/>
                    <a:pt x="3969" y="1556"/>
                  </a:cubicBezTo>
                  <a:cubicBezTo>
                    <a:pt x="3964" y="1556"/>
                    <a:pt x="3960" y="1556"/>
                    <a:pt x="3955" y="1556"/>
                  </a:cubicBezTo>
                  <a:lnTo>
                    <a:pt x="3928" y="1556"/>
                  </a:lnTo>
                  <a:cubicBezTo>
                    <a:pt x="3923" y="1556"/>
                    <a:pt x="3918" y="1556"/>
                    <a:pt x="3913" y="1556"/>
                  </a:cubicBezTo>
                  <a:cubicBezTo>
                    <a:pt x="3678" y="1556"/>
                    <a:pt x="3487" y="1368"/>
                    <a:pt x="3487" y="1131"/>
                  </a:cubicBezTo>
                  <a:cubicBezTo>
                    <a:pt x="3487" y="898"/>
                    <a:pt x="3678" y="710"/>
                    <a:pt x="3913" y="710"/>
                  </a:cubicBezTo>
                  <a:cubicBezTo>
                    <a:pt x="3918" y="710"/>
                    <a:pt x="3923" y="710"/>
                    <a:pt x="3928" y="710"/>
                  </a:cubicBezTo>
                  <a:lnTo>
                    <a:pt x="3955" y="710"/>
                  </a:lnTo>
                  <a:cubicBezTo>
                    <a:pt x="3960" y="710"/>
                    <a:pt x="3964" y="710"/>
                    <a:pt x="3969" y="710"/>
                  </a:cubicBezTo>
                  <a:close/>
                  <a:moveTo>
                    <a:pt x="7362" y="710"/>
                  </a:moveTo>
                  <a:cubicBezTo>
                    <a:pt x="7597" y="710"/>
                    <a:pt x="7788" y="898"/>
                    <a:pt x="7788" y="1131"/>
                  </a:cubicBezTo>
                  <a:cubicBezTo>
                    <a:pt x="7788" y="1368"/>
                    <a:pt x="7597" y="1556"/>
                    <a:pt x="7362" y="1556"/>
                  </a:cubicBezTo>
                  <a:cubicBezTo>
                    <a:pt x="7357" y="1556"/>
                    <a:pt x="7352" y="1556"/>
                    <a:pt x="7348" y="1556"/>
                  </a:cubicBezTo>
                  <a:lnTo>
                    <a:pt x="7320" y="1556"/>
                  </a:lnTo>
                  <a:cubicBezTo>
                    <a:pt x="7316" y="1556"/>
                    <a:pt x="7311" y="1556"/>
                    <a:pt x="7306" y="1556"/>
                  </a:cubicBezTo>
                  <a:cubicBezTo>
                    <a:pt x="7075" y="1556"/>
                    <a:pt x="6884" y="1368"/>
                    <a:pt x="6884" y="1131"/>
                  </a:cubicBezTo>
                  <a:cubicBezTo>
                    <a:pt x="6884" y="898"/>
                    <a:pt x="7075" y="710"/>
                    <a:pt x="7306" y="710"/>
                  </a:cubicBezTo>
                  <a:cubicBezTo>
                    <a:pt x="7311" y="710"/>
                    <a:pt x="7316" y="710"/>
                    <a:pt x="7320" y="710"/>
                  </a:cubicBezTo>
                  <a:lnTo>
                    <a:pt x="7348" y="710"/>
                  </a:lnTo>
                  <a:cubicBezTo>
                    <a:pt x="7352" y="710"/>
                    <a:pt x="7357" y="710"/>
                    <a:pt x="7362" y="710"/>
                  </a:cubicBezTo>
                  <a:close/>
                  <a:moveTo>
                    <a:pt x="10707" y="710"/>
                  </a:moveTo>
                  <a:cubicBezTo>
                    <a:pt x="10711" y="710"/>
                    <a:pt x="10716" y="710"/>
                    <a:pt x="10721" y="710"/>
                  </a:cubicBezTo>
                  <a:lnTo>
                    <a:pt x="10748" y="710"/>
                  </a:lnTo>
                  <a:cubicBezTo>
                    <a:pt x="10974" y="718"/>
                    <a:pt x="11158" y="905"/>
                    <a:pt x="11158" y="1131"/>
                  </a:cubicBezTo>
                  <a:cubicBezTo>
                    <a:pt x="11158" y="1361"/>
                    <a:pt x="10974" y="1548"/>
                    <a:pt x="10748" y="1556"/>
                  </a:cubicBezTo>
                  <a:lnTo>
                    <a:pt x="10721" y="1556"/>
                  </a:lnTo>
                  <a:cubicBezTo>
                    <a:pt x="10716" y="1556"/>
                    <a:pt x="10711" y="1556"/>
                    <a:pt x="10707" y="1556"/>
                  </a:cubicBezTo>
                  <a:cubicBezTo>
                    <a:pt x="10471" y="1556"/>
                    <a:pt x="10280" y="1368"/>
                    <a:pt x="10280" y="1131"/>
                  </a:cubicBezTo>
                  <a:cubicBezTo>
                    <a:pt x="10280" y="898"/>
                    <a:pt x="10471" y="710"/>
                    <a:pt x="10707" y="710"/>
                  </a:cubicBezTo>
                  <a:close/>
                  <a:moveTo>
                    <a:pt x="2248" y="1134"/>
                  </a:moveTo>
                  <a:cubicBezTo>
                    <a:pt x="2481" y="1134"/>
                    <a:pt x="2668" y="1325"/>
                    <a:pt x="2668" y="1556"/>
                  </a:cubicBezTo>
                  <a:cubicBezTo>
                    <a:pt x="2668" y="1793"/>
                    <a:pt x="2477" y="1981"/>
                    <a:pt x="2242" y="1981"/>
                  </a:cubicBezTo>
                  <a:cubicBezTo>
                    <a:pt x="2237" y="1981"/>
                    <a:pt x="2232" y="1981"/>
                    <a:pt x="2228" y="1981"/>
                  </a:cubicBezTo>
                  <a:lnTo>
                    <a:pt x="2200" y="1981"/>
                  </a:lnTo>
                  <a:cubicBezTo>
                    <a:pt x="1970" y="1973"/>
                    <a:pt x="1791" y="1786"/>
                    <a:pt x="1791" y="1556"/>
                  </a:cubicBezTo>
                  <a:cubicBezTo>
                    <a:pt x="1791" y="1330"/>
                    <a:pt x="1970" y="1139"/>
                    <a:pt x="2200" y="1135"/>
                  </a:cubicBezTo>
                  <a:lnTo>
                    <a:pt x="2228" y="1135"/>
                  </a:lnTo>
                  <a:cubicBezTo>
                    <a:pt x="2234" y="1134"/>
                    <a:pt x="2241" y="1134"/>
                    <a:pt x="2248" y="1134"/>
                  </a:cubicBezTo>
                  <a:close/>
                  <a:moveTo>
                    <a:pt x="5672" y="1134"/>
                  </a:moveTo>
                  <a:cubicBezTo>
                    <a:pt x="5904" y="1134"/>
                    <a:pt x="6092" y="1325"/>
                    <a:pt x="6092" y="1556"/>
                  </a:cubicBezTo>
                  <a:cubicBezTo>
                    <a:pt x="6092" y="1793"/>
                    <a:pt x="5901" y="1981"/>
                    <a:pt x="5666" y="1981"/>
                  </a:cubicBezTo>
                  <a:cubicBezTo>
                    <a:pt x="5661" y="1981"/>
                    <a:pt x="5656" y="1981"/>
                    <a:pt x="5651" y="1981"/>
                  </a:cubicBezTo>
                  <a:lnTo>
                    <a:pt x="5624" y="1981"/>
                  </a:lnTo>
                  <a:cubicBezTo>
                    <a:pt x="5619" y="1981"/>
                    <a:pt x="5615" y="1981"/>
                    <a:pt x="5610" y="1981"/>
                  </a:cubicBezTo>
                  <a:cubicBezTo>
                    <a:pt x="5375" y="1981"/>
                    <a:pt x="5183" y="1793"/>
                    <a:pt x="5183" y="1556"/>
                  </a:cubicBezTo>
                  <a:cubicBezTo>
                    <a:pt x="5183" y="1325"/>
                    <a:pt x="5371" y="1134"/>
                    <a:pt x="5603" y="1134"/>
                  </a:cubicBezTo>
                  <a:cubicBezTo>
                    <a:pt x="5610" y="1134"/>
                    <a:pt x="5617" y="1134"/>
                    <a:pt x="5624" y="1135"/>
                  </a:cubicBezTo>
                  <a:lnTo>
                    <a:pt x="5651" y="1135"/>
                  </a:lnTo>
                  <a:cubicBezTo>
                    <a:pt x="5658" y="1134"/>
                    <a:pt x="5665" y="1134"/>
                    <a:pt x="5672" y="1134"/>
                  </a:cubicBezTo>
                  <a:close/>
                  <a:moveTo>
                    <a:pt x="9000" y="1134"/>
                  </a:moveTo>
                  <a:cubicBezTo>
                    <a:pt x="9007" y="1134"/>
                    <a:pt x="9014" y="1134"/>
                    <a:pt x="9021" y="1135"/>
                  </a:cubicBezTo>
                  <a:lnTo>
                    <a:pt x="9048" y="1135"/>
                  </a:lnTo>
                  <a:cubicBezTo>
                    <a:pt x="9278" y="1139"/>
                    <a:pt x="9457" y="1330"/>
                    <a:pt x="9457" y="1556"/>
                  </a:cubicBezTo>
                  <a:cubicBezTo>
                    <a:pt x="9457" y="1786"/>
                    <a:pt x="9278" y="1973"/>
                    <a:pt x="9048" y="1981"/>
                  </a:cubicBezTo>
                  <a:lnTo>
                    <a:pt x="9021" y="1981"/>
                  </a:lnTo>
                  <a:cubicBezTo>
                    <a:pt x="9016" y="1981"/>
                    <a:pt x="9011" y="1981"/>
                    <a:pt x="9006" y="1981"/>
                  </a:cubicBezTo>
                  <a:cubicBezTo>
                    <a:pt x="8771" y="1981"/>
                    <a:pt x="8580" y="1793"/>
                    <a:pt x="8580" y="1556"/>
                  </a:cubicBezTo>
                  <a:cubicBezTo>
                    <a:pt x="8580" y="1325"/>
                    <a:pt x="8768" y="1134"/>
                    <a:pt x="9000" y="1134"/>
                  </a:cubicBezTo>
                  <a:close/>
                  <a:moveTo>
                    <a:pt x="1" y="0"/>
                  </a:moveTo>
                  <a:cubicBezTo>
                    <a:pt x="28" y="1962"/>
                    <a:pt x="1623" y="3537"/>
                    <a:pt x="3585" y="3537"/>
                  </a:cubicBezTo>
                  <a:lnTo>
                    <a:pt x="9360" y="3537"/>
                  </a:lnTo>
                  <a:cubicBezTo>
                    <a:pt x="11321" y="3537"/>
                    <a:pt x="12916" y="1962"/>
                    <a:pt x="129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879" name="Google Shape;879;p53"/>
          <p:cNvGrpSpPr/>
          <p:nvPr/>
        </p:nvGrpSpPr>
        <p:grpSpPr>
          <a:xfrm>
            <a:off x="4681563" y="2726950"/>
            <a:ext cx="387550" cy="367900"/>
            <a:chOff x="4735225" y="1935900"/>
            <a:chExt cx="387550" cy="367900"/>
          </a:xfrm>
        </p:grpSpPr>
        <p:sp>
          <p:nvSpPr>
            <p:cNvPr id="880" name="Google Shape;880;p53"/>
            <p:cNvSpPr/>
            <p:nvPr/>
          </p:nvSpPr>
          <p:spPr>
            <a:xfrm>
              <a:off x="4807375" y="2101825"/>
              <a:ext cx="99175" cy="135625"/>
            </a:xfrm>
            <a:custGeom>
              <a:avLst/>
              <a:gdLst/>
              <a:ahLst/>
              <a:cxnLst/>
              <a:rect l="l" t="t" r="r" b="b"/>
              <a:pathLst>
                <a:path w="3967" h="5425" extrusionOk="0">
                  <a:moveTo>
                    <a:pt x="351" y="0"/>
                  </a:moveTo>
                  <a:cubicBezTo>
                    <a:pt x="0" y="2383"/>
                    <a:pt x="1416" y="4672"/>
                    <a:pt x="3705" y="5424"/>
                  </a:cubicBezTo>
                  <a:lnTo>
                    <a:pt x="3966" y="4317"/>
                  </a:lnTo>
                  <a:cubicBezTo>
                    <a:pt x="3147" y="4028"/>
                    <a:pt x="2453" y="3467"/>
                    <a:pt x="2001" y="2730"/>
                  </a:cubicBezTo>
                  <a:cubicBezTo>
                    <a:pt x="1544" y="1993"/>
                    <a:pt x="1353" y="1119"/>
                    <a:pt x="1459" y="261"/>
                  </a:cubicBezTo>
                  <a:lnTo>
                    <a:pt x="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81" name="Google Shape;881;p53"/>
            <p:cNvSpPr/>
            <p:nvPr/>
          </p:nvSpPr>
          <p:spPr>
            <a:xfrm>
              <a:off x="4896075" y="2087975"/>
              <a:ext cx="74425" cy="63700"/>
            </a:xfrm>
            <a:custGeom>
              <a:avLst/>
              <a:gdLst/>
              <a:ahLst/>
              <a:cxnLst/>
              <a:rect l="l" t="t" r="r" b="b"/>
              <a:pathLst>
                <a:path w="2977" h="2548" extrusionOk="0">
                  <a:moveTo>
                    <a:pt x="1701" y="0"/>
                  </a:moveTo>
                  <a:cubicBezTo>
                    <a:pt x="570" y="0"/>
                    <a:pt x="1" y="1373"/>
                    <a:pt x="804" y="2176"/>
                  </a:cubicBezTo>
                  <a:cubicBezTo>
                    <a:pt x="1046" y="2418"/>
                    <a:pt x="1370" y="2548"/>
                    <a:pt x="1700" y="2548"/>
                  </a:cubicBezTo>
                  <a:cubicBezTo>
                    <a:pt x="1864" y="2548"/>
                    <a:pt x="2030" y="2516"/>
                    <a:pt x="2189" y="2449"/>
                  </a:cubicBezTo>
                  <a:cubicBezTo>
                    <a:pt x="2664" y="2254"/>
                    <a:pt x="2976" y="1790"/>
                    <a:pt x="2976" y="1276"/>
                  </a:cubicBezTo>
                  <a:cubicBezTo>
                    <a:pt x="2976" y="570"/>
                    <a:pt x="2407" y="0"/>
                    <a:pt x="17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82" name="Google Shape;882;p53"/>
            <p:cNvSpPr/>
            <p:nvPr/>
          </p:nvSpPr>
          <p:spPr>
            <a:xfrm>
              <a:off x="4735225" y="1935900"/>
              <a:ext cx="387550" cy="367900"/>
            </a:xfrm>
            <a:custGeom>
              <a:avLst/>
              <a:gdLst/>
              <a:ahLst/>
              <a:cxnLst/>
              <a:rect l="l" t="t" r="r" b="b"/>
              <a:pathLst>
                <a:path w="15502" h="14716" extrusionOk="0">
                  <a:moveTo>
                    <a:pt x="8139" y="1557"/>
                  </a:moveTo>
                  <a:cubicBezTo>
                    <a:pt x="9624" y="1557"/>
                    <a:pt x="11109" y="2123"/>
                    <a:pt x="12241" y="3256"/>
                  </a:cubicBezTo>
                  <a:cubicBezTo>
                    <a:pt x="12405" y="3420"/>
                    <a:pt x="12405" y="3689"/>
                    <a:pt x="12241" y="3857"/>
                  </a:cubicBezTo>
                  <a:lnTo>
                    <a:pt x="10841" y="5257"/>
                  </a:lnTo>
                  <a:cubicBezTo>
                    <a:pt x="10758" y="5339"/>
                    <a:pt x="10648" y="5380"/>
                    <a:pt x="10540" y="5380"/>
                  </a:cubicBezTo>
                  <a:cubicBezTo>
                    <a:pt x="10431" y="5380"/>
                    <a:pt x="10323" y="5339"/>
                    <a:pt x="10241" y="5257"/>
                  </a:cubicBezTo>
                  <a:cubicBezTo>
                    <a:pt x="9660" y="4678"/>
                    <a:pt x="8899" y="4388"/>
                    <a:pt x="8139" y="4388"/>
                  </a:cubicBezTo>
                  <a:cubicBezTo>
                    <a:pt x="7379" y="4388"/>
                    <a:pt x="6618" y="4678"/>
                    <a:pt x="6037" y="5257"/>
                  </a:cubicBezTo>
                  <a:cubicBezTo>
                    <a:pt x="5955" y="5339"/>
                    <a:pt x="5847" y="5380"/>
                    <a:pt x="5738" y="5380"/>
                  </a:cubicBezTo>
                  <a:cubicBezTo>
                    <a:pt x="5630" y="5380"/>
                    <a:pt x="5520" y="5339"/>
                    <a:pt x="5437" y="5257"/>
                  </a:cubicBezTo>
                  <a:lnTo>
                    <a:pt x="4037" y="3857"/>
                  </a:lnTo>
                  <a:cubicBezTo>
                    <a:pt x="3873" y="3689"/>
                    <a:pt x="3869" y="3424"/>
                    <a:pt x="4037" y="3256"/>
                  </a:cubicBezTo>
                  <a:cubicBezTo>
                    <a:pt x="5169" y="2123"/>
                    <a:pt x="6654" y="1557"/>
                    <a:pt x="8139" y="1557"/>
                  </a:cubicBezTo>
                  <a:close/>
                  <a:moveTo>
                    <a:pt x="8140" y="5236"/>
                  </a:moveTo>
                  <a:cubicBezTo>
                    <a:pt x="8691" y="5236"/>
                    <a:pt x="9234" y="5451"/>
                    <a:pt x="9640" y="5857"/>
                  </a:cubicBezTo>
                  <a:cubicBezTo>
                    <a:pt x="10245" y="6466"/>
                    <a:pt x="10428" y="7378"/>
                    <a:pt x="10100" y="8170"/>
                  </a:cubicBezTo>
                  <a:cubicBezTo>
                    <a:pt x="9769" y="8961"/>
                    <a:pt x="8997" y="9480"/>
                    <a:pt x="8139" y="9480"/>
                  </a:cubicBezTo>
                  <a:cubicBezTo>
                    <a:pt x="6965" y="9480"/>
                    <a:pt x="6018" y="8528"/>
                    <a:pt x="6014" y="7359"/>
                  </a:cubicBezTo>
                  <a:lnTo>
                    <a:pt x="6018" y="7359"/>
                  </a:lnTo>
                  <a:cubicBezTo>
                    <a:pt x="6018" y="6501"/>
                    <a:pt x="6532" y="5725"/>
                    <a:pt x="7328" y="5397"/>
                  </a:cubicBezTo>
                  <a:cubicBezTo>
                    <a:pt x="7590" y="5288"/>
                    <a:pt x="7866" y="5236"/>
                    <a:pt x="8140" y="5236"/>
                  </a:cubicBezTo>
                  <a:close/>
                  <a:moveTo>
                    <a:pt x="2905" y="5697"/>
                  </a:moveTo>
                  <a:cubicBezTo>
                    <a:pt x="2937" y="5697"/>
                    <a:pt x="2970" y="5701"/>
                    <a:pt x="3003" y="5709"/>
                  </a:cubicBezTo>
                  <a:lnTo>
                    <a:pt x="4934" y="6165"/>
                  </a:lnTo>
                  <a:cubicBezTo>
                    <a:pt x="5160" y="6216"/>
                    <a:pt x="5300" y="6446"/>
                    <a:pt x="5249" y="6672"/>
                  </a:cubicBezTo>
                  <a:cubicBezTo>
                    <a:pt x="4871" y="8271"/>
                    <a:pt x="5858" y="9870"/>
                    <a:pt x="7457" y="10248"/>
                  </a:cubicBezTo>
                  <a:cubicBezTo>
                    <a:pt x="7683" y="10303"/>
                    <a:pt x="7823" y="10533"/>
                    <a:pt x="7772" y="10759"/>
                  </a:cubicBezTo>
                  <a:lnTo>
                    <a:pt x="7316" y="12685"/>
                  </a:lnTo>
                  <a:cubicBezTo>
                    <a:pt x="7269" y="12880"/>
                    <a:pt x="7098" y="13013"/>
                    <a:pt x="6903" y="13013"/>
                  </a:cubicBezTo>
                  <a:cubicBezTo>
                    <a:pt x="6868" y="13013"/>
                    <a:pt x="6837" y="13009"/>
                    <a:pt x="6805" y="13001"/>
                  </a:cubicBezTo>
                  <a:cubicBezTo>
                    <a:pt x="3686" y="12264"/>
                    <a:pt x="1755" y="9141"/>
                    <a:pt x="2492" y="6025"/>
                  </a:cubicBezTo>
                  <a:cubicBezTo>
                    <a:pt x="2539" y="5828"/>
                    <a:pt x="2714" y="5697"/>
                    <a:pt x="2905" y="5697"/>
                  </a:cubicBezTo>
                  <a:close/>
                  <a:moveTo>
                    <a:pt x="13370" y="5697"/>
                  </a:moveTo>
                  <a:cubicBezTo>
                    <a:pt x="13560" y="5697"/>
                    <a:pt x="13735" y="5828"/>
                    <a:pt x="13782" y="6021"/>
                  </a:cubicBezTo>
                  <a:cubicBezTo>
                    <a:pt x="14140" y="7518"/>
                    <a:pt x="13883" y="9098"/>
                    <a:pt x="13072" y="10404"/>
                  </a:cubicBezTo>
                  <a:cubicBezTo>
                    <a:pt x="12265" y="11714"/>
                    <a:pt x="10970" y="12650"/>
                    <a:pt x="9473" y="13001"/>
                  </a:cubicBezTo>
                  <a:cubicBezTo>
                    <a:pt x="9438" y="13009"/>
                    <a:pt x="9406" y="13013"/>
                    <a:pt x="9375" y="13013"/>
                  </a:cubicBezTo>
                  <a:cubicBezTo>
                    <a:pt x="9176" y="13013"/>
                    <a:pt x="9005" y="12876"/>
                    <a:pt x="8962" y="12685"/>
                  </a:cubicBezTo>
                  <a:lnTo>
                    <a:pt x="8506" y="10759"/>
                  </a:lnTo>
                  <a:cubicBezTo>
                    <a:pt x="8451" y="10529"/>
                    <a:pt x="8591" y="10303"/>
                    <a:pt x="8821" y="10248"/>
                  </a:cubicBezTo>
                  <a:cubicBezTo>
                    <a:pt x="10416" y="9870"/>
                    <a:pt x="11407" y="8267"/>
                    <a:pt x="11029" y="6672"/>
                  </a:cubicBezTo>
                  <a:cubicBezTo>
                    <a:pt x="10974" y="6446"/>
                    <a:pt x="11114" y="6216"/>
                    <a:pt x="11344" y="6165"/>
                  </a:cubicBezTo>
                  <a:lnTo>
                    <a:pt x="13271" y="5709"/>
                  </a:lnTo>
                  <a:cubicBezTo>
                    <a:pt x="13304" y="5701"/>
                    <a:pt x="13337" y="5697"/>
                    <a:pt x="13370" y="5697"/>
                  </a:cubicBezTo>
                  <a:close/>
                  <a:moveTo>
                    <a:pt x="8137" y="0"/>
                  </a:moveTo>
                  <a:cubicBezTo>
                    <a:pt x="6721" y="0"/>
                    <a:pt x="5298" y="407"/>
                    <a:pt x="4052" y="1240"/>
                  </a:cubicBezTo>
                  <a:cubicBezTo>
                    <a:pt x="1131" y="3190"/>
                    <a:pt x="1" y="6930"/>
                    <a:pt x="1342" y="10174"/>
                  </a:cubicBezTo>
                  <a:cubicBezTo>
                    <a:pt x="2499" y="12961"/>
                    <a:pt x="5208" y="14715"/>
                    <a:pt x="8134" y="14715"/>
                  </a:cubicBezTo>
                  <a:cubicBezTo>
                    <a:pt x="8610" y="14715"/>
                    <a:pt x="9092" y="14669"/>
                    <a:pt x="9574" y="14573"/>
                  </a:cubicBezTo>
                  <a:cubicBezTo>
                    <a:pt x="13017" y="13890"/>
                    <a:pt x="15498" y="10868"/>
                    <a:pt x="15498" y="7359"/>
                  </a:cubicBezTo>
                  <a:cubicBezTo>
                    <a:pt x="15501" y="5405"/>
                    <a:pt x="14725" y="3533"/>
                    <a:pt x="13341" y="2157"/>
                  </a:cubicBezTo>
                  <a:cubicBezTo>
                    <a:pt x="11920" y="733"/>
                    <a:pt x="10036" y="0"/>
                    <a:pt x="8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83" name="Google Shape;883;p53"/>
            <p:cNvSpPr/>
            <p:nvPr/>
          </p:nvSpPr>
          <p:spPr>
            <a:xfrm>
              <a:off x="4858950" y="1996000"/>
              <a:ext cx="159400" cy="49200"/>
            </a:xfrm>
            <a:custGeom>
              <a:avLst/>
              <a:gdLst/>
              <a:ahLst/>
              <a:cxnLst/>
              <a:rect l="l" t="t" r="r" b="b"/>
              <a:pathLst>
                <a:path w="6376" h="1968" extrusionOk="0">
                  <a:moveTo>
                    <a:pt x="3188" y="0"/>
                  </a:moveTo>
                  <a:cubicBezTo>
                    <a:pt x="2054" y="0"/>
                    <a:pt x="920" y="388"/>
                    <a:pt x="0" y="1164"/>
                  </a:cubicBezTo>
                  <a:lnTo>
                    <a:pt x="803" y="1968"/>
                  </a:lnTo>
                  <a:cubicBezTo>
                    <a:pt x="1474" y="1429"/>
                    <a:pt x="2309" y="1133"/>
                    <a:pt x="3169" y="1133"/>
                  </a:cubicBezTo>
                  <a:cubicBezTo>
                    <a:pt x="3175" y="1133"/>
                    <a:pt x="3180" y="1133"/>
                    <a:pt x="3186" y="1133"/>
                  </a:cubicBezTo>
                  <a:cubicBezTo>
                    <a:pt x="3192" y="1133"/>
                    <a:pt x="3197" y="1133"/>
                    <a:pt x="3203" y="1133"/>
                  </a:cubicBezTo>
                  <a:cubicBezTo>
                    <a:pt x="4067" y="1133"/>
                    <a:pt x="4902" y="1429"/>
                    <a:pt x="5573" y="1968"/>
                  </a:cubicBezTo>
                  <a:lnTo>
                    <a:pt x="6376" y="1164"/>
                  </a:lnTo>
                  <a:cubicBezTo>
                    <a:pt x="5456" y="388"/>
                    <a:pt x="4322" y="0"/>
                    <a:pt x="31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84" name="Google Shape;884;p53"/>
            <p:cNvSpPr/>
            <p:nvPr/>
          </p:nvSpPr>
          <p:spPr>
            <a:xfrm>
              <a:off x="4970750" y="2101825"/>
              <a:ext cx="99175" cy="135625"/>
            </a:xfrm>
            <a:custGeom>
              <a:avLst/>
              <a:gdLst/>
              <a:ahLst/>
              <a:cxnLst/>
              <a:rect l="l" t="t" r="r" b="b"/>
              <a:pathLst>
                <a:path w="3967" h="5425" extrusionOk="0">
                  <a:moveTo>
                    <a:pt x="3616" y="0"/>
                  </a:moveTo>
                  <a:lnTo>
                    <a:pt x="2508" y="261"/>
                  </a:lnTo>
                  <a:cubicBezTo>
                    <a:pt x="2719" y="2032"/>
                    <a:pt x="1682" y="3716"/>
                    <a:pt x="1" y="4317"/>
                  </a:cubicBezTo>
                  <a:lnTo>
                    <a:pt x="266" y="5424"/>
                  </a:lnTo>
                  <a:cubicBezTo>
                    <a:pt x="2551" y="4672"/>
                    <a:pt x="3967" y="2383"/>
                    <a:pt x="3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885" name="Google Shape;885;p53"/>
          <p:cNvGrpSpPr/>
          <p:nvPr/>
        </p:nvGrpSpPr>
        <p:grpSpPr>
          <a:xfrm>
            <a:off x="1004600" y="2174750"/>
            <a:ext cx="364250" cy="367950"/>
            <a:chOff x="1068550" y="1383700"/>
            <a:chExt cx="364250" cy="367950"/>
          </a:xfrm>
        </p:grpSpPr>
        <p:sp>
          <p:nvSpPr>
            <p:cNvPr id="886" name="Google Shape;886;p53"/>
            <p:cNvSpPr/>
            <p:nvPr/>
          </p:nvSpPr>
          <p:spPr>
            <a:xfrm>
              <a:off x="1154325" y="1383700"/>
              <a:ext cx="192775" cy="196475"/>
            </a:xfrm>
            <a:custGeom>
              <a:avLst/>
              <a:gdLst/>
              <a:ahLst/>
              <a:cxnLst/>
              <a:rect l="l" t="t" r="r" b="b"/>
              <a:pathLst>
                <a:path w="7711" h="7859" extrusionOk="0">
                  <a:moveTo>
                    <a:pt x="3856" y="1961"/>
                  </a:moveTo>
                  <a:cubicBezTo>
                    <a:pt x="3929" y="1961"/>
                    <a:pt x="4002" y="1980"/>
                    <a:pt x="4068" y="2017"/>
                  </a:cubicBezTo>
                  <a:lnTo>
                    <a:pt x="5800" y="3019"/>
                  </a:lnTo>
                  <a:cubicBezTo>
                    <a:pt x="5932" y="3093"/>
                    <a:pt x="6014" y="3234"/>
                    <a:pt x="6014" y="3386"/>
                  </a:cubicBezTo>
                  <a:lnTo>
                    <a:pt x="6014" y="5390"/>
                  </a:lnTo>
                  <a:cubicBezTo>
                    <a:pt x="6014" y="5542"/>
                    <a:pt x="5932" y="5683"/>
                    <a:pt x="5800" y="5757"/>
                  </a:cubicBezTo>
                  <a:lnTo>
                    <a:pt x="4068" y="6755"/>
                  </a:lnTo>
                  <a:cubicBezTo>
                    <a:pt x="4002" y="6794"/>
                    <a:pt x="3929" y="6813"/>
                    <a:pt x="3856" y="6813"/>
                  </a:cubicBezTo>
                  <a:cubicBezTo>
                    <a:pt x="3782" y="6813"/>
                    <a:pt x="3709" y="6794"/>
                    <a:pt x="3643" y="6755"/>
                  </a:cubicBezTo>
                  <a:lnTo>
                    <a:pt x="1912" y="5757"/>
                  </a:lnTo>
                  <a:cubicBezTo>
                    <a:pt x="1779" y="5679"/>
                    <a:pt x="1697" y="5538"/>
                    <a:pt x="1697" y="5386"/>
                  </a:cubicBezTo>
                  <a:lnTo>
                    <a:pt x="1697" y="3386"/>
                  </a:lnTo>
                  <a:cubicBezTo>
                    <a:pt x="1697" y="3234"/>
                    <a:pt x="1779" y="3093"/>
                    <a:pt x="1912" y="3019"/>
                  </a:cubicBezTo>
                  <a:lnTo>
                    <a:pt x="3643" y="2017"/>
                  </a:lnTo>
                  <a:cubicBezTo>
                    <a:pt x="3709" y="1980"/>
                    <a:pt x="3782" y="1961"/>
                    <a:pt x="3856" y="1961"/>
                  </a:cubicBezTo>
                  <a:close/>
                  <a:moveTo>
                    <a:pt x="3856" y="1"/>
                  </a:moveTo>
                  <a:cubicBezTo>
                    <a:pt x="3782" y="1"/>
                    <a:pt x="3709" y="20"/>
                    <a:pt x="3643" y="59"/>
                  </a:cubicBezTo>
                  <a:lnTo>
                    <a:pt x="211" y="2040"/>
                  </a:lnTo>
                  <a:cubicBezTo>
                    <a:pt x="83" y="2114"/>
                    <a:pt x="1" y="2255"/>
                    <a:pt x="1" y="2407"/>
                  </a:cubicBezTo>
                  <a:lnTo>
                    <a:pt x="1" y="5636"/>
                  </a:lnTo>
                  <a:lnTo>
                    <a:pt x="3858" y="7858"/>
                  </a:lnTo>
                  <a:lnTo>
                    <a:pt x="7710" y="5636"/>
                  </a:lnTo>
                  <a:lnTo>
                    <a:pt x="7710" y="2407"/>
                  </a:lnTo>
                  <a:cubicBezTo>
                    <a:pt x="7710" y="2255"/>
                    <a:pt x="7628" y="2114"/>
                    <a:pt x="7500" y="2040"/>
                  </a:cubicBezTo>
                  <a:lnTo>
                    <a:pt x="4068" y="59"/>
                  </a:lnTo>
                  <a:cubicBezTo>
                    <a:pt x="4002" y="20"/>
                    <a:pt x="3929" y="1"/>
                    <a:pt x="38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87" name="Google Shape;887;p53"/>
            <p:cNvSpPr/>
            <p:nvPr/>
          </p:nvSpPr>
          <p:spPr>
            <a:xfrm>
              <a:off x="1218000" y="1455550"/>
              <a:ext cx="65425" cy="75575"/>
            </a:xfrm>
            <a:custGeom>
              <a:avLst/>
              <a:gdLst/>
              <a:ahLst/>
              <a:cxnLst/>
              <a:rect l="l" t="t" r="r" b="b"/>
              <a:pathLst>
                <a:path w="2617" h="3023" extrusionOk="0">
                  <a:moveTo>
                    <a:pt x="1311" y="1"/>
                  </a:moveTo>
                  <a:lnTo>
                    <a:pt x="0" y="757"/>
                  </a:lnTo>
                  <a:lnTo>
                    <a:pt x="0" y="2266"/>
                  </a:lnTo>
                  <a:lnTo>
                    <a:pt x="1311" y="3023"/>
                  </a:lnTo>
                  <a:lnTo>
                    <a:pt x="2617" y="2266"/>
                  </a:lnTo>
                  <a:lnTo>
                    <a:pt x="2617" y="757"/>
                  </a:lnTo>
                  <a:lnTo>
                    <a:pt x="131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88" name="Google Shape;888;p53"/>
            <p:cNvSpPr/>
            <p:nvPr/>
          </p:nvSpPr>
          <p:spPr>
            <a:xfrm>
              <a:off x="1132200" y="1604125"/>
              <a:ext cx="65450" cy="75575"/>
            </a:xfrm>
            <a:custGeom>
              <a:avLst/>
              <a:gdLst/>
              <a:ahLst/>
              <a:cxnLst/>
              <a:rect l="l" t="t" r="r" b="b"/>
              <a:pathLst>
                <a:path w="2618" h="3023" extrusionOk="0">
                  <a:moveTo>
                    <a:pt x="1311" y="1"/>
                  </a:moveTo>
                  <a:lnTo>
                    <a:pt x="1" y="757"/>
                  </a:lnTo>
                  <a:lnTo>
                    <a:pt x="1" y="2266"/>
                  </a:lnTo>
                  <a:lnTo>
                    <a:pt x="1311" y="3023"/>
                  </a:lnTo>
                  <a:lnTo>
                    <a:pt x="2617" y="2266"/>
                  </a:lnTo>
                  <a:lnTo>
                    <a:pt x="2617" y="757"/>
                  </a:lnTo>
                  <a:lnTo>
                    <a:pt x="131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89" name="Google Shape;889;p53"/>
            <p:cNvSpPr/>
            <p:nvPr/>
          </p:nvSpPr>
          <p:spPr>
            <a:xfrm>
              <a:off x="1261275" y="1542900"/>
              <a:ext cx="171525" cy="208675"/>
            </a:xfrm>
            <a:custGeom>
              <a:avLst/>
              <a:gdLst/>
              <a:ahLst/>
              <a:cxnLst/>
              <a:rect l="l" t="t" r="r" b="b"/>
              <a:pathLst>
                <a:path w="6861" h="8347" extrusionOk="0">
                  <a:moveTo>
                    <a:pt x="3011" y="1536"/>
                  </a:moveTo>
                  <a:cubicBezTo>
                    <a:pt x="3084" y="1536"/>
                    <a:pt x="3157" y="1555"/>
                    <a:pt x="3222" y="1592"/>
                  </a:cubicBezTo>
                  <a:lnTo>
                    <a:pt x="4957" y="2594"/>
                  </a:lnTo>
                  <a:cubicBezTo>
                    <a:pt x="5086" y="2668"/>
                    <a:pt x="5168" y="2809"/>
                    <a:pt x="5168" y="2961"/>
                  </a:cubicBezTo>
                  <a:lnTo>
                    <a:pt x="5164" y="4961"/>
                  </a:lnTo>
                  <a:cubicBezTo>
                    <a:pt x="5164" y="5113"/>
                    <a:pt x="5082" y="5254"/>
                    <a:pt x="4953" y="5328"/>
                  </a:cubicBezTo>
                  <a:lnTo>
                    <a:pt x="3218" y="6330"/>
                  </a:lnTo>
                  <a:cubicBezTo>
                    <a:pt x="3153" y="6367"/>
                    <a:pt x="3080" y="6385"/>
                    <a:pt x="3007" y="6385"/>
                  </a:cubicBezTo>
                  <a:cubicBezTo>
                    <a:pt x="2933" y="6385"/>
                    <a:pt x="2859" y="6367"/>
                    <a:pt x="2793" y="6330"/>
                  </a:cubicBezTo>
                  <a:lnTo>
                    <a:pt x="1065" y="5328"/>
                  </a:lnTo>
                  <a:cubicBezTo>
                    <a:pt x="933" y="5254"/>
                    <a:pt x="851" y="5113"/>
                    <a:pt x="851" y="4961"/>
                  </a:cubicBezTo>
                  <a:lnTo>
                    <a:pt x="851" y="2961"/>
                  </a:lnTo>
                  <a:cubicBezTo>
                    <a:pt x="851" y="2809"/>
                    <a:pt x="933" y="2668"/>
                    <a:pt x="1065" y="2594"/>
                  </a:cubicBezTo>
                  <a:lnTo>
                    <a:pt x="2801" y="1592"/>
                  </a:lnTo>
                  <a:cubicBezTo>
                    <a:pt x="2865" y="1555"/>
                    <a:pt x="2938" y="1536"/>
                    <a:pt x="3011" y="1536"/>
                  </a:cubicBezTo>
                  <a:close/>
                  <a:moveTo>
                    <a:pt x="3857" y="1"/>
                  </a:moveTo>
                  <a:lnTo>
                    <a:pt x="1" y="2224"/>
                  </a:lnTo>
                  <a:lnTo>
                    <a:pt x="1" y="6677"/>
                  </a:lnTo>
                  <a:lnTo>
                    <a:pt x="2801" y="8291"/>
                  </a:lnTo>
                  <a:cubicBezTo>
                    <a:pt x="2865" y="8328"/>
                    <a:pt x="2938" y="8347"/>
                    <a:pt x="3011" y="8347"/>
                  </a:cubicBezTo>
                  <a:cubicBezTo>
                    <a:pt x="3084" y="8347"/>
                    <a:pt x="3157" y="8328"/>
                    <a:pt x="3222" y="8291"/>
                  </a:cubicBezTo>
                  <a:lnTo>
                    <a:pt x="6649" y="6310"/>
                  </a:lnTo>
                  <a:cubicBezTo>
                    <a:pt x="6782" y="6232"/>
                    <a:pt x="6860" y="6092"/>
                    <a:pt x="6860" y="5944"/>
                  </a:cubicBezTo>
                  <a:lnTo>
                    <a:pt x="6860" y="1982"/>
                  </a:lnTo>
                  <a:cubicBezTo>
                    <a:pt x="6860" y="1830"/>
                    <a:pt x="6782" y="1689"/>
                    <a:pt x="6649" y="1611"/>
                  </a:cubicBezTo>
                  <a:lnTo>
                    <a:pt x="38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90" name="Google Shape;890;p53"/>
            <p:cNvSpPr/>
            <p:nvPr/>
          </p:nvSpPr>
          <p:spPr>
            <a:xfrm>
              <a:off x="1303775" y="1604125"/>
              <a:ext cx="65450" cy="75575"/>
            </a:xfrm>
            <a:custGeom>
              <a:avLst/>
              <a:gdLst/>
              <a:ahLst/>
              <a:cxnLst/>
              <a:rect l="l" t="t" r="r" b="b"/>
              <a:pathLst>
                <a:path w="2618" h="3023" extrusionOk="0">
                  <a:moveTo>
                    <a:pt x="1307" y="1"/>
                  </a:moveTo>
                  <a:lnTo>
                    <a:pt x="1" y="757"/>
                  </a:lnTo>
                  <a:lnTo>
                    <a:pt x="1" y="2266"/>
                  </a:lnTo>
                  <a:lnTo>
                    <a:pt x="1307" y="3023"/>
                  </a:lnTo>
                  <a:lnTo>
                    <a:pt x="2618" y="2266"/>
                  </a:lnTo>
                  <a:lnTo>
                    <a:pt x="2618" y="757"/>
                  </a:lnTo>
                  <a:lnTo>
                    <a:pt x="13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91" name="Google Shape;891;p53"/>
            <p:cNvSpPr/>
            <p:nvPr/>
          </p:nvSpPr>
          <p:spPr>
            <a:xfrm>
              <a:off x="1068550" y="1542900"/>
              <a:ext cx="171600" cy="208750"/>
            </a:xfrm>
            <a:custGeom>
              <a:avLst/>
              <a:gdLst/>
              <a:ahLst/>
              <a:cxnLst/>
              <a:rect l="l" t="t" r="r" b="b"/>
              <a:pathLst>
                <a:path w="6864" h="8350" extrusionOk="0">
                  <a:moveTo>
                    <a:pt x="3856" y="1536"/>
                  </a:moveTo>
                  <a:cubicBezTo>
                    <a:pt x="3930" y="1536"/>
                    <a:pt x="4003" y="1555"/>
                    <a:pt x="4067" y="1592"/>
                  </a:cubicBezTo>
                  <a:lnTo>
                    <a:pt x="5803" y="2594"/>
                  </a:lnTo>
                  <a:cubicBezTo>
                    <a:pt x="5931" y="2668"/>
                    <a:pt x="6013" y="2809"/>
                    <a:pt x="6013" y="2961"/>
                  </a:cubicBezTo>
                  <a:lnTo>
                    <a:pt x="6013" y="4961"/>
                  </a:lnTo>
                  <a:cubicBezTo>
                    <a:pt x="6013" y="5113"/>
                    <a:pt x="5931" y="5254"/>
                    <a:pt x="5803" y="5328"/>
                  </a:cubicBezTo>
                  <a:lnTo>
                    <a:pt x="4067" y="6330"/>
                  </a:lnTo>
                  <a:cubicBezTo>
                    <a:pt x="4003" y="6367"/>
                    <a:pt x="3930" y="6385"/>
                    <a:pt x="3856" y="6385"/>
                  </a:cubicBezTo>
                  <a:cubicBezTo>
                    <a:pt x="3783" y="6385"/>
                    <a:pt x="3709" y="6367"/>
                    <a:pt x="3642" y="6330"/>
                  </a:cubicBezTo>
                  <a:lnTo>
                    <a:pt x="1911" y="5328"/>
                  </a:lnTo>
                  <a:cubicBezTo>
                    <a:pt x="1778" y="5254"/>
                    <a:pt x="1700" y="5113"/>
                    <a:pt x="1700" y="4961"/>
                  </a:cubicBezTo>
                  <a:lnTo>
                    <a:pt x="1700" y="2961"/>
                  </a:lnTo>
                  <a:cubicBezTo>
                    <a:pt x="1700" y="2809"/>
                    <a:pt x="1778" y="2668"/>
                    <a:pt x="1911" y="2594"/>
                  </a:cubicBezTo>
                  <a:lnTo>
                    <a:pt x="3642" y="1592"/>
                  </a:lnTo>
                  <a:cubicBezTo>
                    <a:pt x="3709" y="1555"/>
                    <a:pt x="3783" y="1536"/>
                    <a:pt x="3856" y="1536"/>
                  </a:cubicBezTo>
                  <a:close/>
                  <a:moveTo>
                    <a:pt x="3007" y="1"/>
                  </a:moveTo>
                  <a:lnTo>
                    <a:pt x="215" y="1611"/>
                  </a:lnTo>
                  <a:cubicBezTo>
                    <a:pt x="82" y="1689"/>
                    <a:pt x="0" y="1830"/>
                    <a:pt x="0" y="1982"/>
                  </a:cubicBezTo>
                  <a:lnTo>
                    <a:pt x="0" y="5944"/>
                  </a:lnTo>
                  <a:cubicBezTo>
                    <a:pt x="0" y="6096"/>
                    <a:pt x="82" y="6236"/>
                    <a:pt x="215" y="6310"/>
                  </a:cubicBezTo>
                  <a:lnTo>
                    <a:pt x="3642" y="8291"/>
                  </a:lnTo>
                  <a:cubicBezTo>
                    <a:pt x="3709" y="8330"/>
                    <a:pt x="3783" y="8350"/>
                    <a:pt x="3856" y="8350"/>
                  </a:cubicBezTo>
                  <a:cubicBezTo>
                    <a:pt x="3930" y="8350"/>
                    <a:pt x="4003" y="8330"/>
                    <a:pt x="4067" y="8291"/>
                  </a:cubicBezTo>
                  <a:lnTo>
                    <a:pt x="6863" y="6677"/>
                  </a:lnTo>
                  <a:lnTo>
                    <a:pt x="6863" y="2228"/>
                  </a:lnTo>
                  <a:lnTo>
                    <a:pt x="30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892" name="Google Shape;892;p53"/>
          <p:cNvGrpSpPr/>
          <p:nvPr/>
        </p:nvGrpSpPr>
        <p:grpSpPr>
          <a:xfrm>
            <a:off x="4067850" y="2726925"/>
            <a:ext cx="378700" cy="368025"/>
            <a:chOff x="4131800" y="1935875"/>
            <a:chExt cx="378700" cy="368025"/>
          </a:xfrm>
        </p:grpSpPr>
        <p:sp>
          <p:nvSpPr>
            <p:cNvPr id="893" name="Google Shape;893;p53"/>
            <p:cNvSpPr/>
            <p:nvPr/>
          </p:nvSpPr>
          <p:spPr>
            <a:xfrm>
              <a:off x="4225550" y="2004225"/>
              <a:ext cx="191100" cy="232350"/>
            </a:xfrm>
            <a:custGeom>
              <a:avLst/>
              <a:gdLst/>
              <a:ahLst/>
              <a:cxnLst/>
              <a:rect l="l" t="t" r="r" b="b"/>
              <a:pathLst>
                <a:path w="7644" h="9294" extrusionOk="0">
                  <a:moveTo>
                    <a:pt x="2691" y="3350"/>
                  </a:moveTo>
                  <a:cubicBezTo>
                    <a:pt x="2925" y="3350"/>
                    <a:pt x="3112" y="3542"/>
                    <a:pt x="3112" y="3775"/>
                  </a:cubicBezTo>
                  <a:cubicBezTo>
                    <a:pt x="3112" y="4009"/>
                    <a:pt x="2925" y="4201"/>
                    <a:pt x="2691" y="4201"/>
                  </a:cubicBezTo>
                  <a:lnTo>
                    <a:pt x="2126" y="4201"/>
                  </a:lnTo>
                  <a:cubicBezTo>
                    <a:pt x="1888" y="4201"/>
                    <a:pt x="1701" y="4009"/>
                    <a:pt x="1701" y="3775"/>
                  </a:cubicBezTo>
                  <a:cubicBezTo>
                    <a:pt x="1701" y="3542"/>
                    <a:pt x="1888" y="3350"/>
                    <a:pt x="2126" y="3350"/>
                  </a:cubicBezTo>
                  <a:close/>
                  <a:moveTo>
                    <a:pt x="5518" y="3350"/>
                  </a:moveTo>
                  <a:cubicBezTo>
                    <a:pt x="5756" y="3350"/>
                    <a:pt x="5943" y="3542"/>
                    <a:pt x="5943" y="3775"/>
                  </a:cubicBezTo>
                  <a:cubicBezTo>
                    <a:pt x="5943" y="4009"/>
                    <a:pt x="5756" y="4201"/>
                    <a:pt x="5518" y="4201"/>
                  </a:cubicBezTo>
                  <a:lnTo>
                    <a:pt x="4953" y="4201"/>
                  </a:lnTo>
                  <a:cubicBezTo>
                    <a:pt x="4719" y="4201"/>
                    <a:pt x="4528" y="4009"/>
                    <a:pt x="4528" y="3775"/>
                  </a:cubicBezTo>
                  <a:cubicBezTo>
                    <a:pt x="4528" y="3542"/>
                    <a:pt x="4719" y="3350"/>
                    <a:pt x="4953" y="3350"/>
                  </a:cubicBezTo>
                  <a:close/>
                  <a:moveTo>
                    <a:pt x="3822" y="4481"/>
                  </a:moveTo>
                  <a:cubicBezTo>
                    <a:pt x="4056" y="4481"/>
                    <a:pt x="4247" y="4672"/>
                    <a:pt x="4247" y="4906"/>
                  </a:cubicBezTo>
                  <a:lnTo>
                    <a:pt x="4247" y="5191"/>
                  </a:lnTo>
                  <a:cubicBezTo>
                    <a:pt x="4247" y="5425"/>
                    <a:pt x="4056" y="5616"/>
                    <a:pt x="3822" y="5616"/>
                  </a:cubicBezTo>
                  <a:cubicBezTo>
                    <a:pt x="3588" y="5616"/>
                    <a:pt x="3397" y="5425"/>
                    <a:pt x="3397" y="5191"/>
                  </a:cubicBezTo>
                  <a:lnTo>
                    <a:pt x="3397" y="4906"/>
                  </a:lnTo>
                  <a:cubicBezTo>
                    <a:pt x="3397" y="4672"/>
                    <a:pt x="3588" y="4481"/>
                    <a:pt x="3822" y="4481"/>
                  </a:cubicBezTo>
                  <a:close/>
                  <a:moveTo>
                    <a:pt x="3257" y="6930"/>
                  </a:moveTo>
                  <a:cubicBezTo>
                    <a:pt x="3487" y="6930"/>
                    <a:pt x="3674" y="7110"/>
                    <a:pt x="3682" y="7340"/>
                  </a:cubicBezTo>
                  <a:lnTo>
                    <a:pt x="3682" y="7597"/>
                  </a:lnTo>
                  <a:cubicBezTo>
                    <a:pt x="3674" y="7823"/>
                    <a:pt x="3487" y="8007"/>
                    <a:pt x="3257" y="8007"/>
                  </a:cubicBezTo>
                  <a:cubicBezTo>
                    <a:pt x="3027" y="8007"/>
                    <a:pt x="2839" y="7823"/>
                    <a:pt x="2832" y="7597"/>
                  </a:cubicBezTo>
                  <a:lnTo>
                    <a:pt x="2832" y="7340"/>
                  </a:lnTo>
                  <a:cubicBezTo>
                    <a:pt x="2839" y="7110"/>
                    <a:pt x="3027" y="6930"/>
                    <a:pt x="3257" y="6930"/>
                  </a:cubicBezTo>
                  <a:close/>
                  <a:moveTo>
                    <a:pt x="4388" y="6915"/>
                  </a:moveTo>
                  <a:cubicBezTo>
                    <a:pt x="4622" y="6915"/>
                    <a:pt x="4813" y="7106"/>
                    <a:pt x="4813" y="7340"/>
                  </a:cubicBezTo>
                  <a:lnTo>
                    <a:pt x="4813" y="7597"/>
                  </a:lnTo>
                  <a:cubicBezTo>
                    <a:pt x="4813" y="7831"/>
                    <a:pt x="4622" y="8022"/>
                    <a:pt x="4388" y="8022"/>
                  </a:cubicBezTo>
                  <a:cubicBezTo>
                    <a:pt x="4154" y="8022"/>
                    <a:pt x="3962" y="7831"/>
                    <a:pt x="3962" y="7597"/>
                  </a:cubicBezTo>
                  <a:lnTo>
                    <a:pt x="3962" y="7340"/>
                  </a:lnTo>
                  <a:cubicBezTo>
                    <a:pt x="3962" y="7106"/>
                    <a:pt x="4154" y="6915"/>
                    <a:pt x="4388" y="6915"/>
                  </a:cubicBezTo>
                  <a:close/>
                  <a:moveTo>
                    <a:pt x="3822" y="1"/>
                  </a:moveTo>
                  <a:cubicBezTo>
                    <a:pt x="1728" y="1"/>
                    <a:pt x="24" y="1685"/>
                    <a:pt x="1" y="3779"/>
                  </a:cubicBezTo>
                  <a:lnTo>
                    <a:pt x="1" y="4902"/>
                  </a:lnTo>
                  <a:cubicBezTo>
                    <a:pt x="4" y="5737"/>
                    <a:pt x="663" y="6427"/>
                    <a:pt x="1498" y="6462"/>
                  </a:cubicBezTo>
                  <a:lnTo>
                    <a:pt x="1603" y="7741"/>
                  </a:lnTo>
                  <a:cubicBezTo>
                    <a:pt x="1677" y="8619"/>
                    <a:pt x="2410" y="9293"/>
                    <a:pt x="3292" y="9293"/>
                  </a:cubicBezTo>
                  <a:lnTo>
                    <a:pt x="4352" y="9293"/>
                  </a:lnTo>
                  <a:cubicBezTo>
                    <a:pt x="5234" y="9293"/>
                    <a:pt x="5967" y="8619"/>
                    <a:pt x="6041" y="7741"/>
                  </a:cubicBezTo>
                  <a:lnTo>
                    <a:pt x="6146" y="6462"/>
                  </a:lnTo>
                  <a:cubicBezTo>
                    <a:pt x="6981" y="6427"/>
                    <a:pt x="7640" y="5737"/>
                    <a:pt x="7644" y="4902"/>
                  </a:cubicBezTo>
                  <a:lnTo>
                    <a:pt x="7644" y="3779"/>
                  </a:lnTo>
                  <a:cubicBezTo>
                    <a:pt x="7620" y="1685"/>
                    <a:pt x="5916" y="1"/>
                    <a:pt x="38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94" name="Google Shape;894;p53"/>
            <p:cNvSpPr/>
            <p:nvPr/>
          </p:nvSpPr>
          <p:spPr>
            <a:xfrm>
              <a:off x="4131825" y="1935875"/>
              <a:ext cx="145025" cy="132325"/>
            </a:xfrm>
            <a:custGeom>
              <a:avLst/>
              <a:gdLst/>
              <a:ahLst/>
              <a:cxnLst/>
              <a:rect l="l" t="t" r="r" b="b"/>
              <a:pathLst>
                <a:path w="5801" h="5293" extrusionOk="0">
                  <a:moveTo>
                    <a:pt x="3774" y="1"/>
                  </a:moveTo>
                  <a:cubicBezTo>
                    <a:pt x="2797" y="1"/>
                    <a:pt x="1986" y="832"/>
                    <a:pt x="2057" y="1846"/>
                  </a:cubicBezTo>
                  <a:cubicBezTo>
                    <a:pt x="2015" y="1843"/>
                    <a:pt x="1973" y="1841"/>
                    <a:pt x="1932" y="1841"/>
                  </a:cubicBezTo>
                  <a:cubicBezTo>
                    <a:pt x="831" y="1841"/>
                    <a:pt x="0" y="2873"/>
                    <a:pt x="259" y="3967"/>
                  </a:cubicBezTo>
                  <a:cubicBezTo>
                    <a:pt x="453" y="4781"/>
                    <a:pt x="1176" y="5292"/>
                    <a:pt x="1940" y="5292"/>
                  </a:cubicBezTo>
                  <a:cubicBezTo>
                    <a:pt x="2237" y="5292"/>
                    <a:pt x="2541" y="5214"/>
                    <a:pt x="2821" y="5047"/>
                  </a:cubicBezTo>
                  <a:lnTo>
                    <a:pt x="3063" y="5293"/>
                  </a:lnTo>
                  <a:cubicBezTo>
                    <a:pt x="3402" y="4049"/>
                    <a:pt x="4233" y="3004"/>
                    <a:pt x="5368" y="2395"/>
                  </a:cubicBezTo>
                  <a:cubicBezTo>
                    <a:pt x="5801" y="1366"/>
                    <a:pt x="5161" y="208"/>
                    <a:pt x="4061" y="24"/>
                  </a:cubicBezTo>
                  <a:cubicBezTo>
                    <a:pt x="3964" y="8"/>
                    <a:pt x="3868" y="1"/>
                    <a:pt x="37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95" name="Google Shape;895;p53"/>
            <p:cNvSpPr/>
            <p:nvPr/>
          </p:nvSpPr>
          <p:spPr>
            <a:xfrm>
              <a:off x="4365450" y="1935875"/>
              <a:ext cx="145050" cy="132300"/>
            </a:xfrm>
            <a:custGeom>
              <a:avLst/>
              <a:gdLst/>
              <a:ahLst/>
              <a:cxnLst/>
              <a:rect l="l" t="t" r="r" b="b"/>
              <a:pathLst>
                <a:path w="5802" h="5292" extrusionOk="0">
                  <a:moveTo>
                    <a:pt x="2027" y="1"/>
                  </a:moveTo>
                  <a:cubicBezTo>
                    <a:pt x="1933" y="1"/>
                    <a:pt x="1837" y="8"/>
                    <a:pt x="1740" y="24"/>
                  </a:cubicBezTo>
                  <a:cubicBezTo>
                    <a:pt x="640" y="204"/>
                    <a:pt x="0" y="1366"/>
                    <a:pt x="433" y="2392"/>
                  </a:cubicBezTo>
                  <a:cubicBezTo>
                    <a:pt x="1564" y="3004"/>
                    <a:pt x="2399" y="4049"/>
                    <a:pt x="2738" y="5289"/>
                  </a:cubicBezTo>
                  <a:lnTo>
                    <a:pt x="2980" y="5047"/>
                  </a:lnTo>
                  <a:cubicBezTo>
                    <a:pt x="3259" y="5214"/>
                    <a:pt x="3562" y="5292"/>
                    <a:pt x="3859" y="5292"/>
                  </a:cubicBezTo>
                  <a:cubicBezTo>
                    <a:pt x="4623" y="5292"/>
                    <a:pt x="5348" y="4780"/>
                    <a:pt x="5542" y="3963"/>
                  </a:cubicBezTo>
                  <a:cubicBezTo>
                    <a:pt x="5801" y="2873"/>
                    <a:pt x="4970" y="1841"/>
                    <a:pt x="3869" y="1841"/>
                  </a:cubicBezTo>
                  <a:cubicBezTo>
                    <a:pt x="3828" y="1841"/>
                    <a:pt x="3786" y="1843"/>
                    <a:pt x="3744" y="1846"/>
                  </a:cubicBezTo>
                  <a:cubicBezTo>
                    <a:pt x="3812" y="832"/>
                    <a:pt x="3004" y="1"/>
                    <a:pt x="20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96" name="Google Shape;896;p53"/>
            <p:cNvSpPr/>
            <p:nvPr/>
          </p:nvSpPr>
          <p:spPr>
            <a:xfrm>
              <a:off x="4131800" y="2163225"/>
              <a:ext cx="145925" cy="140575"/>
            </a:xfrm>
            <a:custGeom>
              <a:avLst/>
              <a:gdLst/>
              <a:ahLst/>
              <a:cxnLst/>
              <a:rect l="l" t="t" r="r" b="b"/>
              <a:pathLst>
                <a:path w="5837" h="5623" extrusionOk="0">
                  <a:moveTo>
                    <a:pt x="3396" y="1"/>
                  </a:moveTo>
                  <a:lnTo>
                    <a:pt x="2822" y="574"/>
                  </a:lnTo>
                  <a:cubicBezTo>
                    <a:pt x="2543" y="409"/>
                    <a:pt x="2240" y="332"/>
                    <a:pt x="1944" y="332"/>
                  </a:cubicBezTo>
                  <a:cubicBezTo>
                    <a:pt x="1179" y="332"/>
                    <a:pt x="454" y="843"/>
                    <a:pt x="260" y="1658"/>
                  </a:cubicBezTo>
                  <a:cubicBezTo>
                    <a:pt x="1" y="2750"/>
                    <a:pt x="835" y="3784"/>
                    <a:pt x="1939" y="3784"/>
                  </a:cubicBezTo>
                  <a:cubicBezTo>
                    <a:pt x="1978" y="3784"/>
                    <a:pt x="2018" y="3782"/>
                    <a:pt x="2058" y="3780"/>
                  </a:cubicBezTo>
                  <a:lnTo>
                    <a:pt x="2058" y="3780"/>
                  </a:lnTo>
                  <a:cubicBezTo>
                    <a:pt x="1988" y="4796"/>
                    <a:pt x="2801" y="5622"/>
                    <a:pt x="3772" y="5622"/>
                  </a:cubicBezTo>
                  <a:cubicBezTo>
                    <a:pt x="3889" y="5622"/>
                    <a:pt x="4008" y="5610"/>
                    <a:pt x="4129" y="5585"/>
                  </a:cubicBezTo>
                  <a:cubicBezTo>
                    <a:pt x="5248" y="5351"/>
                    <a:pt x="5837" y="4111"/>
                    <a:pt x="5306" y="3101"/>
                  </a:cubicBezTo>
                  <a:cubicBezTo>
                    <a:pt x="4842" y="2668"/>
                    <a:pt x="4558" y="2079"/>
                    <a:pt x="4507" y="1452"/>
                  </a:cubicBezTo>
                  <a:lnTo>
                    <a:pt x="4452" y="793"/>
                  </a:lnTo>
                  <a:cubicBezTo>
                    <a:pt x="4121" y="668"/>
                    <a:pt x="3821" y="465"/>
                    <a:pt x="3575" y="208"/>
                  </a:cubicBezTo>
                  <a:cubicBezTo>
                    <a:pt x="3513" y="141"/>
                    <a:pt x="3450" y="71"/>
                    <a:pt x="3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97" name="Google Shape;897;p53"/>
            <p:cNvSpPr/>
            <p:nvPr/>
          </p:nvSpPr>
          <p:spPr>
            <a:xfrm>
              <a:off x="4364475" y="2163225"/>
              <a:ext cx="145925" cy="140675"/>
            </a:xfrm>
            <a:custGeom>
              <a:avLst/>
              <a:gdLst/>
              <a:ahLst/>
              <a:cxnLst/>
              <a:rect l="l" t="t" r="r" b="b"/>
              <a:pathLst>
                <a:path w="5837" h="5627" extrusionOk="0">
                  <a:moveTo>
                    <a:pt x="2442" y="1"/>
                  </a:moveTo>
                  <a:cubicBezTo>
                    <a:pt x="2383" y="75"/>
                    <a:pt x="2325" y="145"/>
                    <a:pt x="2262" y="211"/>
                  </a:cubicBezTo>
                  <a:cubicBezTo>
                    <a:pt x="2017" y="469"/>
                    <a:pt x="1716" y="668"/>
                    <a:pt x="1385" y="796"/>
                  </a:cubicBezTo>
                  <a:lnTo>
                    <a:pt x="1330" y="1455"/>
                  </a:lnTo>
                  <a:cubicBezTo>
                    <a:pt x="1276" y="2083"/>
                    <a:pt x="991" y="2672"/>
                    <a:pt x="531" y="3101"/>
                  </a:cubicBezTo>
                  <a:cubicBezTo>
                    <a:pt x="0" y="4115"/>
                    <a:pt x="585" y="5355"/>
                    <a:pt x="1705" y="5589"/>
                  </a:cubicBezTo>
                  <a:cubicBezTo>
                    <a:pt x="1825" y="5614"/>
                    <a:pt x="1945" y="5626"/>
                    <a:pt x="2062" y="5626"/>
                  </a:cubicBezTo>
                  <a:cubicBezTo>
                    <a:pt x="3033" y="5626"/>
                    <a:pt x="3849" y="4799"/>
                    <a:pt x="3779" y="3780"/>
                  </a:cubicBezTo>
                  <a:lnTo>
                    <a:pt x="3779" y="3780"/>
                  </a:lnTo>
                  <a:cubicBezTo>
                    <a:pt x="3821" y="3783"/>
                    <a:pt x="3863" y="3784"/>
                    <a:pt x="3904" y="3784"/>
                  </a:cubicBezTo>
                  <a:cubicBezTo>
                    <a:pt x="5005" y="3784"/>
                    <a:pt x="5836" y="2752"/>
                    <a:pt x="5573" y="1658"/>
                  </a:cubicBezTo>
                  <a:cubicBezTo>
                    <a:pt x="5379" y="844"/>
                    <a:pt x="4658" y="333"/>
                    <a:pt x="3896" y="333"/>
                  </a:cubicBezTo>
                  <a:cubicBezTo>
                    <a:pt x="3599" y="333"/>
                    <a:pt x="3296" y="411"/>
                    <a:pt x="3015" y="578"/>
                  </a:cubicBezTo>
                  <a:lnTo>
                    <a:pt x="3015" y="574"/>
                  </a:lnTo>
                  <a:lnTo>
                    <a:pt x="244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898" name="Google Shape;898;p53"/>
          <p:cNvGrpSpPr/>
          <p:nvPr/>
        </p:nvGrpSpPr>
        <p:grpSpPr>
          <a:xfrm>
            <a:off x="4147563" y="3336350"/>
            <a:ext cx="219275" cy="367850"/>
            <a:chOff x="4236675" y="2545300"/>
            <a:chExt cx="219275" cy="367850"/>
          </a:xfrm>
        </p:grpSpPr>
        <p:sp>
          <p:nvSpPr>
            <p:cNvPr id="899" name="Google Shape;899;p53"/>
            <p:cNvSpPr/>
            <p:nvPr/>
          </p:nvSpPr>
          <p:spPr>
            <a:xfrm>
              <a:off x="4279075" y="2545300"/>
              <a:ext cx="134350" cy="67200"/>
            </a:xfrm>
            <a:custGeom>
              <a:avLst/>
              <a:gdLst/>
              <a:ahLst/>
              <a:cxnLst/>
              <a:rect l="l" t="t" r="r" b="b"/>
              <a:pathLst>
                <a:path w="5374" h="2688" extrusionOk="0">
                  <a:moveTo>
                    <a:pt x="4040" y="0"/>
                  </a:moveTo>
                  <a:cubicBezTo>
                    <a:pt x="4037" y="0"/>
                    <a:pt x="4035" y="0"/>
                    <a:pt x="4033" y="0"/>
                  </a:cubicBezTo>
                  <a:lnTo>
                    <a:pt x="1346" y="0"/>
                  </a:lnTo>
                  <a:cubicBezTo>
                    <a:pt x="601" y="0"/>
                    <a:pt x="0" y="601"/>
                    <a:pt x="0" y="1342"/>
                  </a:cubicBezTo>
                  <a:cubicBezTo>
                    <a:pt x="0" y="2083"/>
                    <a:pt x="601" y="2687"/>
                    <a:pt x="1346" y="2687"/>
                  </a:cubicBezTo>
                  <a:lnTo>
                    <a:pt x="4033" y="2687"/>
                  </a:lnTo>
                  <a:cubicBezTo>
                    <a:pt x="4773" y="2687"/>
                    <a:pt x="5374" y="2083"/>
                    <a:pt x="5374" y="1342"/>
                  </a:cubicBezTo>
                  <a:cubicBezTo>
                    <a:pt x="5374" y="603"/>
                    <a:pt x="4777" y="0"/>
                    <a:pt x="40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00" name="Google Shape;900;p53"/>
            <p:cNvSpPr/>
            <p:nvPr/>
          </p:nvSpPr>
          <p:spPr>
            <a:xfrm>
              <a:off x="4236675" y="2633425"/>
              <a:ext cx="219275" cy="279725"/>
            </a:xfrm>
            <a:custGeom>
              <a:avLst/>
              <a:gdLst/>
              <a:ahLst/>
              <a:cxnLst/>
              <a:rect l="l" t="t" r="r" b="b"/>
              <a:pathLst>
                <a:path w="8771" h="11189" extrusionOk="0">
                  <a:moveTo>
                    <a:pt x="4383" y="3440"/>
                  </a:moveTo>
                  <a:cubicBezTo>
                    <a:pt x="5608" y="3440"/>
                    <a:pt x="6602" y="4419"/>
                    <a:pt x="6622" y="5643"/>
                  </a:cubicBezTo>
                  <a:lnTo>
                    <a:pt x="6622" y="6244"/>
                  </a:lnTo>
                  <a:cubicBezTo>
                    <a:pt x="6618" y="6727"/>
                    <a:pt x="6282" y="7145"/>
                    <a:pt x="5807" y="7250"/>
                  </a:cubicBezTo>
                  <a:lnTo>
                    <a:pt x="5764" y="7772"/>
                  </a:lnTo>
                  <a:cubicBezTo>
                    <a:pt x="5713" y="8342"/>
                    <a:pt x="5237" y="8779"/>
                    <a:pt x="4668" y="8782"/>
                  </a:cubicBezTo>
                  <a:lnTo>
                    <a:pt x="4102" y="8782"/>
                  </a:lnTo>
                  <a:cubicBezTo>
                    <a:pt x="3529" y="8779"/>
                    <a:pt x="3053" y="8342"/>
                    <a:pt x="3003" y="7772"/>
                  </a:cubicBezTo>
                  <a:lnTo>
                    <a:pt x="2960" y="7250"/>
                  </a:lnTo>
                  <a:cubicBezTo>
                    <a:pt x="2488" y="7145"/>
                    <a:pt x="2149" y="6727"/>
                    <a:pt x="2149" y="6244"/>
                  </a:cubicBezTo>
                  <a:lnTo>
                    <a:pt x="2149" y="5643"/>
                  </a:lnTo>
                  <a:cubicBezTo>
                    <a:pt x="2168" y="4419"/>
                    <a:pt x="3163" y="3440"/>
                    <a:pt x="4383" y="3440"/>
                  </a:cubicBezTo>
                  <a:close/>
                  <a:moveTo>
                    <a:pt x="2827" y="1"/>
                  </a:moveTo>
                  <a:lnTo>
                    <a:pt x="2827" y="215"/>
                  </a:lnTo>
                  <a:lnTo>
                    <a:pt x="905" y="1564"/>
                  </a:lnTo>
                  <a:cubicBezTo>
                    <a:pt x="335" y="1958"/>
                    <a:pt x="0" y="2609"/>
                    <a:pt x="0" y="3300"/>
                  </a:cubicBezTo>
                  <a:lnTo>
                    <a:pt x="0" y="9917"/>
                  </a:lnTo>
                  <a:cubicBezTo>
                    <a:pt x="0" y="10619"/>
                    <a:pt x="569" y="11188"/>
                    <a:pt x="1271" y="11188"/>
                  </a:cubicBezTo>
                  <a:lnTo>
                    <a:pt x="7499" y="11188"/>
                  </a:lnTo>
                  <a:cubicBezTo>
                    <a:pt x="8201" y="11188"/>
                    <a:pt x="8770" y="10619"/>
                    <a:pt x="8770" y="9917"/>
                  </a:cubicBezTo>
                  <a:lnTo>
                    <a:pt x="8770" y="3300"/>
                  </a:lnTo>
                  <a:cubicBezTo>
                    <a:pt x="8770" y="2609"/>
                    <a:pt x="8431" y="1958"/>
                    <a:pt x="7866" y="1564"/>
                  </a:cubicBezTo>
                  <a:lnTo>
                    <a:pt x="5939" y="215"/>
                  </a:lnTo>
                  <a:lnTo>
                    <a:pt x="5939" y="1"/>
                  </a:lnTo>
                  <a:cubicBezTo>
                    <a:pt x="5869" y="8"/>
                    <a:pt x="5799" y="12"/>
                    <a:pt x="5729" y="12"/>
                  </a:cubicBezTo>
                  <a:lnTo>
                    <a:pt x="3042" y="12"/>
                  </a:lnTo>
                  <a:cubicBezTo>
                    <a:pt x="2968" y="12"/>
                    <a:pt x="2897" y="8"/>
                    <a:pt x="2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01" name="Google Shape;901;p53"/>
            <p:cNvSpPr/>
            <p:nvPr/>
          </p:nvSpPr>
          <p:spPr>
            <a:xfrm>
              <a:off x="4311625" y="2739800"/>
              <a:ext cx="69350" cy="92050"/>
            </a:xfrm>
            <a:custGeom>
              <a:avLst/>
              <a:gdLst/>
              <a:ahLst/>
              <a:cxnLst/>
              <a:rect l="l" t="t" r="r" b="b"/>
              <a:pathLst>
                <a:path w="2774" h="3682" extrusionOk="0">
                  <a:moveTo>
                    <a:pt x="795" y="963"/>
                  </a:moveTo>
                  <a:cubicBezTo>
                    <a:pt x="1030" y="963"/>
                    <a:pt x="1221" y="1151"/>
                    <a:pt x="1221" y="1384"/>
                  </a:cubicBezTo>
                  <a:cubicBezTo>
                    <a:pt x="1221" y="1621"/>
                    <a:pt x="1030" y="1810"/>
                    <a:pt x="795" y="1810"/>
                  </a:cubicBezTo>
                  <a:cubicBezTo>
                    <a:pt x="790" y="1810"/>
                    <a:pt x="786" y="1810"/>
                    <a:pt x="781" y="1809"/>
                  </a:cubicBezTo>
                  <a:lnTo>
                    <a:pt x="679" y="1809"/>
                  </a:lnTo>
                  <a:cubicBezTo>
                    <a:pt x="675" y="1810"/>
                    <a:pt x="670" y="1810"/>
                    <a:pt x="665" y="1810"/>
                  </a:cubicBezTo>
                  <a:cubicBezTo>
                    <a:pt x="430" y="1810"/>
                    <a:pt x="239" y="1621"/>
                    <a:pt x="239" y="1384"/>
                  </a:cubicBezTo>
                  <a:cubicBezTo>
                    <a:pt x="239" y="1151"/>
                    <a:pt x="430" y="963"/>
                    <a:pt x="665" y="963"/>
                  </a:cubicBezTo>
                  <a:cubicBezTo>
                    <a:pt x="670" y="963"/>
                    <a:pt x="675" y="963"/>
                    <a:pt x="679" y="963"/>
                  </a:cubicBezTo>
                  <a:lnTo>
                    <a:pt x="781" y="963"/>
                  </a:lnTo>
                  <a:cubicBezTo>
                    <a:pt x="786" y="963"/>
                    <a:pt x="790" y="963"/>
                    <a:pt x="795" y="963"/>
                  </a:cubicBezTo>
                  <a:close/>
                  <a:moveTo>
                    <a:pt x="1975" y="963"/>
                  </a:moveTo>
                  <a:cubicBezTo>
                    <a:pt x="1980" y="963"/>
                    <a:pt x="1985" y="963"/>
                    <a:pt x="1990" y="963"/>
                  </a:cubicBezTo>
                  <a:lnTo>
                    <a:pt x="2095" y="963"/>
                  </a:lnTo>
                  <a:cubicBezTo>
                    <a:pt x="2329" y="963"/>
                    <a:pt x="2516" y="1150"/>
                    <a:pt x="2516" y="1384"/>
                  </a:cubicBezTo>
                  <a:cubicBezTo>
                    <a:pt x="2516" y="1618"/>
                    <a:pt x="2329" y="1809"/>
                    <a:pt x="2095" y="1809"/>
                  </a:cubicBezTo>
                  <a:lnTo>
                    <a:pt x="1990" y="1809"/>
                  </a:lnTo>
                  <a:cubicBezTo>
                    <a:pt x="1985" y="1810"/>
                    <a:pt x="1980" y="1810"/>
                    <a:pt x="1975" y="1810"/>
                  </a:cubicBezTo>
                  <a:cubicBezTo>
                    <a:pt x="1740" y="1810"/>
                    <a:pt x="1549" y="1621"/>
                    <a:pt x="1549" y="1384"/>
                  </a:cubicBezTo>
                  <a:cubicBezTo>
                    <a:pt x="1549" y="1151"/>
                    <a:pt x="1740" y="963"/>
                    <a:pt x="1975" y="963"/>
                  </a:cubicBezTo>
                  <a:close/>
                  <a:moveTo>
                    <a:pt x="1385" y="1833"/>
                  </a:moveTo>
                  <a:cubicBezTo>
                    <a:pt x="1615" y="1833"/>
                    <a:pt x="1802" y="2016"/>
                    <a:pt x="1810" y="2246"/>
                  </a:cubicBezTo>
                  <a:lnTo>
                    <a:pt x="1810" y="2262"/>
                  </a:lnTo>
                  <a:cubicBezTo>
                    <a:pt x="1818" y="2504"/>
                    <a:pt x="1627" y="2702"/>
                    <a:pt x="1385" y="2702"/>
                  </a:cubicBezTo>
                  <a:cubicBezTo>
                    <a:pt x="1147" y="2702"/>
                    <a:pt x="952" y="2504"/>
                    <a:pt x="960" y="2262"/>
                  </a:cubicBezTo>
                  <a:lnTo>
                    <a:pt x="960" y="2246"/>
                  </a:lnTo>
                  <a:cubicBezTo>
                    <a:pt x="968" y="2016"/>
                    <a:pt x="1155" y="1833"/>
                    <a:pt x="1385" y="1833"/>
                  </a:cubicBezTo>
                  <a:close/>
                  <a:moveTo>
                    <a:pt x="1385" y="0"/>
                  </a:moveTo>
                  <a:cubicBezTo>
                    <a:pt x="621" y="0"/>
                    <a:pt x="1" y="620"/>
                    <a:pt x="1" y="1384"/>
                  </a:cubicBezTo>
                  <a:lnTo>
                    <a:pt x="1" y="1989"/>
                  </a:lnTo>
                  <a:cubicBezTo>
                    <a:pt x="1" y="2086"/>
                    <a:pt x="83" y="2168"/>
                    <a:pt x="184" y="2168"/>
                  </a:cubicBezTo>
                  <a:lnTo>
                    <a:pt x="356" y="2168"/>
                  </a:lnTo>
                  <a:cubicBezTo>
                    <a:pt x="578" y="2168"/>
                    <a:pt x="761" y="2340"/>
                    <a:pt x="777" y="2558"/>
                  </a:cubicBezTo>
                  <a:lnTo>
                    <a:pt x="851" y="3447"/>
                  </a:lnTo>
                  <a:cubicBezTo>
                    <a:pt x="863" y="3580"/>
                    <a:pt x="972" y="3677"/>
                    <a:pt x="1104" y="3681"/>
                  </a:cubicBezTo>
                  <a:lnTo>
                    <a:pt x="1670" y="3681"/>
                  </a:lnTo>
                  <a:cubicBezTo>
                    <a:pt x="1799" y="3677"/>
                    <a:pt x="1908" y="3580"/>
                    <a:pt x="1919" y="3447"/>
                  </a:cubicBezTo>
                  <a:lnTo>
                    <a:pt x="1994" y="2558"/>
                  </a:lnTo>
                  <a:cubicBezTo>
                    <a:pt x="2013" y="2340"/>
                    <a:pt x="2196" y="2168"/>
                    <a:pt x="2419" y="2168"/>
                  </a:cubicBezTo>
                  <a:lnTo>
                    <a:pt x="2590" y="2168"/>
                  </a:lnTo>
                  <a:cubicBezTo>
                    <a:pt x="2692" y="2168"/>
                    <a:pt x="2773" y="2086"/>
                    <a:pt x="2773" y="1989"/>
                  </a:cubicBezTo>
                  <a:lnTo>
                    <a:pt x="2773" y="1388"/>
                  </a:lnTo>
                  <a:cubicBezTo>
                    <a:pt x="2773" y="620"/>
                    <a:pt x="2153" y="0"/>
                    <a:pt x="1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902" name="Google Shape;902;p53"/>
          <p:cNvSpPr/>
          <p:nvPr/>
        </p:nvSpPr>
        <p:spPr>
          <a:xfrm>
            <a:off x="3459975" y="2726950"/>
            <a:ext cx="369500" cy="367850"/>
          </a:xfrm>
          <a:custGeom>
            <a:avLst/>
            <a:gdLst/>
            <a:ahLst/>
            <a:cxnLst/>
            <a:rect l="l" t="t" r="r" b="b"/>
            <a:pathLst>
              <a:path w="14780" h="14714" extrusionOk="0">
                <a:moveTo>
                  <a:pt x="13505" y="850"/>
                </a:moveTo>
                <a:cubicBezTo>
                  <a:pt x="13742" y="850"/>
                  <a:pt x="13930" y="1041"/>
                  <a:pt x="13930" y="1275"/>
                </a:cubicBezTo>
                <a:lnTo>
                  <a:pt x="13930" y="6286"/>
                </a:lnTo>
                <a:cubicBezTo>
                  <a:pt x="13930" y="6442"/>
                  <a:pt x="13848" y="6586"/>
                  <a:pt x="13711" y="6661"/>
                </a:cubicBezTo>
                <a:lnTo>
                  <a:pt x="11668" y="7776"/>
                </a:lnTo>
                <a:lnTo>
                  <a:pt x="11668" y="850"/>
                </a:lnTo>
                <a:close/>
                <a:moveTo>
                  <a:pt x="5729" y="5233"/>
                </a:moveTo>
                <a:cubicBezTo>
                  <a:pt x="5963" y="5237"/>
                  <a:pt x="6150" y="5424"/>
                  <a:pt x="6150" y="5658"/>
                </a:cubicBezTo>
                <a:cubicBezTo>
                  <a:pt x="6150" y="5896"/>
                  <a:pt x="5963" y="6083"/>
                  <a:pt x="5729" y="6083"/>
                </a:cubicBezTo>
                <a:lnTo>
                  <a:pt x="4173" y="6083"/>
                </a:lnTo>
                <a:lnTo>
                  <a:pt x="4173" y="7784"/>
                </a:lnTo>
                <a:lnTo>
                  <a:pt x="5159" y="7784"/>
                </a:lnTo>
                <a:cubicBezTo>
                  <a:pt x="5164" y="7783"/>
                  <a:pt x="5169" y="7783"/>
                  <a:pt x="5174" y="7783"/>
                </a:cubicBezTo>
                <a:cubicBezTo>
                  <a:pt x="5409" y="7783"/>
                  <a:pt x="5600" y="7972"/>
                  <a:pt x="5600" y="8205"/>
                </a:cubicBezTo>
                <a:cubicBezTo>
                  <a:pt x="5600" y="8442"/>
                  <a:pt x="5409" y="8630"/>
                  <a:pt x="5174" y="8630"/>
                </a:cubicBezTo>
                <a:cubicBezTo>
                  <a:pt x="5169" y="8630"/>
                  <a:pt x="5164" y="8630"/>
                  <a:pt x="5159" y="8630"/>
                </a:cubicBezTo>
                <a:lnTo>
                  <a:pt x="4173" y="8630"/>
                </a:lnTo>
                <a:lnTo>
                  <a:pt x="4173" y="10045"/>
                </a:lnTo>
                <a:lnTo>
                  <a:pt x="5163" y="10045"/>
                </a:lnTo>
                <a:cubicBezTo>
                  <a:pt x="5397" y="10045"/>
                  <a:pt x="5585" y="10233"/>
                  <a:pt x="5585" y="10470"/>
                </a:cubicBezTo>
                <a:cubicBezTo>
                  <a:pt x="5585" y="10704"/>
                  <a:pt x="5397" y="10896"/>
                  <a:pt x="5163" y="10896"/>
                </a:cubicBezTo>
                <a:lnTo>
                  <a:pt x="4173" y="10896"/>
                </a:lnTo>
                <a:lnTo>
                  <a:pt x="4173" y="12451"/>
                </a:lnTo>
                <a:cubicBezTo>
                  <a:pt x="4169" y="12529"/>
                  <a:pt x="4235" y="12592"/>
                  <a:pt x="4313" y="12592"/>
                </a:cubicBezTo>
                <a:lnTo>
                  <a:pt x="5725" y="12592"/>
                </a:lnTo>
                <a:cubicBezTo>
                  <a:pt x="5955" y="12600"/>
                  <a:pt x="6134" y="12787"/>
                  <a:pt x="6134" y="13017"/>
                </a:cubicBezTo>
                <a:cubicBezTo>
                  <a:pt x="6134" y="13247"/>
                  <a:pt x="5955" y="13434"/>
                  <a:pt x="5725" y="13442"/>
                </a:cubicBezTo>
                <a:lnTo>
                  <a:pt x="4313" y="13442"/>
                </a:lnTo>
                <a:cubicBezTo>
                  <a:pt x="3767" y="13442"/>
                  <a:pt x="3323" y="12997"/>
                  <a:pt x="3323" y="12451"/>
                </a:cubicBezTo>
                <a:lnTo>
                  <a:pt x="3323" y="5658"/>
                </a:lnTo>
                <a:cubicBezTo>
                  <a:pt x="3323" y="5424"/>
                  <a:pt x="3514" y="5237"/>
                  <a:pt x="3748" y="5233"/>
                </a:cubicBezTo>
                <a:close/>
                <a:moveTo>
                  <a:pt x="492" y="0"/>
                </a:moveTo>
                <a:cubicBezTo>
                  <a:pt x="203" y="0"/>
                  <a:pt x="0" y="281"/>
                  <a:pt x="90" y="558"/>
                </a:cubicBezTo>
                <a:lnTo>
                  <a:pt x="1767" y="5729"/>
                </a:lnTo>
                <a:lnTo>
                  <a:pt x="1767" y="13442"/>
                </a:lnTo>
                <a:cubicBezTo>
                  <a:pt x="1767" y="14144"/>
                  <a:pt x="2336" y="14713"/>
                  <a:pt x="3038" y="14713"/>
                </a:cubicBezTo>
                <a:lnTo>
                  <a:pt x="10397" y="14713"/>
                </a:lnTo>
                <a:cubicBezTo>
                  <a:pt x="11099" y="14713"/>
                  <a:pt x="11668" y="14144"/>
                  <a:pt x="11668" y="13442"/>
                </a:cubicBezTo>
                <a:lnTo>
                  <a:pt x="11668" y="8743"/>
                </a:lnTo>
                <a:lnTo>
                  <a:pt x="14117" y="7405"/>
                </a:lnTo>
                <a:cubicBezTo>
                  <a:pt x="14526" y="7183"/>
                  <a:pt x="14780" y="6754"/>
                  <a:pt x="14780" y="6286"/>
                </a:cubicBezTo>
                <a:lnTo>
                  <a:pt x="14780" y="1275"/>
                </a:lnTo>
                <a:cubicBezTo>
                  <a:pt x="14780" y="569"/>
                  <a:pt x="14210" y="0"/>
                  <a:pt x="13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903" name="Google Shape;903;p53"/>
          <p:cNvGrpSpPr/>
          <p:nvPr/>
        </p:nvGrpSpPr>
        <p:grpSpPr>
          <a:xfrm>
            <a:off x="2232875" y="1622850"/>
            <a:ext cx="370275" cy="367200"/>
            <a:chOff x="2296825" y="831800"/>
            <a:chExt cx="370275" cy="367200"/>
          </a:xfrm>
        </p:grpSpPr>
        <p:sp>
          <p:nvSpPr>
            <p:cNvPr id="904" name="Google Shape;904;p53"/>
            <p:cNvSpPr/>
            <p:nvPr/>
          </p:nvSpPr>
          <p:spPr>
            <a:xfrm>
              <a:off x="2296825" y="997750"/>
              <a:ext cx="370275" cy="201250"/>
            </a:xfrm>
            <a:custGeom>
              <a:avLst/>
              <a:gdLst/>
              <a:ahLst/>
              <a:cxnLst/>
              <a:rect l="l" t="t" r="r" b="b"/>
              <a:pathLst>
                <a:path w="14811" h="8050" extrusionOk="0">
                  <a:moveTo>
                    <a:pt x="1895" y="0"/>
                  </a:moveTo>
                  <a:cubicBezTo>
                    <a:pt x="893" y="16"/>
                    <a:pt x="90" y="835"/>
                    <a:pt x="90" y="1837"/>
                  </a:cubicBezTo>
                  <a:cubicBezTo>
                    <a:pt x="90" y="2839"/>
                    <a:pt x="893" y="3654"/>
                    <a:pt x="1895" y="3674"/>
                  </a:cubicBezTo>
                  <a:lnTo>
                    <a:pt x="1926" y="3674"/>
                  </a:lnTo>
                  <a:lnTo>
                    <a:pt x="101" y="7441"/>
                  </a:lnTo>
                  <a:cubicBezTo>
                    <a:pt x="0" y="7651"/>
                    <a:pt x="90" y="7905"/>
                    <a:pt x="300" y="8006"/>
                  </a:cubicBezTo>
                  <a:cubicBezTo>
                    <a:pt x="360" y="8035"/>
                    <a:pt x="424" y="8049"/>
                    <a:pt x="486" y="8049"/>
                  </a:cubicBezTo>
                  <a:cubicBezTo>
                    <a:pt x="643" y="8049"/>
                    <a:pt x="793" y="7962"/>
                    <a:pt x="866" y="7811"/>
                  </a:cubicBezTo>
                  <a:lnTo>
                    <a:pt x="2866" y="3674"/>
                  </a:lnTo>
                  <a:lnTo>
                    <a:pt x="6980" y="3674"/>
                  </a:lnTo>
                  <a:lnTo>
                    <a:pt x="6980" y="4520"/>
                  </a:lnTo>
                  <a:lnTo>
                    <a:pt x="2664" y="4520"/>
                  </a:lnTo>
                  <a:cubicBezTo>
                    <a:pt x="3237" y="5234"/>
                    <a:pt x="4106" y="5651"/>
                    <a:pt x="5023" y="5651"/>
                  </a:cubicBezTo>
                  <a:lnTo>
                    <a:pt x="6984" y="5651"/>
                  </a:lnTo>
                  <a:lnTo>
                    <a:pt x="6984" y="7628"/>
                  </a:lnTo>
                  <a:cubicBezTo>
                    <a:pt x="6984" y="7858"/>
                    <a:pt x="7171" y="8049"/>
                    <a:pt x="7405" y="8049"/>
                  </a:cubicBezTo>
                  <a:cubicBezTo>
                    <a:pt x="7639" y="8049"/>
                    <a:pt x="7830" y="7858"/>
                    <a:pt x="7830" y="7628"/>
                  </a:cubicBezTo>
                  <a:lnTo>
                    <a:pt x="7830" y="5651"/>
                  </a:lnTo>
                  <a:lnTo>
                    <a:pt x="9788" y="5651"/>
                  </a:lnTo>
                  <a:cubicBezTo>
                    <a:pt x="10708" y="5651"/>
                    <a:pt x="11574" y="5234"/>
                    <a:pt x="12151" y="4520"/>
                  </a:cubicBezTo>
                  <a:lnTo>
                    <a:pt x="7830" y="4520"/>
                  </a:lnTo>
                  <a:lnTo>
                    <a:pt x="7830" y="3674"/>
                  </a:lnTo>
                  <a:lnTo>
                    <a:pt x="11941" y="3674"/>
                  </a:lnTo>
                  <a:lnTo>
                    <a:pt x="13945" y="7811"/>
                  </a:lnTo>
                  <a:cubicBezTo>
                    <a:pt x="14018" y="7962"/>
                    <a:pt x="14168" y="8049"/>
                    <a:pt x="14325" y="8049"/>
                  </a:cubicBezTo>
                  <a:cubicBezTo>
                    <a:pt x="14387" y="8049"/>
                    <a:pt x="14451" y="8035"/>
                    <a:pt x="14510" y="8006"/>
                  </a:cubicBezTo>
                  <a:cubicBezTo>
                    <a:pt x="14721" y="7905"/>
                    <a:pt x="14811" y="7651"/>
                    <a:pt x="14705" y="7441"/>
                  </a:cubicBezTo>
                  <a:lnTo>
                    <a:pt x="12880" y="3674"/>
                  </a:lnTo>
                  <a:lnTo>
                    <a:pt x="12912" y="3674"/>
                  </a:lnTo>
                  <a:cubicBezTo>
                    <a:pt x="13914" y="3654"/>
                    <a:pt x="14717" y="2839"/>
                    <a:pt x="14717" y="1837"/>
                  </a:cubicBezTo>
                  <a:cubicBezTo>
                    <a:pt x="14717" y="835"/>
                    <a:pt x="13914" y="16"/>
                    <a:pt x="129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05" name="Google Shape;905;p53"/>
            <p:cNvSpPr/>
            <p:nvPr/>
          </p:nvSpPr>
          <p:spPr>
            <a:xfrm>
              <a:off x="2405025" y="831800"/>
              <a:ext cx="153975" cy="144825"/>
            </a:xfrm>
            <a:custGeom>
              <a:avLst/>
              <a:gdLst/>
              <a:ahLst/>
              <a:cxnLst/>
              <a:rect l="l" t="t" r="r" b="b"/>
              <a:pathLst>
                <a:path w="6159" h="5793" extrusionOk="0">
                  <a:moveTo>
                    <a:pt x="4683" y="1"/>
                  </a:moveTo>
                  <a:cubicBezTo>
                    <a:pt x="4673" y="1"/>
                    <a:pt x="4663" y="1"/>
                    <a:pt x="4653" y="1"/>
                  </a:cubicBezTo>
                  <a:lnTo>
                    <a:pt x="1506" y="1"/>
                  </a:lnTo>
                  <a:cubicBezTo>
                    <a:pt x="1498" y="1"/>
                    <a:pt x="1491" y="1"/>
                    <a:pt x="1483" y="1"/>
                  </a:cubicBezTo>
                  <a:cubicBezTo>
                    <a:pt x="748" y="1"/>
                    <a:pt x="133" y="559"/>
                    <a:pt x="67" y="1292"/>
                  </a:cubicBezTo>
                  <a:cubicBezTo>
                    <a:pt x="1" y="2033"/>
                    <a:pt x="519" y="2696"/>
                    <a:pt x="1256" y="2813"/>
                  </a:cubicBezTo>
                  <a:lnTo>
                    <a:pt x="1252" y="2813"/>
                  </a:lnTo>
                  <a:lnTo>
                    <a:pt x="1252" y="5219"/>
                  </a:lnTo>
                  <a:lnTo>
                    <a:pt x="410" y="5792"/>
                  </a:lnTo>
                  <a:lnTo>
                    <a:pt x="5745" y="5792"/>
                  </a:lnTo>
                  <a:lnTo>
                    <a:pt x="4902" y="5219"/>
                  </a:lnTo>
                  <a:lnTo>
                    <a:pt x="4902" y="2813"/>
                  </a:lnTo>
                  <a:cubicBezTo>
                    <a:pt x="5636" y="2696"/>
                    <a:pt x="6158" y="2033"/>
                    <a:pt x="6092" y="1292"/>
                  </a:cubicBezTo>
                  <a:cubicBezTo>
                    <a:pt x="6026" y="561"/>
                    <a:pt x="5414" y="1"/>
                    <a:pt x="46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06" name="Google Shape;906;p53"/>
          <p:cNvGrpSpPr/>
          <p:nvPr/>
        </p:nvGrpSpPr>
        <p:grpSpPr>
          <a:xfrm>
            <a:off x="2844413" y="2790600"/>
            <a:ext cx="367850" cy="304200"/>
            <a:chOff x="2902025" y="1999550"/>
            <a:chExt cx="367850" cy="304200"/>
          </a:xfrm>
        </p:grpSpPr>
        <p:sp>
          <p:nvSpPr>
            <p:cNvPr id="907" name="Google Shape;907;p53"/>
            <p:cNvSpPr/>
            <p:nvPr/>
          </p:nvSpPr>
          <p:spPr>
            <a:xfrm>
              <a:off x="2902025" y="2112725"/>
              <a:ext cx="367850" cy="113225"/>
            </a:xfrm>
            <a:custGeom>
              <a:avLst/>
              <a:gdLst/>
              <a:ahLst/>
              <a:cxnLst/>
              <a:rect l="l" t="t" r="r" b="b"/>
              <a:pathLst>
                <a:path w="14714" h="4529" extrusionOk="0">
                  <a:moveTo>
                    <a:pt x="6808" y="2547"/>
                  </a:moveTo>
                  <a:cubicBezTo>
                    <a:pt x="7039" y="2547"/>
                    <a:pt x="7231" y="2735"/>
                    <a:pt x="7231" y="2968"/>
                  </a:cubicBezTo>
                  <a:cubicBezTo>
                    <a:pt x="7231" y="3205"/>
                    <a:pt x="7039" y="3394"/>
                    <a:pt x="6808" y="3394"/>
                  </a:cubicBezTo>
                  <a:cubicBezTo>
                    <a:pt x="6803" y="3394"/>
                    <a:pt x="6798" y="3394"/>
                    <a:pt x="6794" y="3394"/>
                  </a:cubicBezTo>
                  <a:lnTo>
                    <a:pt x="2266" y="3394"/>
                  </a:lnTo>
                  <a:cubicBezTo>
                    <a:pt x="2262" y="3394"/>
                    <a:pt x="2257" y="3394"/>
                    <a:pt x="2252" y="3394"/>
                  </a:cubicBezTo>
                  <a:cubicBezTo>
                    <a:pt x="2017" y="3394"/>
                    <a:pt x="1826" y="3205"/>
                    <a:pt x="1826" y="2968"/>
                  </a:cubicBezTo>
                  <a:cubicBezTo>
                    <a:pt x="1826" y="2735"/>
                    <a:pt x="2017" y="2547"/>
                    <a:pt x="2252" y="2547"/>
                  </a:cubicBezTo>
                  <a:cubicBezTo>
                    <a:pt x="2257" y="2547"/>
                    <a:pt x="2262" y="2547"/>
                    <a:pt x="2266" y="2547"/>
                  </a:cubicBezTo>
                  <a:lnTo>
                    <a:pt x="6794" y="2547"/>
                  </a:lnTo>
                  <a:cubicBezTo>
                    <a:pt x="6798" y="2547"/>
                    <a:pt x="6803" y="2547"/>
                    <a:pt x="6808" y="2547"/>
                  </a:cubicBezTo>
                  <a:close/>
                  <a:moveTo>
                    <a:pt x="8476" y="2547"/>
                  </a:moveTo>
                  <a:cubicBezTo>
                    <a:pt x="8481" y="2547"/>
                    <a:pt x="8485" y="2547"/>
                    <a:pt x="8490" y="2547"/>
                  </a:cubicBezTo>
                  <a:lnTo>
                    <a:pt x="9625" y="2547"/>
                  </a:lnTo>
                  <a:cubicBezTo>
                    <a:pt x="9851" y="2555"/>
                    <a:pt x="10034" y="2742"/>
                    <a:pt x="10034" y="2968"/>
                  </a:cubicBezTo>
                  <a:cubicBezTo>
                    <a:pt x="10034" y="3199"/>
                    <a:pt x="9851" y="3386"/>
                    <a:pt x="9625" y="3394"/>
                  </a:cubicBezTo>
                  <a:lnTo>
                    <a:pt x="8490" y="3394"/>
                  </a:lnTo>
                  <a:cubicBezTo>
                    <a:pt x="8485" y="3394"/>
                    <a:pt x="8481" y="3394"/>
                    <a:pt x="8476" y="3394"/>
                  </a:cubicBezTo>
                  <a:cubicBezTo>
                    <a:pt x="8244" y="3394"/>
                    <a:pt x="8053" y="3205"/>
                    <a:pt x="8053" y="2968"/>
                  </a:cubicBezTo>
                  <a:cubicBezTo>
                    <a:pt x="8053" y="2735"/>
                    <a:pt x="8244" y="2547"/>
                    <a:pt x="8476" y="2547"/>
                  </a:cubicBezTo>
                  <a:close/>
                  <a:moveTo>
                    <a:pt x="12466" y="2547"/>
                  </a:moveTo>
                  <a:cubicBezTo>
                    <a:pt x="12698" y="2547"/>
                    <a:pt x="12889" y="2735"/>
                    <a:pt x="12889" y="2968"/>
                  </a:cubicBezTo>
                  <a:cubicBezTo>
                    <a:pt x="12889" y="3205"/>
                    <a:pt x="12698" y="3394"/>
                    <a:pt x="12466" y="3394"/>
                  </a:cubicBezTo>
                  <a:cubicBezTo>
                    <a:pt x="12461" y="3394"/>
                    <a:pt x="12457" y="3394"/>
                    <a:pt x="12452" y="3394"/>
                  </a:cubicBezTo>
                  <a:lnTo>
                    <a:pt x="11317" y="3394"/>
                  </a:lnTo>
                  <a:cubicBezTo>
                    <a:pt x="11313" y="3394"/>
                    <a:pt x="11308" y="3394"/>
                    <a:pt x="11303" y="3394"/>
                  </a:cubicBezTo>
                  <a:cubicBezTo>
                    <a:pt x="11072" y="3394"/>
                    <a:pt x="10881" y="3205"/>
                    <a:pt x="10881" y="2968"/>
                  </a:cubicBezTo>
                  <a:cubicBezTo>
                    <a:pt x="10881" y="2735"/>
                    <a:pt x="11072" y="2547"/>
                    <a:pt x="11303" y="2547"/>
                  </a:cubicBezTo>
                  <a:cubicBezTo>
                    <a:pt x="11308" y="2547"/>
                    <a:pt x="11313" y="2547"/>
                    <a:pt x="11317" y="2547"/>
                  </a:cubicBezTo>
                  <a:lnTo>
                    <a:pt x="12452" y="2547"/>
                  </a:lnTo>
                  <a:cubicBezTo>
                    <a:pt x="12457" y="2547"/>
                    <a:pt x="12461" y="2547"/>
                    <a:pt x="12466" y="2547"/>
                  </a:cubicBezTo>
                  <a:close/>
                  <a:moveTo>
                    <a:pt x="5554" y="1"/>
                  </a:moveTo>
                  <a:lnTo>
                    <a:pt x="5448" y="566"/>
                  </a:lnTo>
                  <a:lnTo>
                    <a:pt x="1272" y="566"/>
                  </a:lnTo>
                  <a:cubicBezTo>
                    <a:pt x="570" y="570"/>
                    <a:pt x="1" y="1140"/>
                    <a:pt x="1" y="1842"/>
                  </a:cubicBezTo>
                  <a:lnTo>
                    <a:pt x="1" y="4528"/>
                  </a:lnTo>
                  <a:lnTo>
                    <a:pt x="14714" y="4528"/>
                  </a:lnTo>
                  <a:lnTo>
                    <a:pt x="14714" y="1842"/>
                  </a:lnTo>
                  <a:cubicBezTo>
                    <a:pt x="14714" y="1140"/>
                    <a:pt x="14145" y="570"/>
                    <a:pt x="13443" y="566"/>
                  </a:cubicBezTo>
                  <a:lnTo>
                    <a:pt x="9266" y="566"/>
                  </a:lnTo>
                  <a:lnTo>
                    <a:pt x="91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08" name="Google Shape;908;p53"/>
            <p:cNvSpPr/>
            <p:nvPr/>
          </p:nvSpPr>
          <p:spPr>
            <a:xfrm>
              <a:off x="2902025" y="2247175"/>
              <a:ext cx="367850" cy="56575"/>
            </a:xfrm>
            <a:custGeom>
              <a:avLst/>
              <a:gdLst/>
              <a:ahLst/>
              <a:cxnLst/>
              <a:rect l="l" t="t" r="r" b="b"/>
              <a:pathLst>
                <a:path w="14714" h="2263" extrusionOk="0">
                  <a:moveTo>
                    <a:pt x="1" y="0"/>
                  </a:moveTo>
                  <a:lnTo>
                    <a:pt x="1" y="991"/>
                  </a:lnTo>
                  <a:cubicBezTo>
                    <a:pt x="1" y="1693"/>
                    <a:pt x="570" y="2262"/>
                    <a:pt x="1276" y="2262"/>
                  </a:cubicBezTo>
                  <a:lnTo>
                    <a:pt x="13443" y="2262"/>
                  </a:lnTo>
                  <a:cubicBezTo>
                    <a:pt x="14145" y="2262"/>
                    <a:pt x="14714" y="1693"/>
                    <a:pt x="14714" y="991"/>
                  </a:cubicBezTo>
                  <a:lnTo>
                    <a:pt x="147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09" name="Google Shape;909;p53"/>
            <p:cNvSpPr/>
            <p:nvPr/>
          </p:nvSpPr>
          <p:spPr>
            <a:xfrm>
              <a:off x="2933900" y="1999550"/>
              <a:ext cx="304200" cy="92050"/>
            </a:xfrm>
            <a:custGeom>
              <a:avLst/>
              <a:gdLst/>
              <a:ahLst/>
              <a:cxnLst/>
              <a:rect l="l" t="t" r="r" b="b"/>
              <a:pathLst>
                <a:path w="12168" h="3682" extrusionOk="0">
                  <a:moveTo>
                    <a:pt x="426" y="1"/>
                  </a:moveTo>
                  <a:cubicBezTo>
                    <a:pt x="192" y="1"/>
                    <a:pt x="1" y="192"/>
                    <a:pt x="1" y="426"/>
                  </a:cubicBezTo>
                  <a:lnTo>
                    <a:pt x="1" y="1556"/>
                  </a:lnTo>
                  <a:cubicBezTo>
                    <a:pt x="1" y="2730"/>
                    <a:pt x="952" y="3678"/>
                    <a:pt x="2122" y="3682"/>
                  </a:cubicBezTo>
                  <a:lnTo>
                    <a:pt x="10046" y="3682"/>
                  </a:lnTo>
                  <a:cubicBezTo>
                    <a:pt x="11216" y="3678"/>
                    <a:pt x="12168" y="2730"/>
                    <a:pt x="12168" y="1556"/>
                  </a:cubicBezTo>
                  <a:lnTo>
                    <a:pt x="12168" y="426"/>
                  </a:lnTo>
                  <a:cubicBezTo>
                    <a:pt x="12168" y="192"/>
                    <a:pt x="11977" y="1"/>
                    <a:pt x="117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10" name="Google Shape;910;p53"/>
          <p:cNvGrpSpPr/>
          <p:nvPr/>
        </p:nvGrpSpPr>
        <p:grpSpPr>
          <a:xfrm>
            <a:off x="2932888" y="3336250"/>
            <a:ext cx="190900" cy="367950"/>
            <a:chOff x="3010925" y="2545200"/>
            <a:chExt cx="190900" cy="367950"/>
          </a:xfrm>
        </p:grpSpPr>
        <p:sp>
          <p:nvSpPr>
            <p:cNvPr id="911" name="Google Shape;911;p53"/>
            <p:cNvSpPr/>
            <p:nvPr/>
          </p:nvSpPr>
          <p:spPr>
            <a:xfrm>
              <a:off x="3010925" y="2619475"/>
              <a:ext cx="190900" cy="84950"/>
            </a:xfrm>
            <a:custGeom>
              <a:avLst/>
              <a:gdLst/>
              <a:ahLst/>
              <a:cxnLst/>
              <a:rect l="l" t="t" r="r" b="b"/>
              <a:pathLst>
                <a:path w="7636" h="3398" extrusionOk="0">
                  <a:moveTo>
                    <a:pt x="1412" y="1"/>
                  </a:moveTo>
                  <a:cubicBezTo>
                    <a:pt x="632" y="1"/>
                    <a:pt x="1" y="637"/>
                    <a:pt x="1" y="1416"/>
                  </a:cubicBezTo>
                  <a:cubicBezTo>
                    <a:pt x="1" y="2196"/>
                    <a:pt x="632" y="2828"/>
                    <a:pt x="1412" y="2828"/>
                  </a:cubicBezTo>
                  <a:lnTo>
                    <a:pt x="1697" y="2828"/>
                  </a:lnTo>
                  <a:lnTo>
                    <a:pt x="1697" y="3397"/>
                  </a:lnTo>
                  <a:lnTo>
                    <a:pt x="5940" y="3397"/>
                  </a:lnTo>
                  <a:lnTo>
                    <a:pt x="5940" y="2832"/>
                  </a:lnTo>
                  <a:lnTo>
                    <a:pt x="6220" y="2832"/>
                  </a:lnTo>
                  <a:cubicBezTo>
                    <a:pt x="7004" y="2832"/>
                    <a:pt x="7636" y="2200"/>
                    <a:pt x="7636" y="1420"/>
                  </a:cubicBezTo>
                  <a:cubicBezTo>
                    <a:pt x="7636" y="637"/>
                    <a:pt x="7004" y="5"/>
                    <a:pt x="6220" y="5"/>
                  </a:cubicBezTo>
                  <a:lnTo>
                    <a:pt x="62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12" name="Google Shape;912;p53"/>
            <p:cNvSpPr/>
            <p:nvPr/>
          </p:nvSpPr>
          <p:spPr>
            <a:xfrm>
              <a:off x="3053325" y="2725650"/>
              <a:ext cx="106100" cy="187500"/>
            </a:xfrm>
            <a:custGeom>
              <a:avLst/>
              <a:gdLst/>
              <a:ahLst/>
              <a:cxnLst/>
              <a:rect l="l" t="t" r="r" b="b"/>
              <a:pathLst>
                <a:path w="4244" h="7500" extrusionOk="0">
                  <a:moveTo>
                    <a:pt x="1" y="1"/>
                  </a:moveTo>
                  <a:lnTo>
                    <a:pt x="1" y="4103"/>
                  </a:lnTo>
                  <a:cubicBezTo>
                    <a:pt x="1" y="4228"/>
                    <a:pt x="55" y="4349"/>
                    <a:pt x="153" y="4431"/>
                  </a:cubicBezTo>
                  <a:lnTo>
                    <a:pt x="1697" y="5717"/>
                  </a:lnTo>
                  <a:lnTo>
                    <a:pt x="1697" y="7074"/>
                  </a:lnTo>
                  <a:cubicBezTo>
                    <a:pt x="1697" y="7308"/>
                    <a:pt x="1888" y="7499"/>
                    <a:pt x="2122" y="7499"/>
                  </a:cubicBezTo>
                  <a:cubicBezTo>
                    <a:pt x="2356" y="7499"/>
                    <a:pt x="2547" y="7308"/>
                    <a:pt x="2547" y="7074"/>
                  </a:cubicBezTo>
                  <a:lnTo>
                    <a:pt x="2547" y="5717"/>
                  </a:lnTo>
                  <a:lnTo>
                    <a:pt x="4092" y="4431"/>
                  </a:lnTo>
                  <a:cubicBezTo>
                    <a:pt x="4189" y="4349"/>
                    <a:pt x="4244" y="4228"/>
                    <a:pt x="4244" y="4103"/>
                  </a:cubicBezTo>
                  <a:lnTo>
                    <a:pt x="4244" y="2828"/>
                  </a:lnTo>
                  <a:lnTo>
                    <a:pt x="2688" y="2828"/>
                  </a:lnTo>
                  <a:cubicBezTo>
                    <a:pt x="2458" y="2820"/>
                    <a:pt x="2278" y="2633"/>
                    <a:pt x="2278" y="2407"/>
                  </a:cubicBezTo>
                  <a:cubicBezTo>
                    <a:pt x="2278" y="2177"/>
                    <a:pt x="2458" y="1989"/>
                    <a:pt x="2688" y="1982"/>
                  </a:cubicBezTo>
                  <a:lnTo>
                    <a:pt x="4244" y="1982"/>
                  </a:lnTo>
                  <a:lnTo>
                    <a:pt x="4244" y="1416"/>
                  </a:lnTo>
                  <a:lnTo>
                    <a:pt x="2688" y="1416"/>
                  </a:lnTo>
                  <a:cubicBezTo>
                    <a:pt x="2454" y="1416"/>
                    <a:pt x="2263" y="1225"/>
                    <a:pt x="2263" y="991"/>
                  </a:cubicBezTo>
                  <a:cubicBezTo>
                    <a:pt x="2263" y="757"/>
                    <a:pt x="2454" y="566"/>
                    <a:pt x="2688" y="566"/>
                  </a:cubicBezTo>
                  <a:lnTo>
                    <a:pt x="4244" y="566"/>
                  </a:lnTo>
                  <a:lnTo>
                    <a:pt x="42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13" name="Google Shape;913;p53"/>
            <p:cNvSpPr/>
            <p:nvPr/>
          </p:nvSpPr>
          <p:spPr>
            <a:xfrm>
              <a:off x="3039500" y="2545200"/>
              <a:ext cx="134450" cy="53150"/>
            </a:xfrm>
            <a:custGeom>
              <a:avLst/>
              <a:gdLst/>
              <a:ahLst/>
              <a:cxnLst/>
              <a:rect l="l" t="t" r="r" b="b"/>
              <a:pathLst>
                <a:path w="5378" h="2126" extrusionOk="0">
                  <a:moveTo>
                    <a:pt x="4951" y="0"/>
                  </a:moveTo>
                  <a:cubicBezTo>
                    <a:pt x="4946" y="0"/>
                    <a:pt x="4942" y="0"/>
                    <a:pt x="4937" y="0"/>
                  </a:cubicBezTo>
                  <a:lnTo>
                    <a:pt x="410" y="0"/>
                  </a:lnTo>
                  <a:cubicBezTo>
                    <a:pt x="183" y="8"/>
                    <a:pt x="0" y="195"/>
                    <a:pt x="0" y="426"/>
                  </a:cubicBezTo>
                  <a:cubicBezTo>
                    <a:pt x="0" y="656"/>
                    <a:pt x="183" y="843"/>
                    <a:pt x="410" y="851"/>
                  </a:cubicBezTo>
                  <a:lnTo>
                    <a:pt x="1119" y="851"/>
                  </a:lnTo>
                  <a:lnTo>
                    <a:pt x="1119" y="2126"/>
                  </a:lnTo>
                  <a:lnTo>
                    <a:pt x="4231" y="2126"/>
                  </a:lnTo>
                  <a:lnTo>
                    <a:pt x="4231" y="851"/>
                  </a:lnTo>
                  <a:lnTo>
                    <a:pt x="4937" y="851"/>
                  </a:lnTo>
                  <a:cubicBezTo>
                    <a:pt x="4942" y="851"/>
                    <a:pt x="4947" y="851"/>
                    <a:pt x="4951" y="851"/>
                  </a:cubicBezTo>
                  <a:cubicBezTo>
                    <a:pt x="5187" y="851"/>
                    <a:pt x="5378" y="663"/>
                    <a:pt x="5378" y="426"/>
                  </a:cubicBezTo>
                  <a:cubicBezTo>
                    <a:pt x="5378" y="192"/>
                    <a:pt x="5186" y="0"/>
                    <a:pt x="49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14" name="Google Shape;914;p53"/>
          <p:cNvGrpSpPr/>
          <p:nvPr/>
        </p:nvGrpSpPr>
        <p:grpSpPr>
          <a:xfrm>
            <a:off x="2220575" y="2833100"/>
            <a:ext cx="367850" cy="261700"/>
            <a:chOff x="2284525" y="2042050"/>
            <a:chExt cx="367850" cy="261700"/>
          </a:xfrm>
        </p:grpSpPr>
        <p:sp>
          <p:nvSpPr>
            <p:cNvPr id="915" name="Google Shape;915;p53"/>
            <p:cNvSpPr/>
            <p:nvPr/>
          </p:nvSpPr>
          <p:spPr>
            <a:xfrm>
              <a:off x="2348200" y="2105725"/>
              <a:ext cx="240525" cy="60075"/>
            </a:xfrm>
            <a:custGeom>
              <a:avLst/>
              <a:gdLst/>
              <a:ahLst/>
              <a:cxnLst/>
              <a:rect l="l" t="t" r="r" b="b"/>
              <a:pathLst>
                <a:path w="9621" h="2403" extrusionOk="0">
                  <a:moveTo>
                    <a:pt x="0" y="0"/>
                  </a:moveTo>
                  <a:lnTo>
                    <a:pt x="0" y="1837"/>
                  </a:lnTo>
                  <a:lnTo>
                    <a:pt x="1806" y="1837"/>
                  </a:lnTo>
                  <a:lnTo>
                    <a:pt x="2812" y="831"/>
                  </a:lnTo>
                  <a:cubicBezTo>
                    <a:pt x="2894" y="747"/>
                    <a:pt x="3002" y="705"/>
                    <a:pt x="3111" y="705"/>
                  </a:cubicBezTo>
                  <a:cubicBezTo>
                    <a:pt x="3219" y="705"/>
                    <a:pt x="3328" y="747"/>
                    <a:pt x="3412" y="831"/>
                  </a:cubicBezTo>
                  <a:lnTo>
                    <a:pt x="4984" y="2402"/>
                  </a:lnTo>
                  <a:lnTo>
                    <a:pt x="6329" y="2402"/>
                  </a:lnTo>
                  <a:lnTo>
                    <a:pt x="7339" y="1396"/>
                  </a:lnTo>
                  <a:cubicBezTo>
                    <a:pt x="7420" y="1315"/>
                    <a:pt x="7529" y="1273"/>
                    <a:pt x="7638" y="1273"/>
                  </a:cubicBezTo>
                  <a:cubicBezTo>
                    <a:pt x="7702" y="1273"/>
                    <a:pt x="7767" y="1288"/>
                    <a:pt x="7827" y="1318"/>
                  </a:cubicBezTo>
                  <a:lnTo>
                    <a:pt x="8872" y="1837"/>
                  </a:lnTo>
                  <a:lnTo>
                    <a:pt x="9620" y="1837"/>
                  </a:lnTo>
                  <a:lnTo>
                    <a:pt x="96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16" name="Google Shape;916;p53"/>
            <p:cNvSpPr/>
            <p:nvPr/>
          </p:nvSpPr>
          <p:spPr>
            <a:xfrm>
              <a:off x="2284525" y="2042050"/>
              <a:ext cx="367850" cy="261700"/>
            </a:xfrm>
            <a:custGeom>
              <a:avLst/>
              <a:gdLst/>
              <a:ahLst/>
              <a:cxnLst/>
              <a:rect l="l" t="t" r="r" b="b"/>
              <a:pathLst>
                <a:path w="14714" h="10468" extrusionOk="0">
                  <a:moveTo>
                    <a:pt x="12593" y="1697"/>
                  </a:moveTo>
                  <a:cubicBezTo>
                    <a:pt x="12826" y="1697"/>
                    <a:pt x="13018" y="1888"/>
                    <a:pt x="13018" y="2122"/>
                  </a:cubicBezTo>
                  <a:lnTo>
                    <a:pt x="13014" y="6930"/>
                  </a:lnTo>
                  <a:cubicBezTo>
                    <a:pt x="13014" y="7164"/>
                    <a:pt x="12823" y="7355"/>
                    <a:pt x="12589" y="7355"/>
                  </a:cubicBezTo>
                  <a:lnTo>
                    <a:pt x="2122" y="7355"/>
                  </a:lnTo>
                  <a:cubicBezTo>
                    <a:pt x="1888" y="7355"/>
                    <a:pt x="1697" y="7164"/>
                    <a:pt x="1697" y="6930"/>
                  </a:cubicBezTo>
                  <a:lnTo>
                    <a:pt x="1697" y="2122"/>
                  </a:lnTo>
                  <a:cubicBezTo>
                    <a:pt x="1697" y="1888"/>
                    <a:pt x="1888" y="1697"/>
                    <a:pt x="2122" y="1697"/>
                  </a:cubicBezTo>
                  <a:close/>
                  <a:moveTo>
                    <a:pt x="3977" y="7921"/>
                  </a:moveTo>
                  <a:cubicBezTo>
                    <a:pt x="4208" y="7921"/>
                    <a:pt x="4399" y="8109"/>
                    <a:pt x="4399" y="8346"/>
                  </a:cubicBezTo>
                  <a:cubicBezTo>
                    <a:pt x="4399" y="8583"/>
                    <a:pt x="4208" y="8771"/>
                    <a:pt x="3977" y="8771"/>
                  </a:cubicBezTo>
                  <a:cubicBezTo>
                    <a:pt x="3972" y="8771"/>
                    <a:pt x="3967" y="8771"/>
                    <a:pt x="3963" y="8771"/>
                  </a:cubicBezTo>
                  <a:lnTo>
                    <a:pt x="2122" y="8771"/>
                  </a:lnTo>
                  <a:cubicBezTo>
                    <a:pt x="2117" y="8771"/>
                    <a:pt x="2113" y="8771"/>
                    <a:pt x="2108" y="8771"/>
                  </a:cubicBezTo>
                  <a:cubicBezTo>
                    <a:pt x="1876" y="8771"/>
                    <a:pt x="1685" y="8583"/>
                    <a:pt x="1685" y="8346"/>
                  </a:cubicBezTo>
                  <a:cubicBezTo>
                    <a:pt x="1685" y="8109"/>
                    <a:pt x="1876" y="7921"/>
                    <a:pt x="2108" y="7921"/>
                  </a:cubicBezTo>
                  <a:cubicBezTo>
                    <a:pt x="2113" y="7921"/>
                    <a:pt x="2117" y="7921"/>
                    <a:pt x="2122" y="7921"/>
                  </a:cubicBezTo>
                  <a:lnTo>
                    <a:pt x="3963" y="7921"/>
                  </a:lnTo>
                  <a:cubicBezTo>
                    <a:pt x="3967" y="7921"/>
                    <a:pt x="3972" y="7921"/>
                    <a:pt x="3977" y="7921"/>
                  </a:cubicBezTo>
                  <a:close/>
                  <a:moveTo>
                    <a:pt x="6804" y="7921"/>
                  </a:moveTo>
                  <a:cubicBezTo>
                    <a:pt x="7036" y="7921"/>
                    <a:pt x="7227" y="8109"/>
                    <a:pt x="7227" y="8346"/>
                  </a:cubicBezTo>
                  <a:cubicBezTo>
                    <a:pt x="7227" y="8583"/>
                    <a:pt x="7036" y="8771"/>
                    <a:pt x="6804" y="8771"/>
                  </a:cubicBezTo>
                  <a:cubicBezTo>
                    <a:pt x="6799" y="8771"/>
                    <a:pt x="6795" y="8771"/>
                    <a:pt x="6790" y="8771"/>
                  </a:cubicBezTo>
                  <a:lnTo>
                    <a:pt x="5659" y="8771"/>
                  </a:lnTo>
                  <a:cubicBezTo>
                    <a:pt x="5654" y="8771"/>
                    <a:pt x="5650" y="8771"/>
                    <a:pt x="5645" y="8771"/>
                  </a:cubicBezTo>
                  <a:cubicBezTo>
                    <a:pt x="5409" y="8771"/>
                    <a:pt x="5218" y="8583"/>
                    <a:pt x="5218" y="8346"/>
                  </a:cubicBezTo>
                  <a:cubicBezTo>
                    <a:pt x="5218" y="8109"/>
                    <a:pt x="5409" y="7921"/>
                    <a:pt x="5645" y="7921"/>
                  </a:cubicBezTo>
                  <a:cubicBezTo>
                    <a:pt x="5650" y="7921"/>
                    <a:pt x="5654" y="7921"/>
                    <a:pt x="5659" y="7921"/>
                  </a:cubicBezTo>
                  <a:lnTo>
                    <a:pt x="6790" y="7921"/>
                  </a:lnTo>
                  <a:cubicBezTo>
                    <a:pt x="6795" y="7921"/>
                    <a:pt x="6799" y="7921"/>
                    <a:pt x="6804" y="7921"/>
                  </a:cubicBezTo>
                  <a:close/>
                  <a:moveTo>
                    <a:pt x="8472" y="7921"/>
                  </a:moveTo>
                  <a:cubicBezTo>
                    <a:pt x="8477" y="7921"/>
                    <a:pt x="8482" y="7921"/>
                    <a:pt x="8486" y="7921"/>
                  </a:cubicBezTo>
                  <a:lnTo>
                    <a:pt x="9617" y="7921"/>
                  </a:lnTo>
                  <a:cubicBezTo>
                    <a:pt x="9847" y="7929"/>
                    <a:pt x="10030" y="8116"/>
                    <a:pt x="10030" y="8346"/>
                  </a:cubicBezTo>
                  <a:cubicBezTo>
                    <a:pt x="10030" y="8576"/>
                    <a:pt x="9847" y="8763"/>
                    <a:pt x="9617" y="8771"/>
                  </a:cubicBezTo>
                  <a:lnTo>
                    <a:pt x="8486" y="8771"/>
                  </a:lnTo>
                  <a:cubicBezTo>
                    <a:pt x="8482" y="8771"/>
                    <a:pt x="8477" y="8771"/>
                    <a:pt x="8472" y="8771"/>
                  </a:cubicBezTo>
                  <a:cubicBezTo>
                    <a:pt x="8241" y="8771"/>
                    <a:pt x="8049" y="8583"/>
                    <a:pt x="8049" y="8346"/>
                  </a:cubicBezTo>
                  <a:cubicBezTo>
                    <a:pt x="8049" y="8109"/>
                    <a:pt x="8241" y="7921"/>
                    <a:pt x="8472" y="7921"/>
                  </a:cubicBezTo>
                  <a:close/>
                  <a:moveTo>
                    <a:pt x="1276" y="1"/>
                  </a:moveTo>
                  <a:cubicBezTo>
                    <a:pt x="570" y="1"/>
                    <a:pt x="1" y="570"/>
                    <a:pt x="1" y="1272"/>
                  </a:cubicBezTo>
                  <a:lnTo>
                    <a:pt x="1" y="9196"/>
                  </a:lnTo>
                  <a:cubicBezTo>
                    <a:pt x="1" y="9898"/>
                    <a:pt x="570" y="10467"/>
                    <a:pt x="1276" y="10467"/>
                  </a:cubicBezTo>
                  <a:lnTo>
                    <a:pt x="13443" y="10467"/>
                  </a:lnTo>
                  <a:cubicBezTo>
                    <a:pt x="14145" y="10467"/>
                    <a:pt x="14714" y="9898"/>
                    <a:pt x="14714" y="9196"/>
                  </a:cubicBezTo>
                  <a:lnTo>
                    <a:pt x="14714" y="1272"/>
                  </a:lnTo>
                  <a:cubicBezTo>
                    <a:pt x="14714" y="570"/>
                    <a:pt x="14145" y="1"/>
                    <a:pt x="13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17" name="Google Shape;917;p53"/>
            <p:cNvSpPr/>
            <p:nvPr/>
          </p:nvSpPr>
          <p:spPr>
            <a:xfrm>
              <a:off x="2348200" y="2149000"/>
              <a:ext cx="240525" cy="55700"/>
            </a:xfrm>
            <a:custGeom>
              <a:avLst/>
              <a:gdLst/>
              <a:ahLst/>
              <a:cxnLst/>
              <a:rect l="l" t="t" r="r" b="b"/>
              <a:pathLst>
                <a:path w="9621" h="2228" extrusionOk="0">
                  <a:moveTo>
                    <a:pt x="3112" y="1"/>
                  </a:moveTo>
                  <a:lnTo>
                    <a:pt x="2281" y="831"/>
                  </a:lnTo>
                  <a:cubicBezTo>
                    <a:pt x="2200" y="909"/>
                    <a:pt x="2094" y="956"/>
                    <a:pt x="1981" y="956"/>
                  </a:cubicBezTo>
                  <a:lnTo>
                    <a:pt x="0" y="956"/>
                  </a:lnTo>
                  <a:lnTo>
                    <a:pt x="0" y="2227"/>
                  </a:lnTo>
                  <a:lnTo>
                    <a:pt x="9620" y="2227"/>
                  </a:lnTo>
                  <a:lnTo>
                    <a:pt x="9620" y="956"/>
                  </a:lnTo>
                  <a:lnTo>
                    <a:pt x="8770" y="956"/>
                  </a:lnTo>
                  <a:cubicBezTo>
                    <a:pt x="8704" y="956"/>
                    <a:pt x="8642" y="940"/>
                    <a:pt x="8583" y="909"/>
                  </a:cubicBezTo>
                  <a:lnTo>
                    <a:pt x="7725" y="480"/>
                  </a:lnTo>
                  <a:lnTo>
                    <a:pt x="6809" y="1397"/>
                  </a:lnTo>
                  <a:cubicBezTo>
                    <a:pt x="6727" y="1479"/>
                    <a:pt x="6622" y="1521"/>
                    <a:pt x="6509" y="1521"/>
                  </a:cubicBezTo>
                  <a:lnTo>
                    <a:pt x="4812" y="1521"/>
                  </a:lnTo>
                  <a:cubicBezTo>
                    <a:pt x="4699" y="1521"/>
                    <a:pt x="4590" y="1479"/>
                    <a:pt x="4512" y="1397"/>
                  </a:cubicBezTo>
                  <a:lnTo>
                    <a:pt x="311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18" name="Google Shape;918;p53"/>
          <p:cNvGrpSpPr/>
          <p:nvPr/>
        </p:nvGrpSpPr>
        <p:grpSpPr>
          <a:xfrm>
            <a:off x="5340700" y="2174775"/>
            <a:ext cx="312175" cy="367825"/>
            <a:chOff x="5433650" y="1383725"/>
            <a:chExt cx="312175" cy="367825"/>
          </a:xfrm>
        </p:grpSpPr>
        <p:sp>
          <p:nvSpPr>
            <p:cNvPr id="919" name="Google Shape;919;p53"/>
            <p:cNvSpPr/>
            <p:nvPr/>
          </p:nvSpPr>
          <p:spPr>
            <a:xfrm>
              <a:off x="5636225" y="1487250"/>
              <a:ext cx="78600" cy="42925"/>
            </a:xfrm>
            <a:custGeom>
              <a:avLst/>
              <a:gdLst/>
              <a:ahLst/>
              <a:cxnLst/>
              <a:rect l="l" t="t" r="r" b="b"/>
              <a:pathLst>
                <a:path w="3144" h="1717" extrusionOk="0">
                  <a:moveTo>
                    <a:pt x="999" y="0"/>
                  </a:moveTo>
                  <a:cubicBezTo>
                    <a:pt x="449" y="4"/>
                    <a:pt x="1" y="453"/>
                    <a:pt x="1" y="1006"/>
                  </a:cubicBezTo>
                  <a:lnTo>
                    <a:pt x="1" y="1716"/>
                  </a:lnTo>
                  <a:lnTo>
                    <a:pt x="3144" y="1716"/>
                  </a:lnTo>
                  <a:lnTo>
                    <a:pt x="3144" y="1006"/>
                  </a:lnTo>
                  <a:cubicBezTo>
                    <a:pt x="3144" y="453"/>
                    <a:pt x="2695" y="4"/>
                    <a:pt x="21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20" name="Google Shape;920;p53"/>
            <p:cNvSpPr/>
            <p:nvPr/>
          </p:nvSpPr>
          <p:spPr>
            <a:xfrm>
              <a:off x="5464750" y="1487250"/>
              <a:ext cx="78700" cy="42925"/>
            </a:xfrm>
            <a:custGeom>
              <a:avLst/>
              <a:gdLst/>
              <a:ahLst/>
              <a:cxnLst/>
              <a:rect l="l" t="t" r="r" b="b"/>
              <a:pathLst>
                <a:path w="3148" h="1717" extrusionOk="0">
                  <a:moveTo>
                    <a:pt x="1002" y="0"/>
                  </a:moveTo>
                  <a:cubicBezTo>
                    <a:pt x="449" y="0"/>
                    <a:pt x="0" y="453"/>
                    <a:pt x="4" y="1006"/>
                  </a:cubicBezTo>
                  <a:lnTo>
                    <a:pt x="4" y="1716"/>
                  </a:lnTo>
                  <a:lnTo>
                    <a:pt x="3143" y="1716"/>
                  </a:lnTo>
                  <a:lnTo>
                    <a:pt x="3143" y="1006"/>
                  </a:lnTo>
                  <a:cubicBezTo>
                    <a:pt x="3147" y="453"/>
                    <a:pt x="2699" y="4"/>
                    <a:pt x="21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21" name="Google Shape;921;p53"/>
            <p:cNvSpPr/>
            <p:nvPr/>
          </p:nvSpPr>
          <p:spPr>
            <a:xfrm>
              <a:off x="5464850" y="1551575"/>
              <a:ext cx="249975" cy="199975"/>
            </a:xfrm>
            <a:custGeom>
              <a:avLst/>
              <a:gdLst/>
              <a:ahLst/>
              <a:cxnLst/>
              <a:rect l="l" t="t" r="r" b="b"/>
              <a:pathLst>
                <a:path w="9999" h="7999" extrusionOk="0">
                  <a:moveTo>
                    <a:pt x="0" y="1"/>
                  </a:moveTo>
                  <a:lnTo>
                    <a:pt x="0" y="3000"/>
                  </a:lnTo>
                  <a:cubicBezTo>
                    <a:pt x="0" y="5761"/>
                    <a:pt x="2238" y="7999"/>
                    <a:pt x="4999" y="7999"/>
                  </a:cubicBezTo>
                  <a:cubicBezTo>
                    <a:pt x="7760" y="7999"/>
                    <a:pt x="9999" y="5761"/>
                    <a:pt x="9999" y="3000"/>
                  </a:cubicBezTo>
                  <a:lnTo>
                    <a:pt x="9999" y="1"/>
                  </a:lnTo>
                  <a:lnTo>
                    <a:pt x="6856" y="1"/>
                  </a:lnTo>
                  <a:lnTo>
                    <a:pt x="6856" y="3000"/>
                  </a:lnTo>
                  <a:cubicBezTo>
                    <a:pt x="6856" y="4025"/>
                    <a:pt x="6025" y="4856"/>
                    <a:pt x="4999" y="4856"/>
                  </a:cubicBezTo>
                  <a:cubicBezTo>
                    <a:pt x="3974" y="4856"/>
                    <a:pt x="3143" y="4025"/>
                    <a:pt x="3143" y="3000"/>
                  </a:cubicBezTo>
                  <a:lnTo>
                    <a:pt x="31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22" name="Google Shape;922;p53"/>
            <p:cNvSpPr/>
            <p:nvPr/>
          </p:nvSpPr>
          <p:spPr>
            <a:xfrm>
              <a:off x="5463375" y="1437250"/>
              <a:ext cx="81425" cy="30450"/>
            </a:xfrm>
            <a:custGeom>
              <a:avLst/>
              <a:gdLst/>
              <a:ahLst/>
              <a:cxnLst/>
              <a:rect l="l" t="t" r="r" b="b"/>
              <a:pathLst>
                <a:path w="3257" h="1218" extrusionOk="0">
                  <a:moveTo>
                    <a:pt x="1631" y="1"/>
                  </a:moveTo>
                  <a:cubicBezTo>
                    <a:pt x="1145" y="1"/>
                    <a:pt x="660" y="146"/>
                    <a:pt x="242" y="436"/>
                  </a:cubicBezTo>
                  <a:cubicBezTo>
                    <a:pt x="47" y="573"/>
                    <a:pt x="1" y="838"/>
                    <a:pt x="133" y="1033"/>
                  </a:cubicBezTo>
                  <a:cubicBezTo>
                    <a:pt x="217" y="1154"/>
                    <a:pt x="352" y="1217"/>
                    <a:pt x="488" y="1217"/>
                  </a:cubicBezTo>
                  <a:cubicBezTo>
                    <a:pt x="572" y="1217"/>
                    <a:pt x="657" y="1193"/>
                    <a:pt x="730" y="1142"/>
                  </a:cubicBezTo>
                  <a:cubicBezTo>
                    <a:pt x="1001" y="953"/>
                    <a:pt x="1315" y="859"/>
                    <a:pt x="1629" y="859"/>
                  </a:cubicBezTo>
                  <a:cubicBezTo>
                    <a:pt x="1943" y="859"/>
                    <a:pt x="2256" y="953"/>
                    <a:pt x="2527" y="1142"/>
                  </a:cubicBezTo>
                  <a:cubicBezTo>
                    <a:pt x="2602" y="1193"/>
                    <a:pt x="2687" y="1217"/>
                    <a:pt x="2771" y="1217"/>
                  </a:cubicBezTo>
                  <a:cubicBezTo>
                    <a:pt x="2906" y="1217"/>
                    <a:pt x="3040" y="1154"/>
                    <a:pt x="3124" y="1033"/>
                  </a:cubicBezTo>
                  <a:cubicBezTo>
                    <a:pt x="3257" y="838"/>
                    <a:pt x="3210" y="573"/>
                    <a:pt x="3019" y="436"/>
                  </a:cubicBezTo>
                  <a:cubicBezTo>
                    <a:pt x="2602" y="146"/>
                    <a:pt x="2116" y="1"/>
                    <a:pt x="16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23" name="Google Shape;923;p53"/>
            <p:cNvSpPr/>
            <p:nvPr/>
          </p:nvSpPr>
          <p:spPr>
            <a:xfrm>
              <a:off x="5433650" y="1383725"/>
              <a:ext cx="140800" cy="39350"/>
            </a:xfrm>
            <a:custGeom>
              <a:avLst/>
              <a:gdLst/>
              <a:ahLst/>
              <a:cxnLst/>
              <a:rect l="l" t="t" r="r" b="b"/>
              <a:pathLst>
                <a:path w="5632" h="1574" extrusionOk="0">
                  <a:moveTo>
                    <a:pt x="2818" y="1"/>
                  </a:moveTo>
                  <a:cubicBezTo>
                    <a:pt x="1922" y="1"/>
                    <a:pt x="1026" y="263"/>
                    <a:pt x="250" y="788"/>
                  </a:cubicBezTo>
                  <a:cubicBezTo>
                    <a:pt x="51" y="920"/>
                    <a:pt x="0" y="1189"/>
                    <a:pt x="133" y="1384"/>
                  </a:cubicBezTo>
                  <a:cubicBezTo>
                    <a:pt x="215" y="1508"/>
                    <a:pt x="350" y="1574"/>
                    <a:pt x="488" y="1574"/>
                  </a:cubicBezTo>
                  <a:cubicBezTo>
                    <a:pt x="572" y="1574"/>
                    <a:pt x="658" y="1549"/>
                    <a:pt x="733" y="1497"/>
                  </a:cubicBezTo>
                  <a:cubicBezTo>
                    <a:pt x="1361" y="1070"/>
                    <a:pt x="2088" y="857"/>
                    <a:pt x="2816" y="857"/>
                  </a:cubicBezTo>
                  <a:cubicBezTo>
                    <a:pt x="3544" y="857"/>
                    <a:pt x="4272" y="1070"/>
                    <a:pt x="4902" y="1497"/>
                  </a:cubicBezTo>
                  <a:cubicBezTo>
                    <a:pt x="4975" y="1547"/>
                    <a:pt x="5059" y="1571"/>
                    <a:pt x="5143" y="1571"/>
                  </a:cubicBezTo>
                  <a:cubicBezTo>
                    <a:pt x="5280" y="1571"/>
                    <a:pt x="5416" y="1506"/>
                    <a:pt x="5499" y="1384"/>
                  </a:cubicBezTo>
                  <a:cubicBezTo>
                    <a:pt x="5631" y="1189"/>
                    <a:pt x="5580" y="920"/>
                    <a:pt x="5386" y="788"/>
                  </a:cubicBezTo>
                  <a:cubicBezTo>
                    <a:pt x="4609" y="263"/>
                    <a:pt x="3714" y="1"/>
                    <a:pt x="28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24" name="Google Shape;924;p53"/>
            <p:cNvSpPr/>
            <p:nvPr/>
          </p:nvSpPr>
          <p:spPr>
            <a:xfrm>
              <a:off x="5632225" y="1437250"/>
              <a:ext cx="84075" cy="30450"/>
            </a:xfrm>
            <a:custGeom>
              <a:avLst/>
              <a:gdLst/>
              <a:ahLst/>
              <a:cxnLst/>
              <a:rect l="l" t="t" r="r" b="b"/>
              <a:pathLst>
                <a:path w="3363" h="1218" extrusionOk="0">
                  <a:moveTo>
                    <a:pt x="1732" y="1"/>
                  </a:moveTo>
                  <a:cubicBezTo>
                    <a:pt x="1247" y="1"/>
                    <a:pt x="761" y="146"/>
                    <a:pt x="344" y="436"/>
                  </a:cubicBezTo>
                  <a:cubicBezTo>
                    <a:pt x="1" y="678"/>
                    <a:pt x="168" y="1216"/>
                    <a:pt x="586" y="1216"/>
                  </a:cubicBezTo>
                  <a:lnTo>
                    <a:pt x="589" y="1216"/>
                  </a:lnTo>
                  <a:cubicBezTo>
                    <a:pt x="675" y="1216"/>
                    <a:pt x="761" y="1189"/>
                    <a:pt x="835" y="1142"/>
                  </a:cubicBezTo>
                  <a:cubicBezTo>
                    <a:pt x="1104" y="953"/>
                    <a:pt x="1417" y="859"/>
                    <a:pt x="1731" y="859"/>
                  </a:cubicBezTo>
                  <a:cubicBezTo>
                    <a:pt x="2044" y="859"/>
                    <a:pt x="2358" y="953"/>
                    <a:pt x="2629" y="1142"/>
                  </a:cubicBezTo>
                  <a:cubicBezTo>
                    <a:pt x="2704" y="1193"/>
                    <a:pt x="2788" y="1217"/>
                    <a:pt x="2872" y="1217"/>
                  </a:cubicBezTo>
                  <a:cubicBezTo>
                    <a:pt x="3008" y="1217"/>
                    <a:pt x="3141" y="1154"/>
                    <a:pt x="3226" y="1033"/>
                  </a:cubicBezTo>
                  <a:cubicBezTo>
                    <a:pt x="3362" y="838"/>
                    <a:pt x="3311" y="573"/>
                    <a:pt x="3120" y="436"/>
                  </a:cubicBezTo>
                  <a:cubicBezTo>
                    <a:pt x="2703" y="146"/>
                    <a:pt x="2218" y="1"/>
                    <a:pt x="1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25" name="Google Shape;925;p53"/>
            <p:cNvSpPr/>
            <p:nvPr/>
          </p:nvSpPr>
          <p:spPr>
            <a:xfrm>
              <a:off x="5605025" y="1383725"/>
              <a:ext cx="140800" cy="39350"/>
            </a:xfrm>
            <a:custGeom>
              <a:avLst/>
              <a:gdLst/>
              <a:ahLst/>
              <a:cxnLst/>
              <a:rect l="l" t="t" r="r" b="b"/>
              <a:pathLst>
                <a:path w="5632" h="1574" extrusionOk="0">
                  <a:moveTo>
                    <a:pt x="2820" y="1"/>
                  </a:moveTo>
                  <a:cubicBezTo>
                    <a:pt x="1924" y="1"/>
                    <a:pt x="1028" y="263"/>
                    <a:pt x="254" y="788"/>
                  </a:cubicBezTo>
                  <a:cubicBezTo>
                    <a:pt x="55" y="920"/>
                    <a:pt x="1" y="1189"/>
                    <a:pt x="137" y="1384"/>
                  </a:cubicBezTo>
                  <a:cubicBezTo>
                    <a:pt x="219" y="1508"/>
                    <a:pt x="354" y="1574"/>
                    <a:pt x="491" y="1574"/>
                  </a:cubicBezTo>
                  <a:cubicBezTo>
                    <a:pt x="575" y="1574"/>
                    <a:pt x="660" y="1549"/>
                    <a:pt x="734" y="1497"/>
                  </a:cubicBezTo>
                  <a:cubicBezTo>
                    <a:pt x="1364" y="1070"/>
                    <a:pt x="2092" y="857"/>
                    <a:pt x="2820" y="857"/>
                  </a:cubicBezTo>
                  <a:cubicBezTo>
                    <a:pt x="3548" y="857"/>
                    <a:pt x="4277" y="1070"/>
                    <a:pt x="4906" y="1497"/>
                  </a:cubicBezTo>
                  <a:cubicBezTo>
                    <a:pt x="4980" y="1547"/>
                    <a:pt x="5063" y="1571"/>
                    <a:pt x="5146" y="1571"/>
                  </a:cubicBezTo>
                  <a:cubicBezTo>
                    <a:pt x="5282" y="1571"/>
                    <a:pt x="5416" y="1506"/>
                    <a:pt x="5499" y="1384"/>
                  </a:cubicBezTo>
                  <a:cubicBezTo>
                    <a:pt x="5632" y="1189"/>
                    <a:pt x="5581" y="920"/>
                    <a:pt x="5386" y="788"/>
                  </a:cubicBezTo>
                  <a:cubicBezTo>
                    <a:pt x="4612" y="263"/>
                    <a:pt x="3716" y="1"/>
                    <a:pt x="28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26" name="Google Shape;926;p53"/>
          <p:cNvGrpSpPr/>
          <p:nvPr/>
        </p:nvGrpSpPr>
        <p:grpSpPr>
          <a:xfrm>
            <a:off x="1615375" y="1622150"/>
            <a:ext cx="370975" cy="367925"/>
            <a:chOff x="1679325" y="831100"/>
            <a:chExt cx="370975" cy="367925"/>
          </a:xfrm>
        </p:grpSpPr>
        <p:sp>
          <p:nvSpPr>
            <p:cNvPr id="927" name="Google Shape;927;p53"/>
            <p:cNvSpPr/>
            <p:nvPr/>
          </p:nvSpPr>
          <p:spPr>
            <a:xfrm>
              <a:off x="1679325" y="1050875"/>
              <a:ext cx="151225" cy="148150"/>
            </a:xfrm>
            <a:custGeom>
              <a:avLst/>
              <a:gdLst/>
              <a:ahLst/>
              <a:cxnLst/>
              <a:rect l="l" t="t" r="r" b="b"/>
              <a:pathLst>
                <a:path w="6049" h="5926" extrusionOk="0">
                  <a:moveTo>
                    <a:pt x="5448" y="1"/>
                  </a:moveTo>
                  <a:lnTo>
                    <a:pt x="4691" y="757"/>
                  </a:lnTo>
                  <a:lnTo>
                    <a:pt x="4621" y="683"/>
                  </a:lnTo>
                  <a:cubicBezTo>
                    <a:pt x="4372" y="434"/>
                    <a:pt x="4045" y="309"/>
                    <a:pt x="3718" y="309"/>
                  </a:cubicBezTo>
                  <a:cubicBezTo>
                    <a:pt x="3392" y="309"/>
                    <a:pt x="3065" y="434"/>
                    <a:pt x="2816" y="683"/>
                  </a:cubicBezTo>
                  <a:lnTo>
                    <a:pt x="495" y="3007"/>
                  </a:lnTo>
                  <a:cubicBezTo>
                    <a:pt x="0" y="3506"/>
                    <a:pt x="0" y="4310"/>
                    <a:pt x="495" y="4809"/>
                  </a:cubicBezTo>
                  <a:lnTo>
                    <a:pt x="1240" y="5554"/>
                  </a:lnTo>
                  <a:cubicBezTo>
                    <a:pt x="1490" y="5801"/>
                    <a:pt x="1815" y="5925"/>
                    <a:pt x="2141" y="5925"/>
                  </a:cubicBezTo>
                  <a:cubicBezTo>
                    <a:pt x="2467" y="5925"/>
                    <a:pt x="2792" y="5801"/>
                    <a:pt x="3042" y="5554"/>
                  </a:cubicBezTo>
                  <a:lnTo>
                    <a:pt x="5366" y="3230"/>
                  </a:lnTo>
                  <a:cubicBezTo>
                    <a:pt x="5861" y="2730"/>
                    <a:pt x="5861" y="1923"/>
                    <a:pt x="5366" y="1428"/>
                  </a:cubicBezTo>
                  <a:lnTo>
                    <a:pt x="5292" y="1354"/>
                  </a:lnTo>
                  <a:lnTo>
                    <a:pt x="6048" y="601"/>
                  </a:lnTo>
                  <a:cubicBezTo>
                    <a:pt x="5939" y="508"/>
                    <a:pt x="5838" y="414"/>
                    <a:pt x="5736" y="313"/>
                  </a:cubicBezTo>
                  <a:cubicBezTo>
                    <a:pt x="5635" y="211"/>
                    <a:pt x="5541" y="106"/>
                    <a:pt x="54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28" name="Google Shape;928;p53"/>
            <p:cNvSpPr/>
            <p:nvPr/>
          </p:nvSpPr>
          <p:spPr>
            <a:xfrm>
              <a:off x="1788025" y="831100"/>
              <a:ext cx="262275" cy="249025"/>
            </a:xfrm>
            <a:custGeom>
              <a:avLst/>
              <a:gdLst/>
              <a:ahLst/>
              <a:cxnLst/>
              <a:rect l="l" t="t" r="r" b="b"/>
              <a:pathLst>
                <a:path w="10491" h="9961" extrusionOk="0">
                  <a:moveTo>
                    <a:pt x="5227" y="2575"/>
                  </a:moveTo>
                  <a:cubicBezTo>
                    <a:pt x="5336" y="2575"/>
                    <a:pt x="5444" y="2617"/>
                    <a:pt x="5526" y="2701"/>
                  </a:cubicBezTo>
                  <a:lnTo>
                    <a:pt x="6095" y="3270"/>
                  </a:lnTo>
                  <a:cubicBezTo>
                    <a:pt x="6259" y="3434"/>
                    <a:pt x="6259" y="3703"/>
                    <a:pt x="6095" y="3866"/>
                  </a:cubicBezTo>
                  <a:lnTo>
                    <a:pt x="6095" y="3870"/>
                  </a:lnTo>
                  <a:cubicBezTo>
                    <a:pt x="6011" y="3952"/>
                    <a:pt x="5902" y="3993"/>
                    <a:pt x="5793" y="3993"/>
                  </a:cubicBezTo>
                  <a:cubicBezTo>
                    <a:pt x="5685" y="3993"/>
                    <a:pt x="5577" y="3952"/>
                    <a:pt x="5495" y="3870"/>
                  </a:cubicBezTo>
                  <a:lnTo>
                    <a:pt x="4925" y="3301"/>
                  </a:lnTo>
                  <a:cubicBezTo>
                    <a:pt x="4762" y="3133"/>
                    <a:pt x="4762" y="2864"/>
                    <a:pt x="4925" y="2701"/>
                  </a:cubicBezTo>
                  <a:cubicBezTo>
                    <a:pt x="5009" y="2617"/>
                    <a:pt x="5118" y="2575"/>
                    <a:pt x="5227" y="2575"/>
                  </a:cubicBezTo>
                  <a:close/>
                  <a:moveTo>
                    <a:pt x="4096" y="4274"/>
                  </a:moveTo>
                  <a:cubicBezTo>
                    <a:pt x="4205" y="4274"/>
                    <a:pt x="4313" y="4315"/>
                    <a:pt x="4395" y="4397"/>
                  </a:cubicBezTo>
                  <a:cubicBezTo>
                    <a:pt x="4559" y="4565"/>
                    <a:pt x="4559" y="4834"/>
                    <a:pt x="4395" y="4997"/>
                  </a:cubicBezTo>
                  <a:lnTo>
                    <a:pt x="3830" y="5567"/>
                  </a:lnTo>
                  <a:cubicBezTo>
                    <a:pt x="3747" y="5653"/>
                    <a:pt x="3636" y="5696"/>
                    <a:pt x="3525" y="5696"/>
                  </a:cubicBezTo>
                  <a:cubicBezTo>
                    <a:pt x="3415" y="5696"/>
                    <a:pt x="3305" y="5654"/>
                    <a:pt x="3221" y="5571"/>
                  </a:cubicBezTo>
                  <a:cubicBezTo>
                    <a:pt x="3054" y="5403"/>
                    <a:pt x="3057" y="5130"/>
                    <a:pt x="3229" y="4966"/>
                  </a:cubicBezTo>
                  <a:lnTo>
                    <a:pt x="3794" y="4397"/>
                  </a:lnTo>
                  <a:cubicBezTo>
                    <a:pt x="3878" y="4315"/>
                    <a:pt x="3987" y="4274"/>
                    <a:pt x="4096" y="4274"/>
                  </a:cubicBezTo>
                  <a:close/>
                  <a:moveTo>
                    <a:pt x="7498" y="4270"/>
                  </a:moveTo>
                  <a:cubicBezTo>
                    <a:pt x="7606" y="4270"/>
                    <a:pt x="7715" y="4311"/>
                    <a:pt x="7799" y="4393"/>
                  </a:cubicBezTo>
                  <a:cubicBezTo>
                    <a:pt x="7967" y="4561"/>
                    <a:pt x="7963" y="4837"/>
                    <a:pt x="7792" y="5001"/>
                  </a:cubicBezTo>
                  <a:lnTo>
                    <a:pt x="7226" y="5567"/>
                  </a:lnTo>
                  <a:cubicBezTo>
                    <a:pt x="7143" y="5654"/>
                    <a:pt x="7030" y="5698"/>
                    <a:pt x="6918" y="5698"/>
                  </a:cubicBezTo>
                  <a:cubicBezTo>
                    <a:pt x="6809" y="5698"/>
                    <a:pt x="6700" y="5657"/>
                    <a:pt x="6618" y="5575"/>
                  </a:cubicBezTo>
                  <a:cubicBezTo>
                    <a:pt x="6450" y="5407"/>
                    <a:pt x="6454" y="5130"/>
                    <a:pt x="6626" y="4966"/>
                  </a:cubicBezTo>
                  <a:lnTo>
                    <a:pt x="7191" y="4401"/>
                  </a:lnTo>
                  <a:cubicBezTo>
                    <a:pt x="7274" y="4313"/>
                    <a:pt x="7386" y="4270"/>
                    <a:pt x="7498" y="4270"/>
                  </a:cubicBezTo>
                  <a:close/>
                  <a:moveTo>
                    <a:pt x="5226" y="5971"/>
                  </a:moveTo>
                  <a:cubicBezTo>
                    <a:pt x="5335" y="5971"/>
                    <a:pt x="5444" y="6013"/>
                    <a:pt x="5526" y="6097"/>
                  </a:cubicBezTo>
                  <a:lnTo>
                    <a:pt x="6095" y="6662"/>
                  </a:lnTo>
                  <a:cubicBezTo>
                    <a:pt x="6263" y="6826"/>
                    <a:pt x="6263" y="7099"/>
                    <a:pt x="6095" y="7267"/>
                  </a:cubicBezTo>
                  <a:cubicBezTo>
                    <a:pt x="6011" y="7349"/>
                    <a:pt x="5902" y="7390"/>
                    <a:pt x="5793" y="7390"/>
                  </a:cubicBezTo>
                  <a:cubicBezTo>
                    <a:pt x="5685" y="7390"/>
                    <a:pt x="5577" y="7349"/>
                    <a:pt x="5495" y="7267"/>
                  </a:cubicBezTo>
                  <a:lnTo>
                    <a:pt x="4925" y="6698"/>
                  </a:lnTo>
                  <a:cubicBezTo>
                    <a:pt x="4762" y="6534"/>
                    <a:pt x="4758" y="6265"/>
                    <a:pt x="4925" y="6097"/>
                  </a:cubicBezTo>
                  <a:cubicBezTo>
                    <a:pt x="5007" y="6013"/>
                    <a:pt x="5116" y="5971"/>
                    <a:pt x="5226" y="5971"/>
                  </a:cubicBezTo>
                  <a:close/>
                  <a:moveTo>
                    <a:pt x="5508" y="0"/>
                  </a:moveTo>
                  <a:cubicBezTo>
                    <a:pt x="4550" y="0"/>
                    <a:pt x="3588" y="276"/>
                    <a:pt x="2745" y="840"/>
                  </a:cubicBezTo>
                  <a:cubicBezTo>
                    <a:pt x="768" y="2158"/>
                    <a:pt x="0" y="4689"/>
                    <a:pt x="909" y="6885"/>
                  </a:cubicBezTo>
                  <a:cubicBezTo>
                    <a:pt x="1690" y="8770"/>
                    <a:pt x="3526" y="9960"/>
                    <a:pt x="5506" y="9960"/>
                  </a:cubicBezTo>
                  <a:cubicBezTo>
                    <a:pt x="5827" y="9960"/>
                    <a:pt x="6152" y="9929"/>
                    <a:pt x="6477" y="9864"/>
                  </a:cubicBezTo>
                  <a:cubicBezTo>
                    <a:pt x="8809" y="9400"/>
                    <a:pt x="10486" y="7357"/>
                    <a:pt x="10490" y="4982"/>
                  </a:cubicBezTo>
                  <a:cubicBezTo>
                    <a:pt x="10486" y="3660"/>
                    <a:pt x="9964" y="2396"/>
                    <a:pt x="9032" y="1460"/>
                  </a:cubicBezTo>
                  <a:cubicBezTo>
                    <a:pt x="8068" y="497"/>
                    <a:pt x="6793" y="0"/>
                    <a:pt x="5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29" name="Google Shape;929;p53"/>
          <p:cNvGrpSpPr/>
          <p:nvPr/>
        </p:nvGrpSpPr>
        <p:grpSpPr>
          <a:xfrm>
            <a:off x="1602975" y="2790575"/>
            <a:ext cx="367950" cy="304225"/>
            <a:chOff x="1666925" y="1999525"/>
            <a:chExt cx="367950" cy="304225"/>
          </a:xfrm>
        </p:grpSpPr>
        <p:sp>
          <p:nvSpPr>
            <p:cNvPr id="930" name="Google Shape;930;p53"/>
            <p:cNvSpPr/>
            <p:nvPr/>
          </p:nvSpPr>
          <p:spPr>
            <a:xfrm>
              <a:off x="1974700" y="2126875"/>
              <a:ext cx="60075" cy="42525"/>
            </a:xfrm>
            <a:custGeom>
              <a:avLst/>
              <a:gdLst/>
              <a:ahLst/>
              <a:cxnLst/>
              <a:rect l="l" t="t" r="r" b="b"/>
              <a:pathLst>
                <a:path w="2403" h="1701" extrusionOk="0">
                  <a:moveTo>
                    <a:pt x="1" y="0"/>
                  </a:moveTo>
                  <a:lnTo>
                    <a:pt x="1" y="1276"/>
                  </a:lnTo>
                  <a:cubicBezTo>
                    <a:pt x="1" y="1509"/>
                    <a:pt x="188" y="1701"/>
                    <a:pt x="422" y="1701"/>
                  </a:cubicBezTo>
                  <a:lnTo>
                    <a:pt x="2403" y="1701"/>
                  </a:lnTo>
                  <a:lnTo>
                    <a:pt x="2403" y="425"/>
                  </a:lnTo>
                  <a:cubicBezTo>
                    <a:pt x="2403" y="191"/>
                    <a:pt x="2216" y="0"/>
                    <a:pt x="19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31" name="Google Shape;931;p53"/>
            <p:cNvSpPr/>
            <p:nvPr/>
          </p:nvSpPr>
          <p:spPr>
            <a:xfrm>
              <a:off x="1666925" y="2126875"/>
              <a:ext cx="367950" cy="176875"/>
            </a:xfrm>
            <a:custGeom>
              <a:avLst/>
              <a:gdLst/>
              <a:ahLst/>
              <a:cxnLst/>
              <a:rect l="l" t="t" r="r" b="b"/>
              <a:pathLst>
                <a:path w="14718" h="7075" extrusionOk="0">
                  <a:moveTo>
                    <a:pt x="3257" y="0"/>
                  </a:moveTo>
                  <a:lnTo>
                    <a:pt x="3257" y="1276"/>
                  </a:lnTo>
                  <a:cubicBezTo>
                    <a:pt x="3257" y="1977"/>
                    <a:pt x="2688" y="2547"/>
                    <a:pt x="1982" y="2547"/>
                  </a:cubicBezTo>
                  <a:lnTo>
                    <a:pt x="1" y="2547"/>
                  </a:lnTo>
                  <a:lnTo>
                    <a:pt x="1" y="4820"/>
                  </a:lnTo>
                  <a:cubicBezTo>
                    <a:pt x="5" y="6064"/>
                    <a:pt x="1015" y="7074"/>
                    <a:pt x="2259" y="7074"/>
                  </a:cubicBezTo>
                  <a:lnTo>
                    <a:pt x="3963" y="7074"/>
                  </a:lnTo>
                  <a:cubicBezTo>
                    <a:pt x="3966" y="7074"/>
                    <a:pt x="3970" y="7074"/>
                    <a:pt x="3973" y="7074"/>
                  </a:cubicBezTo>
                  <a:cubicBezTo>
                    <a:pt x="4827" y="7074"/>
                    <a:pt x="5602" y="6591"/>
                    <a:pt x="5983" y="5826"/>
                  </a:cubicBezTo>
                  <a:lnTo>
                    <a:pt x="6100" y="5588"/>
                  </a:lnTo>
                  <a:cubicBezTo>
                    <a:pt x="6359" y="5070"/>
                    <a:pt x="6859" y="4810"/>
                    <a:pt x="7359" y="4810"/>
                  </a:cubicBezTo>
                  <a:cubicBezTo>
                    <a:pt x="7859" y="4810"/>
                    <a:pt x="8360" y="5070"/>
                    <a:pt x="8619" y="5588"/>
                  </a:cubicBezTo>
                  <a:lnTo>
                    <a:pt x="8740" y="5826"/>
                  </a:lnTo>
                  <a:cubicBezTo>
                    <a:pt x="9117" y="6591"/>
                    <a:pt x="9896" y="7074"/>
                    <a:pt x="10746" y="7074"/>
                  </a:cubicBezTo>
                  <a:cubicBezTo>
                    <a:pt x="10749" y="7074"/>
                    <a:pt x="10752" y="7074"/>
                    <a:pt x="10756" y="7074"/>
                  </a:cubicBezTo>
                  <a:lnTo>
                    <a:pt x="12460" y="7074"/>
                  </a:lnTo>
                  <a:cubicBezTo>
                    <a:pt x="13708" y="7074"/>
                    <a:pt x="14714" y="6064"/>
                    <a:pt x="14718" y="4820"/>
                  </a:cubicBezTo>
                  <a:lnTo>
                    <a:pt x="14718" y="2547"/>
                  </a:lnTo>
                  <a:lnTo>
                    <a:pt x="12737" y="2547"/>
                  </a:lnTo>
                  <a:cubicBezTo>
                    <a:pt x="12031" y="2547"/>
                    <a:pt x="11462" y="1977"/>
                    <a:pt x="11462" y="1276"/>
                  </a:cubicBezTo>
                  <a:lnTo>
                    <a:pt x="114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32" name="Google Shape;932;p53"/>
            <p:cNvSpPr/>
            <p:nvPr/>
          </p:nvSpPr>
          <p:spPr>
            <a:xfrm>
              <a:off x="1666925" y="2126875"/>
              <a:ext cx="60175" cy="42525"/>
            </a:xfrm>
            <a:custGeom>
              <a:avLst/>
              <a:gdLst/>
              <a:ahLst/>
              <a:cxnLst/>
              <a:rect l="l" t="t" r="r" b="b"/>
              <a:pathLst>
                <a:path w="2407" h="1701" extrusionOk="0">
                  <a:moveTo>
                    <a:pt x="426" y="0"/>
                  </a:moveTo>
                  <a:cubicBezTo>
                    <a:pt x="192" y="0"/>
                    <a:pt x="1" y="191"/>
                    <a:pt x="1" y="425"/>
                  </a:cubicBezTo>
                  <a:lnTo>
                    <a:pt x="1" y="1701"/>
                  </a:lnTo>
                  <a:lnTo>
                    <a:pt x="1982" y="1701"/>
                  </a:lnTo>
                  <a:cubicBezTo>
                    <a:pt x="2216" y="1701"/>
                    <a:pt x="2407" y="1509"/>
                    <a:pt x="2407" y="1276"/>
                  </a:cubicBezTo>
                  <a:lnTo>
                    <a:pt x="24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33" name="Google Shape;933;p53"/>
            <p:cNvSpPr/>
            <p:nvPr/>
          </p:nvSpPr>
          <p:spPr>
            <a:xfrm>
              <a:off x="1882675" y="1999525"/>
              <a:ext cx="129600" cy="106225"/>
            </a:xfrm>
            <a:custGeom>
              <a:avLst/>
              <a:gdLst/>
              <a:ahLst/>
              <a:cxnLst/>
              <a:rect l="l" t="t" r="r" b="b"/>
              <a:pathLst>
                <a:path w="5184" h="4249" extrusionOk="0">
                  <a:moveTo>
                    <a:pt x="1190" y="0"/>
                  </a:moveTo>
                  <a:cubicBezTo>
                    <a:pt x="1058" y="0"/>
                    <a:pt x="925" y="22"/>
                    <a:pt x="796" y="68"/>
                  </a:cubicBezTo>
                  <a:cubicBezTo>
                    <a:pt x="320" y="235"/>
                    <a:pt x="1" y="688"/>
                    <a:pt x="5" y="1191"/>
                  </a:cubicBezTo>
                  <a:lnTo>
                    <a:pt x="5" y="1557"/>
                  </a:lnTo>
                  <a:cubicBezTo>
                    <a:pt x="1" y="1791"/>
                    <a:pt x="192" y="1982"/>
                    <a:pt x="426" y="1982"/>
                  </a:cubicBezTo>
                  <a:cubicBezTo>
                    <a:pt x="664" y="1982"/>
                    <a:pt x="851" y="1791"/>
                    <a:pt x="851" y="1557"/>
                  </a:cubicBezTo>
                  <a:lnTo>
                    <a:pt x="851" y="1191"/>
                  </a:lnTo>
                  <a:cubicBezTo>
                    <a:pt x="851" y="984"/>
                    <a:pt x="1020" y="851"/>
                    <a:pt x="1195" y="851"/>
                  </a:cubicBezTo>
                  <a:cubicBezTo>
                    <a:pt x="1290" y="851"/>
                    <a:pt x="1387" y="891"/>
                    <a:pt x="1459" y="980"/>
                  </a:cubicBezTo>
                  <a:lnTo>
                    <a:pt x="4091" y="4248"/>
                  </a:lnTo>
                  <a:lnTo>
                    <a:pt x="5183" y="4248"/>
                  </a:lnTo>
                  <a:lnTo>
                    <a:pt x="2118" y="446"/>
                  </a:lnTo>
                  <a:cubicBezTo>
                    <a:pt x="1888" y="159"/>
                    <a:pt x="1544" y="0"/>
                    <a:pt x="11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34" name="Google Shape;934;p53"/>
            <p:cNvSpPr/>
            <p:nvPr/>
          </p:nvSpPr>
          <p:spPr>
            <a:xfrm>
              <a:off x="1689650" y="1999550"/>
              <a:ext cx="129500" cy="106200"/>
            </a:xfrm>
            <a:custGeom>
              <a:avLst/>
              <a:gdLst/>
              <a:ahLst/>
              <a:cxnLst/>
              <a:rect l="l" t="t" r="r" b="b"/>
              <a:pathLst>
                <a:path w="5180" h="4248" extrusionOk="0">
                  <a:moveTo>
                    <a:pt x="3985" y="1"/>
                  </a:moveTo>
                  <a:cubicBezTo>
                    <a:pt x="3633" y="1"/>
                    <a:pt x="3291" y="159"/>
                    <a:pt x="3062" y="445"/>
                  </a:cubicBezTo>
                  <a:lnTo>
                    <a:pt x="0" y="4247"/>
                  </a:lnTo>
                  <a:lnTo>
                    <a:pt x="1088" y="4247"/>
                  </a:lnTo>
                  <a:lnTo>
                    <a:pt x="3721" y="979"/>
                  </a:lnTo>
                  <a:cubicBezTo>
                    <a:pt x="3792" y="890"/>
                    <a:pt x="3889" y="850"/>
                    <a:pt x="3985" y="850"/>
                  </a:cubicBezTo>
                  <a:cubicBezTo>
                    <a:pt x="4160" y="850"/>
                    <a:pt x="4329" y="983"/>
                    <a:pt x="4329" y="1190"/>
                  </a:cubicBezTo>
                  <a:lnTo>
                    <a:pt x="4329" y="1556"/>
                  </a:lnTo>
                  <a:cubicBezTo>
                    <a:pt x="4329" y="1790"/>
                    <a:pt x="4516" y="1981"/>
                    <a:pt x="4754" y="1981"/>
                  </a:cubicBezTo>
                  <a:cubicBezTo>
                    <a:pt x="4988" y="1981"/>
                    <a:pt x="5179" y="1790"/>
                    <a:pt x="5179" y="1556"/>
                  </a:cubicBezTo>
                  <a:lnTo>
                    <a:pt x="5179" y="1190"/>
                  </a:lnTo>
                  <a:cubicBezTo>
                    <a:pt x="5179" y="687"/>
                    <a:pt x="4859" y="238"/>
                    <a:pt x="4384" y="71"/>
                  </a:cubicBezTo>
                  <a:cubicBezTo>
                    <a:pt x="4253" y="24"/>
                    <a:pt x="4118" y="1"/>
                    <a:pt x="3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35" name="Google Shape;935;p53"/>
          <p:cNvGrpSpPr/>
          <p:nvPr/>
        </p:nvGrpSpPr>
        <p:grpSpPr>
          <a:xfrm>
            <a:off x="2326850" y="3336350"/>
            <a:ext cx="191100" cy="368625"/>
            <a:chOff x="2390800" y="2545300"/>
            <a:chExt cx="191100" cy="368625"/>
          </a:xfrm>
        </p:grpSpPr>
        <p:sp>
          <p:nvSpPr>
            <p:cNvPr id="936" name="Google Shape;936;p53"/>
            <p:cNvSpPr/>
            <p:nvPr/>
          </p:nvSpPr>
          <p:spPr>
            <a:xfrm>
              <a:off x="2432900" y="2796325"/>
              <a:ext cx="106975" cy="117600"/>
            </a:xfrm>
            <a:custGeom>
              <a:avLst/>
              <a:gdLst/>
              <a:ahLst/>
              <a:cxnLst/>
              <a:rect l="l" t="t" r="r" b="b"/>
              <a:pathLst>
                <a:path w="4279" h="4704" extrusionOk="0">
                  <a:moveTo>
                    <a:pt x="17" y="1"/>
                  </a:moveTo>
                  <a:lnTo>
                    <a:pt x="17" y="2547"/>
                  </a:lnTo>
                  <a:cubicBezTo>
                    <a:pt x="1" y="3733"/>
                    <a:pt x="956" y="4704"/>
                    <a:pt x="2142" y="4704"/>
                  </a:cubicBezTo>
                  <a:cubicBezTo>
                    <a:pt x="3323" y="4704"/>
                    <a:pt x="4279" y="3733"/>
                    <a:pt x="4263" y="2547"/>
                  </a:cubicBezTo>
                  <a:lnTo>
                    <a:pt x="42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37" name="Google Shape;937;p53"/>
            <p:cNvSpPr/>
            <p:nvPr/>
          </p:nvSpPr>
          <p:spPr>
            <a:xfrm>
              <a:off x="2405025" y="2690275"/>
              <a:ext cx="70800" cy="84925"/>
            </a:xfrm>
            <a:custGeom>
              <a:avLst/>
              <a:gdLst/>
              <a:ahLst/>
              <a:cxnLst/>
              <a:rect l="l" t="t" r="r" b="b"/>
              <a:pathLst>
                <a:path w="2832" h="3397" extrusionOk="0">
                  <a:moveTo>
                    <a:pt x="1276" y="0"/>
                  </a:moveTo>
                  <a:cubicBezTo>
                    <a:pt x="570" y="0"/>
                    <a:pt x="1" y="569"/>
                    <a:pt x="1" y="1275"/>
                  </a:cubicBezTo>
                  <a:cubicBezTo>
                    <a:pt x="1" y="1923"/>
                    <a:pt x="488" y="2468"/>
                    <a:pt x="1132" y="2543"/>
                  </a:cubicBezTo>
                  <a:lnTo>
                    <a:pt x="1132" y="3397"/>
                  </a:lnTo>
                  <a:lnTo>
                    <a:pt x="2832" y="3397"/>
                  </a:lnTo>
                  <a:lnTo>
                    <a:pt x="28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38" name="Google Shape;938;p53"/>
            <p:cNvSpPr/>
            <p:nvPr/>
          </p:nvSpPr>
          <p:spPr>
            <a:xfrm>
              <a:off x="2496950" y="2690275"/>
              <a:ext cx="71700" cy="84925"/>
            </a:xfrm>
            <a:custGeom>
              <a:avLst/>
              <a:gdLst/>
              <a:ahLst/>
              <a:cxnLst/>
              <a:rect l="l" t="t" r="r" b="b"/>
              <a:pathLst>
                <a:path w="2868" h="3397" extrusionOk="0">
                  <a:moveTo>
                    <a:pt x="1" y="0"/>
                  </a:moveTo>
                  <a:lnTo>
                    <a:pt x="1" y="3397"/>
                  </a:lnTo>
                  <a:lnTo>
                    <a:pt x="1701" y="3397"/>
                  </a:lnTo>
                  <a:lnTo>
                    <a:pt x="1701" y="2539"/>
                  </a:lnTo>
                  <a:cubicBezTo>
                    <a:pt x="2372" y="2465"/>
                    <a:pt x="2867" y="1876"/>
                    <a:pt x="2832" y="1201"/>
                  </a:cubicBezTo>
                  <a:cubicBezTo>
                    <a:pt x="2793" y="526"/>
                    <a:pt x="2235" y="0"/>
                    <a:pt x="15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39" name="Google Shape;939;p53"/>
            <p:cNvSpPr/>
            <p:nvPr/>
          </p:nvSpPr>
          <p:spPr>
            <a:xfrm>
              <a:off x="2390800" y="2545300"/>
              <a:ext cx="191100" cy="145000"/>
            </a:xfrm>
            <a:custGeom>
              <a:avLst/>
              <a:gdLst/>
              <a:ahLst/>
              <a:cxnLst/>
              <a:rect l="l" t="t" r="r" b="b"/>
              <a:pathLst>
                <a:path w="7644" h="5800" extrusionOk="0">
                  <a:moveTo>
                    <a:pt x="425" y="0"/>
                  </a:moveTo>
                  <a:cubicBezTo>
                    <a:pt x="187" y="0"/>
                    <a:pt x="0" y="188"/>
                    <a:pt x="0" y="422"/>
                  </a:cubicBezTo>
                  <a:cubicBezTo>
                    <a:pt x="0" y="2297"/>
                    <a:pt x="1521" y="3814"/>
                    <a:pt x="3393" y="3818"/>
                  </a:cubicBezTo>
                  <a:lnTo>
                    <a:pt x="3393" y="5799"/>
                  </a:lnTo>
                  <a:lnTo>
                    <a:pt x="4243" y="5799"/>
                  </a:lnTo>
                  <a:lnTo>
                    <a:pt x="4243" y="3822"/>
                  </a:lnTo>
                  <a:cubicBezTo>
                    <a:pt x="6119" y="3822"/>
                    <a:pt x="7643" y="2301"/>
                    <a:pt x="7643" y="422"/>
                  </a:cubicBezTo>
                  <a:cubicBezTo>
                    <a:pt x="7643" y="188"/>
                    <a:pt x="7452" y="0"/>
                    <a:pt x="7218" y="0"/>
                  </a:cubicBezTo>
                  <a:lnTo>
                    <a:pt x="6793" y="0"/>
                  </a:lnTo>
                  <a:cubicBezTo>
                    <a:pt x="5557" y="0"/>
                    <a:pt x="4419" y="671"/>
                    <a:pt x="3822" y="1755"/>
                  </a:cubicBezTo>
                  <a:cubicBezTo>
                    <a:pt x="3225" y="671"/>
                    <a:pt x="2087"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40" name="Google Shape;940;p53"/>
          <p:cNvGrpSpPr/>
          <p:nvPr/>
        </p:nvGrpSpPr>
        <p:grpSpPr>
          <a:xfrm>
            <a:off x="7830675" y="2726950"/>
            <a:ext cx="255825" cy="367850"/>
            <a:chOff x="7894575" y="1935900"/>
            <a:chExt cx="255825" cy="367850"/>
          </a:xfrm>
        </p:grpSpPr>
        <p:sp>
          <p:nvSpPr>
            <p:cNvPr id="941" name="Google Shape;941;p53"/>
            <p:cNvSpPr/>
            <p:nvPr/>
          </p:nvSpPr>
          <p:spPr>
            <a:xfrm>
              <a:off x="7939425" y="2080950"/>
              <a:ext cx="166150" cy="113225"/>
            </a:xfrm>
            <a:custGeom>
              <a:avLst/>
              <a:gdLst/>
              <a:ahLst/>
              <a:cxnLst/>
              <a:rect l="l" t="t" r="r" b="b"/>
              <a:pathLst>
                <a:path w="6646" h="4529" extrusionOk="0">
                  <a:moveTo>
                    <a:pt x="5599" y="0"/>
                  </a:moveTo>
                  <a:cubicBezTo>
                    <a:pt x="5594" y="0"/>
                    <a:pt x="5589" y="0"/>
                    <a:pt x="5584" y="1"/>
                  </a:cubicBezTo>
                  <a:lnTo>
                    <a:pt x="1057" y="1"/>
                  </a:lnTo>
                  <a:cubicBezTo>
                    <a:pt x="831" y="8"/>
                    <a:pt x="648" y="196"/>
                    <a:pt x="648" y="426"/>
                  </a:cubicBezTo>
                  <a:cubicBezTo>
                    <a:pt x="648" y="652"/>
                    <a:pt x="831" y="843"/>
                    <a:pt x="1057" y="851"/>
                  </a:cubicBezTo>
                  <a:lnTo>
                    <a:pt x="1767" y="851"/>
                  </a:lnTo>
                  <a:lnTo>
                    <a:pt x="1767" y="3054"/>
                  </a:lnTo>
                  <a:lnTo>
                    <a:pt x="0" y="4528"/>
                  </a:lnTo>
                  <a:lnTo>
                    <a:pt x="6645" y="4528"/>
                  </a:lnTo>
                  <a:lnTo>
                    <a:pt x="4879" y="3054"/>
                  </a:lnTo>
                  <a:lnTo>
                    <a:pt x="4879" y="851"/>
                  </a:lnTo>
                  <a:lnTo>
                    <a:pt x="5584" y="851"/>
                  </a:lnTo>
                  <a:cubicBezTo>
                    <a:pt x="5589" y="851"/>
                    <a:pt x="5594" y="851"/>
                    <a:pt x="5598" y="851"/>
                  </a:cubicBezTo>
                  <a:cubicBezTo>
                    <a:pt x="5834" y="851"/>
                    <a:pt x="6025" y="659"/>
                    <a:pt x="6025" y="426"/>
                  </a:cubicBezTo>
                  <a:cubicBezTo>
                    <a:pt x="6025" y="189"/>
                    <a:pt x="5834" y="0"/>
                    <a:pt x="5599"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942" name="Google Shape;942;p53"/>
            <p:cNvSpPr/>
            <p:nvPr/>
          </p:nvSpPr>
          <p:spPr>
            <a:xfrm>
              <a:off x="7894575" y="2215300"/>
              <a:ext cx="255825" cy="88450"/>
            </a:xfrm>
            <a:custGeom>
              <a:avLst/>
              <a:gdLst/>
              <a:ahLst/>
              <a:cxnLst/>
              <a:rect l="l" t="t" r="r" b="b"/>
              <a:pathLst>
                <a:path w="10233" h="3538" extrusionOk="0">
                  <a:moveTo>
                    <a:pt x="5412" y="425"/>
                  </a:moveTo>
                  <a:cubicBezTo>
                    <a:pt x="5647" y="425"/>
                    <a:pt x="5838" y="613"/>
                    <a:pt x="5838" y="850"/>
                  </a:cubicBezTo>
                  <a:cubicBezTo>
                    <a:pt x="5838" y="1087"/>
                    <a:pt x="5647" y="1276"/>
                    <a:pt x="5412" y="1276"/>
                  </a:cubicBezTo>
                  <a:cubicBezTo>
                    <a:pt x="5407" y="1276"/>
                    <a:pt x="5402" y="1276"/>
                    <a:pt x="5397" y="1275"/>
                  </a:cubicBezTo>
                  <a:lnTo>
                    <a:pt x="4832" y="1275"/>
                  </a:lnTo>
                  <a:cubicBezTo>
                    <a:pt x="4827" y="1276"/>
                    <a:pt x="4823" y="1276"/>
                    <a:pt x="4818" y="1276"/>
                  </a:cubicBezTo>
                  <a:cubicBezTo>
                    <a:pt x="4586" y="1276"/>
                    <a:pt x="4395" y="1087"/>
                    <a:pt x="4395" y="850"/>
                  </a:cubicBezTo>
                  <a:cubicBezTo>
                    <a:pt x="4395" y="613"/>
                    <a:pt x="4586" y="425"/>
                    <a:pt x="4818" y="425"/>
                  </a:cubicBezTo>
                  <a:cubicBezTo>
                    <a:pt x="4823" y="425"/>
                    <a:pt x="4827" y="425"/>
                    <a:pt x="4832" y="425"/>
                  </a:cubicBezTo>
                  <a:lnTo>
                    <a:pt x="5397" y="425"/>
                  </a:lnTo>
                  <a:cubicBezTo>
                    <a:pt x="5402" y="425"/>
                    <a:pt x="5407" y="425"/>
                    <a:pt x="5412" y="425"/>
                  </a:cubicBezTo>
                  <a:close/>
                  <a:moveTo>
                    <a:pt x="3420" y="1275"/>
                  </a:moveTo>
                  <a:cubicBezTo>
                    <a:pt x="3654" y="1275"/>
                    <a:pt x="3842" y="1463"/>
                    <a:pt x="3842" y="1700"/>
                  </a:cubicBezTo>
                  <a:cubicBezTo>
                    <a:pt x="3842" y="1934"/>
                    <a:pt x="3654" y="2126"/>
                    <a:pt x="3420" y="2126"/>
                  </a:cubicBezTo>
                  <a:lnTo>
                    <a:pt x="2851" y="2126"/>
                  </a:lnTo>
                  <a:cubicBezTo>
                    <a:pt x="2617" y="2126"/>
                    <a:pt x="2430" y="1934"/>
                    <a:pt x="2430" y="1700"/>
                  </a:cubicBezTo>
                  <a:cubicBezTo>
                    <a:pt x="2430" y="1463"/>
                    <a:pt x="2617" y="1275"/>
                    <a:pt x="2851" y="1275"/>
                  </a:cubicBezTo>
                  <a:close/>
                  <a:moveTo>
                    <a:pt x="7378" y="1275"/>
                  </a:moveTo>
                  <a:cubicBezTo>
                    <a:pt x="7616" y="1275"/>
                    <a:pt x="7804" y="1463"/>
                    <a:pt x="7804" y="1700"/>
                  </a:cubicBezTo>
                  <a:cubicBezTo>
                    <a:pt x="7804" y="1934"/>
                    <a:pt x="7616" y="2126"/>
                    <a:pt x="7378" y="2126"/>
                  </a:cubicBezTo>
                  <a:lnTo>
                    <a:pt x="6813" y="2126"/>
                  </a:lnTo>
                  <a:cubicBezTo>
                    <a:pt x="6579" y="2126"/>
                    <a:pt x="6388" y="1934"/>
                    <a:pt x="6388" y="1700"/>
                  </a:cubicBezTo>
                  <a:cubicBezTo>
                    <a:pt x="6388" y="1463"/>
                    <a:pt x="6579" y="1275"/>
                    <a:pt x="6813" y="1275"/>
                  </a:cubicBezTo>
                  <a:close/>
                  <a:moveTo>
                    <a:pt x="788" y="0"/>
                  </a:moveTo>
                  <a:cubicBezTo>
                    <a:pt x="188" y="585"/>
                    <a:pt x="0" y="1478"/>
                    <a:pt x="316" y="2254"/>
                  </a:cubicBezTo>
                  <a:cubicBezTo>
                    <a:pt x="632" y="3030"/>
                    <a:pt x="1389" y="3537"/>
                    <a:pt x="2227" y="3537"/>
                  </a:cubicBezTo>
                  <a:lnTo>
                    <a:pt x="8006" y="3537"/>
                  </a:lnTo>
                  <a:cubicBezTo>
                    <a:pt x="8845" y="3537"/>
                    <a:pt x="9597" y="3030"/>
                    <a:pt x="9917" y="2254"/>
                  </a:cubicBezTo>
                  <a:cubicBezTo>
                    <a:pt x="10233" y="1478"/>
                    <a:pt x="10046" y="585"/>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943" name="Google Shape;943;p53"/>
            <p:cNvSpPr/>
            <p:nvPr/>
          </p:nvSpPr>
          <p:spPr>
            <a:xfrm>
              <a:off x="7927050" y="1935900"/>
              <a:ext cx="191000" cy="123825"/>
            </a:xfrm>
            <a:custGeom>
              <a:avLst/>
              <a:gdLst/>
              <a:ahLst/>
              <a:cxnLst/>
              <a:rect l="l" t="t" r="r" b="b"/>
              <a:pathLst>
                <a:path w="7640" h="4953" extrusionOk="0">
                  <a:moveTo>
                    <a:pt x="421" y="0"/>
                  </a:moveTo>
                  <a:cubicBezTo>
                    <a:pt x="187" y="0"/>
                    <a:pt x="0" y="191"/>
                    <a:pt x="0" y="425"/>
                  </a:cubicBezTo>
                  <a:lnTo>
                    <a:pt x="0" y="2266"/>
                  </a:lnTo>
                  <a:cubicBezTo>
                    <a:pt x="0" y="2375"/>
                    <a:pt x="43" y="2484"/>
                    <a:pt x="125" y="2566"/>
                  </a:cubicBezTo>
                  <a:lnTo>
                    <a:pt x="2262" y="4703"/>
                  </a:lnTo>
                  <a:lnTo>
                    <a:pt x="2262" y="4953"/>
                  </a:lnTo>
                  <a:lnTo>
                    <a:pt x="5374" y="4953"/>
                  </a:lnTo>
                  <a:lnTo>
                    <a:pt x="5374" y="4703"/>
                  </a:lnTo>
                  <a:lnTo>
                    <a:pt x="7515" y="2566"/>
                  </a:lnTo>
                  <a:cubicBezTo>
                    <a:pt x="7593" y="2484"/>
                    <a:pt x="7639" y="2375"/>
                    <a:pt x="7639" y="2266"/>
                  </a:cubicBezTo>
                  <a:lnTo>
                    <a:pt x="7639" y="425"/>
                  </a:lnTo>
                  <a:cubicBezTo>
                    <a:pt x="7639" y="191"/>
                    <a:pt x="7448" y="0"/>
                    <a:pt x="7214"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944" name="Google Shape;944;p53"/>
          <p:cNvSpPr/>
          <p:nvPr/>
        </p:nvSpPr>
        <p:spPr>
          <a:xfrm>
            <a:off x="3478538" y="2175550"/>
            <a:ext cx="332375" cy="367050"/>
          </a:xfrm>
          <a:custGeom>
            <a:avLst/>
            <a:gdLst/>
            <a:ahLst/>
            <a:cxnLst/>
            <a:rect l="l" t="t" r="r" b="b"/>
            <a:pathLst>
              <a:path w="13295" h="14682" extrusionOk="0">
                <a:moveTo>
                  <a:pt x="12366" y="7109"/>
                </a:moveTo>
                <a:lnTo>
                  <a:pt x="12366" y="11746"/>
                </a:lnTo>
                <a:lnTo>
                  <a:pt x="929" y="11746"/>
                </a:lnTo>
                <a:lnTo>
                  <a:pt x="929" y="7109"/>
                </a:lnTo>
                <a:lnTo>
                  <a:pt x="1857" y="7109"/>
                </a:lnTo>
                <a:lnTo>
                  <a:pt x="1857" y="7803"/>
                </a:lnTo>
                <a:lnTo>
                  <a:pt x="3245" y="7803"/>
                </a:lnTo>
                <a:cubicBezTo>
                  <a:pt x="3255" y="7803"/>
                  <a:pt x="3264" y="7802"/>
                  <a:pt x="3273" y="7802"/>
                </a:cubicBezTo>
                <a:cubicBezTo>
                  <a:pt x="3530" y="7802"/>
                  <a:pt x="3741" y="8007"/>
                  <a:pt x="3741" y="8267"/>
                </a:cubicBezTo>
                <a:cubicBezTo>
                  <a:pt x="3741" y="8527"/>
                  <a:pt x="3530" y="8732"/>
                  <a:pt x="3273" y="8732"/>
                </a:cubicBezTo>
                <a:cubicBezTo>
                  <a:pt x="3264" y="8732"/>
                  <a:pt x="3255" y="8732"/>
                  <a:pt x="3245" y="8731"/>
                </a:cubicBezTo>
                <a:lnTo>
                  <a:pt x="1857" y="8731"/>
                </a:lnTo>
                <a:lnTo>
                  <a:pt x="1857" y="9117"/>
                </a:lnTo>
                <a:cubicBezTo>
                  <a:pt x="1873" y="10045"/>
                  <a:pt x="2629" y="10790"/>
                  <a:pt x="3557" y="10790"/>
                </a:cubicBezTo>
                <a:cubicBezTo>
                  <a:pt x="4485" y="10790"/>
                  <a:pt x="5242" y="10045"/>
                  <a:pt x="5257" y="9117"/>
                </a:cubicBezTo>
                <a:lnTo>
                  <a:pt x="5257" y="7109"/>
                </a:lnTo>
                <a:lnTo>
                  <a:pt x="8038" y="7109"/>
                </a:lnTo>
                <a:lnTo>
                  <a:pt x="8038" y="7803"/>
                </a:lnTo>
                <a:lnTo>
                  <a:pt x="9430" y="7803"/>
                </a:lnTo>
                <a:cubicBezTo>
                  <a:pt x="9676" y="7819"/>
                  <a:pt x="9863" y="8021"/>
                  <a:pt x="9863" y="8267"/>
                </a:cubicBezTo>
                <a:cubicBezTo>
                  <a:pt x="9863" y="8513"/>
                  <a:pt x="9676" y="8716"/>
                  <a:pt x="9430" y="8731"/>
                </a:cubicBezTo>
                <a:lnTo>
                  <a:pt x="8038" y="8731"/>
                </a:lnTo>
                <a:lnTo>
                  <a:pt x="8038" y="9117"/>
                </a:lnTo>
                <a:cubicBezTo>
                  <a:pt x="8038" y="10057"/>
                  <a:pt x="8798" y="10817"/>
                  <a:pt x="9738" y="10817"/>
                </a:cubicBezTo>
                <a:cubicBezTo>
                  <a:pt x="10678" y="10817"/>
                  <a:pt x="11438" y="10057"/>
                  <a:pt x="11438" y="9117"/>
                </a:cubicBezTo>
                <a:lnTo>
                  <a:pt x="11438" y="7109"/>
                </a:lnTo>
                <a:close/>
                <a:moveTo>
                  <a:pt x="2009" y="0"/>
                </a:moveTo>
                <a:cubicBezTo>
                  <a:pt x="1272" y="0"/>
                  <a:pt x="664" y="577"/>
                  <a:pt x="621" y="1310"/>
                </a:cubicBezTo>
                <a:cubicBezTo>
                  <a:pt x="582" y="2047"/>
                  <a:pt x="1124" y="2691"/>
                  <a:pt x="1857" y="2773"/>
                </a:cubicBezTo>
                <a:lnTo>
                  <a:pt x="3245" y="2773"/>
                </a:lnTo>
                <a:cubicBezTo>
                  <a:pt x="3257" y="2772"/>
                  <a:pt x="3268" y="2771"/>
                  <a:pt x="3279" y="2771"/>
                </a:cubicBezTo>
                <a:cubicBezTo>
                  <a:pt x="3533" y="2771"/>
                  <a:pt x="3741" y="2979"/>
                  <a:pt x="3741" y="3237"/>
                </a:cubicBezTo>
                <a:cubicBezTo>
                  <a:pt x="3741" y="3491"/>
                  <a:pt x="3533" y="3698"/>
                  <a:pt x="3279" y="3698"/>
                </a:cubicBezTo>
                <a:cubicBezTo>
                  <a:pt x="3268" y="3698"/>
                  <a:pt x="3257" y="3698"/>
                  <a:pt x="3245" y="3697"/>
                </a:cubicBezTo>
                <a:lnTo>
                  <a:pt x="1857" y="3697"/>
                </a:lnTo>
                <a:lnTo>
                  <a:pt x="1857" y="4325"/>
                </a:lnTo>
                <a:lnTo>
                  <a:pt x="1393" y="4325"/>
                </a:lnTo>
                <a:cubicBezTo>
                  <a:pt x="625" y="4325"/>
                  <a:pt x="1" y="4949"/>
                  <a:pt x="1" y="5717"/>
                </a:cubicBezTo>
                <a:lnTo>
                  <a:pt x="1" y="14218"/>
                </a:lnTo>
                <a:cubicBezTo>
                  <a:pt x="1" y="14475"/>
                  <a:pt x="207" y="14682"/>
                  <a:pt x="465" y="14682"/>
                </a:cubicBezTo>
                <a:lnTo>
                  <a:pt x="12830" y="14682"/>
                </a:lnTo>
                <a:cubicBezTo>
                  <a:pt x="13088" y="14682"/>
                  <a:pt x="13294" y="14475"/>
                  <a:pt x="13294" y="14218"/>
                </a:cubicBezTo>
                <a:lnTo>
                  <a:pt x="13294" y="5717"/>
                </a:lnTo>
                <a:cubicBezTo>
                  <a:pt x="13294" y="4949"/>
                  <a:pt x="12671" y="4329"/>
                  <a:pt x="11902" y="4325"/>
                </a:cubicBezTo>
                <a:lnTo>
                  <a:pt x="11438" y="4325"/>
                </a:lnTo>
                <a:lnTo>
                  <a:pt x="11438" y="2773"/>
                </a:lnTo>
                <a:cubicBezTo>
                  <a:pt x="12171" y="2691"/>
                  <a:pt x="12713" y="2047"/>
                  <a:pt x="12671" y="1310"/>
                </a:cubicBezTo>
                <a:cubicBezTo>
                  <a:pt x="12632" y="577"/>
                  <a:pt x="12023" y="0"/>
                  <a:pt x="11286" y="0"/>
                </a:cubicBezTo>
                <a:lnTo>
                  <a:pt x="8194" y="0"/>
                </a:lnTo>
                <a:cubicBezTo>
                  <a:pt x="7457" y="0"/>
                  <a:pt x="6848" y="577"/>
                  <a:pt x="6806" y="1310"/>
                </a:cubicBezTo>
                <a:cubicBezTo>
                  <a:pt x="6767" y="2047"/>
                  <a:pt x="7305" y="2691"/>
                  <a:pt x="8038" y="2773"/>
                </a:cubicBezTo>
                <a:lnTo>
                  <a:pt x="9430" y="2773"/>
                </a:lnTo>
                <a:cubicBezTo>
                  <a:pt x="9676" y="2788"/>
                  <a:pt x="9863" y="2991"/>
                  <a:pt x="9863" y="3237"/>
                </a:cubicBezTo>
                <a:cubicBezTo>
                  <a:pt x="9863" y="3478"/>
                  <a:pt x="9676" y="3681"/>
                  <a:pt x="9430" y="3697"/>
                </a:cubicBezTo>
                <a:lnTo>
                  <a:pt x="8038" y="3697"/>
                </a:lnTo>
                <a:lnTo>
                  <a:pt x="8038" y="4325"/>
                </a:lnTo>
                <a:lnTo>
                  <a:pt x="5257" y="4325"/>
                </a:lnTo>
                <a:lnTo>
                  <a:pt x="5257" y="2773"/>
                </a:lnTo>
                <a:cubicBezTo>
                  <a:pt x="5991" y="2691"/>
                  <a:pt x="6529" y="2047"/>
                  <a:pt x="6490" y="1310"/>
                </a:cubicBezTo>
                <a:cubicBezTo>
                  <a:pt x="6447" y="577"/>
                  <a:pt x="5838" y="0"/>
                  <a:pt x="5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945" name="Google Shape;945;p53"/>
          <p:cNvGrpSpPr/>
          <p:nvPr/>
        </p:nvGrpSpPr>
        <p:grpSpPr>
          <a:xfrm>
            <a:off x="1642850" y="2174750"/>
            <a:ext cx="339600" cy="367950"/>
            <a:chOff x="1706800" y="1383700"/>
            <a:chExt cx="339600" cy="367950"/>
          </a:xfrm>
        </p:grpSpPr>
        <p:sp>
          <p:nvSpPr>
            <p:cNvPr id="946" name="Google Shape;946;p53"/>
            <p:cNvSpPr/>
            <p:nvPr/>
          </p:nvSpPr>
          <p:spPr>
            <a:xfrm>
              <a:off x="1770475" y="1535800"/>
              <a:ext cx="95450" cy="91950"/>
            </a:xfrm>
            <a:custGeom>
              <a:avLst/>
              <a:gdLst/>
              <a:ahLst/>
              <a:cxnLst/>
              <a:rect l="l" t="t" r="r" b="b"/>
              <a:pathLst>
                <a:path w="3818" h="3678" extrusionOk="0">
                  <a:moveTo>
                    <a:pt x="0" y="0"/>
                  </a:moveTo>
                  <a:lnTo>
                    <a:pt x="0" y="3677"/>
                  </a:lnTo>
                  <a:lnTo>
                    <a:pt x="3818" y="3677"/>
                  </a:lnTo>
                  <a:lnTo>
                    <a:pt x="38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47" name="Google Shape;947;p53"/>
            <p:cNvSpPr/>
            <p:nvPr/>
          </p:nvSpPr>
          <p:spPr>
            <a:xfrm>
              <a:off x="1706800" y="1383700"/>
              <a:ext cx="339600" cy="364350"/>
            </a:xfrm>
            <a:custGeom>
              <a:avLst/>
              <a:gdLst/>
              <a:ahLst/>
              <a:cxnLst/>
              <a:rect l="l" t="t" r="r" b="b"/>
              <a:pathLst>
                <a:path w="13584" h="14574" extrusionOk="0">
                  <a:moveTo>
                    <a:pt x="6790" y="5234"/>
                  </a:moveTo>
                  <a:cubicBezTo>
                    <a:pt x="7024" y="5234"/>
                    <a:pt x="7215" y="5425"/>
                    <a:pt x="7215" y="5659"/>
                  </a:cubicBezTo>
                  <a:lnTo>
                    <a:pt x="7215" y="10187"/>
                  </a:lnTo>
                  <a:cubicBezTo>
                    <a:pt x="7215" y="10421"/>
                    <a:pt x="7024" y="10612"/>
                    <a:pt x="6790" y="10612"/>
                  </a:cubicBezTo>
                  <a:lnTo>
                    <a:pt x="2122" y="10612"/>
                  </a:lnTo>
                  <a:cubicBezTo>
                    <a:pt x="1888" y="10612"/>
                    <a:pt x="1697" y="10421"/>
                    <a:pt x="1697" y="10187"/>
                  </a:cubicBezTo>
                  <a:lnTo>
                    <a:pt x="1697" y="5659"/>
                  </a:lnTo>
                  <a:cubicBezTo>
                    <a:pt x="1697" y="5425"/>
                    <a:pt x="1888" y="5234"/>
                    <a:pt x="2122" y="5234"/>
                  </a:cubicBezTo>
                  <a:close/>
                  <a:moveTo>
                    <a:pt x="3411" y="11742"/>
                  </a:moveTo>
                  <a:cubicBezTo>
                    <a:pt x="3643" y="11742"/>
                    <a:pt x="3834" y="11934"/>
                    <a:pt x="3834" y="12168"/>
                  </a:cubicBezTo>
                  <a:cubicBezTo>
                    <a:pt x="3834" y="12405"/>
                    <a:pt x="3643" y="12593"/>
                    <a:pt x="3411" y="12593"/>
                  </a:cubicBezTo>
                  <a:cubicBezTo>
                    <a:pt x="3407" y="12593"/>
                    <a:pt x="3402" y="12593"/>
                    <a:pt x="3397" y="12593"/>
                  </a:cubicBezTo>
                  <a:lnTo>
                    <a:pt x="2263" y="12593"/>
                  </a:lnTo>
                  <a:cubicBezTo>
                    <a:pt x="2258" y="12593"/>
                    <a:pt x="2253" y="12593"/>
                    <a:pt x="2248" y="12593"/>
                  </a:cubicBezTo>
                  <a:cubicBezTo>
                    <a:pt x="2017" y="12593"/>
                    <a:pt x="1826" y="12405"/>
                    <a:pt x="1826" y="12168"/>
                  </a:cubicBezTo>
                  <a:cubicBezTo>
                    <a:pt x="1826" y="11934"/>
                    <a:pt x="2017" y="11742"/>
                    <a:pt x="2249" y="11742"/>
                  </a:cubicBezTo>
                  <a:cubicBezTo>
                    <a:pt x="2253" y="11742"/>
                    <a:pt x="2258" y="11742"/>
                    <a:pt x="2263" y="11742"/>
                  </a:cubicBezTo>
                  <a:lnTo>
                    <a:pt x="3397" y="11742"/>
                  </a:lnTo>
                  <a:cubicBezTo>
                    <a:pt x="3402" y="11742"/>
                    <a:pt x="3407" y="11742"/>
                    <a:pt x="3411" y="11742"/>
                  </a:cubicBezTo>
                  <a:close/>
                  <a:moveTo>
                    <a:pt x="6804" y="11742"/>
                  </a:moveTo>
                  <a:cubicBezTo>
                    <a:pt x="7039" y="11742"/>
                    <a:pt x="7231" y="11934"/>
                    <a:pt x="7231" y="12168"/>
                  </a:cubicBezTo>
                  <a:cubicBezTo>
                    <a:pt x="7231" y="12405"/>
                    <a:pt x="7040" y="12593"/>
                    <a:pt x="6804" y="12593"/>
                  </a:cubicBezTo>
                  <a:cubicBezTo>
                    <a:pt x="6800" y="12593"/>
                    <a:pt x="6795" y="12593"/>
                    <a:pt x="6790" y="12593"/>
                  </a:cubicBezTo>
                  <a:lnTo>
                    <a:pt x="5659" y="12593"/>
                  </a:lnTo>
                  <a:cubicBezTo>
                    <a:pt x="5654" y="12593"/>
                    <a:pt x="5650" y="12593"/>
                    <a:pt x="5645" y="12593"/>
                  </a:cubicBezTo>
                  <a:cubicBezTo>
                    <a:pt x="5410" y="12593"/>
                    <a:pt x="5218" y="12405"/>
                    <a:pt x="5218" y="12168"/>
                  </a:cubicBezTo>
                  <a:cubicBezTo>
                    <a:pt x="5218" y="11934"/>
                    <a:pt x="5410" y="11742"/>
                    <a:pt x="5645" y="11742"/>
                  </a:cubicBezTo>
                  <a:cubicBezTo>
                    <a:pt x="5650" y="11742"/>
                    <a:pt x="5654" y="11742"/>
                    <a:pt x="5659" y="11742"/>
                  </a:cubicBezTo>
                  <a:lnTo>
                    <a:pt x="6790" y="11742"/>
                  </a:lnTo>
                  <a:cubicBezTo>
                    <a:pt x="6795" y="11742"/>
                    <a:pt x="6799" y="11742"/>
                    <a:pt x="6804" y="11742"/>
                  </a:cubicBezTo>
                  <a:close/>
                  <a:moveTo>
                    <a:pt x="6154" y="1"/>
                  </a:moveTo>
                  <a:cubicBezTo>
                    <a:pt x="4984" y="5"/>
                    <a:pt x="4033" y="952"/>
                    <a:pt x="4033" y="2126"/>
                  </a:cubicBezTo>
                  <a:lnTo>
                    <a:pt x="4033" y="3538"/>
                  </a:lnTo>
                  <a:lnTo>
                    <a:pt x="1272" y="3538"/>
                  </a:lnTo>
                  <a:cubicBezTo>
                    <a:pt x="570" y="3538"/>
                    <a:pt x="1" y="4107"/>
                    <a:pt x="1" y="4813"/>
                  </a:cubicBezTo>
                  <a:lnTo>
                    <a:pt x="1" y="13298"/>
                  </a:lnTo>
                  <a:cubicBezTo>
                    <a:pt x="1" y="14004"/>
                    <a:pt x="570" y="14574"/>
                    <a:pt x="1272" y="14574"/>
                  </a:cubicBezTo>
                  <a:lnTo>
                    <a:pt x="7640" y="14574"/>
                  </a:lnTo>
                  <a:cubicBezTo>
                    <a:pt x="8342" y="14574"/>
                    <a:pt x="8911" y="14004"/>
                    <a:pt x="8911" y="13298"/>
                  </a:cubicBezTo>
                  <a:lnTo>
                    <a:pt x="8911" y="4813"/>
                  </a:lnTo>
                  <a:cubicBezTo>
                    <a:pt x="8911" y="4107"/>
                    <a:pt x="8342" y="3538"/>
                    <a:pt x="7640" y="3538"/>
                  </a:cubicBezTo>
                  <a:lnTo>
                    <a:pt x="4883" y="3538"/>
                  </a:lnTo>
                  <a:lnTo>
                    <a:pt x="4883" y="2126"/>
                  </a:lnTo>
                  <a:cubicBezTo>
                    <a:pt x="4883" y="1420"/>
                    <a:pt x="5452" y="851"/>
                    <a:pt x="6154" y="851"/>
                  </a:cubicBezTo>
                  <a:lnTo>
                    <a:pt x="9976" y="851"/>
                  </a:lnTo>
                  <a:cubicBezTo>
                    <a:pt x="10678" y="851"/>
                    <a:pt x="11247" y="1420"/>
                    <a:pt x="11247" y="2126"/>
                  </a:cubicBezTo>
                  <a:lnTo>
                    <a:pt x="11247" y="3538"/>
                  </a:lnTo>
                  <a:lnTo>
                    <a:pt x="11037" y="3538"/>
                  </a:lnTo>
                  <a:cubicBezTo>
                    <a:pt x="10331" y="3538"/>
                    <a:pt x="9761" y="4107"/>
                    <a:pt x="9761" y="4813"/>
                  </a:cubicBezTo>
                  <a:lnTo>
                    <a:pt x="9761" y="5234"/>
                  </a:lnTo>
                  <a:lnTo>
                    <a:pt x="13583" y="5234"/>
                  </a:lnTo>
                  <a:lnTo>
                    <a:pt x="13583" y="4813"/>
                  </a:lnTo>
                  <a:cubicBezTo>
                    <a:pt x="13579" y="4107"/>
                    <a:pt x="13010" y="3538"/>
                    <a:pt x="12308" y="3538"/>
                  </a:cubicBezTo>
                  <a:lnTo>
                    <a:pt x="12097" y="3538"/>
                  </a:lnTo>
                  <a:lnTo>
                    <a:pt x="12097" y="2126"/>
                  </a:lnTo>
                  <a:cubicBezTo>
                    <a:pt x="12093" y="952"/>
                    <a:pt x="11146" y="5"/>
                    <a:pt x="9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48" name="Google Shape;948;p53"/>
            <p:cNvSpPr/>
            <p:nvPr/>
          </p:nvSpPr>
          <p:spPr>
            <a:xfrm>
              <a:off x="1950825" y="1535800"/>
              <a:ext cx="95575" cy="21275"/>
            </a:xfrm>
            <a:custGeom>
              <a:avLst/>
              <a:gdLst/>
              <a:ahLst/>
              <a:cxnLst/>
              <a:rect l="l" t="t" r="r" b="b"/>
              <a:pathLst>
                <a:path w="3823" h="851" extrusionOk="0">
                  <a:moveTo>
                    <a:pt x="0" y="0"/>
                  </a:moveTo>
                  <a:lnTo>
                    <a:pt x="0" y="850"/>
                  </a:lnTo>
                  <a:lnTo>
                    <a:pt x="3822" y="850"/>
                  </a:lnTo>
                  <a:lnTo>
                    <a:pt x="38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49" name="Google Shape;949;p53"/>
            <p:cNvSpPr/>
            <p:nvPr/>
          </p:nvSpPr>
          <p:spPr>
            <a:xfrm>
              <a:off x="1950825" y="1578300"/>
              <a:ext cx="95575" cy="173350"/>
            </a:xfrm>
            <a:custGeom>
              <a:avLst/>
              <a:gdLst/>
              <a:ahLst/>
              <a:cxnLst/>
              <a:rect l="l" t="t" r="r" b="b"/>
              <a:pathLst>
                <a:path w="3823" h="6934" extrusionOk="0">
                  <a:moveTo>
                    <a:pt x="0" y="0"/>
                  </a:moveTo>
                  <a:lnTo>
                    <a:pt x="0" y="706"/>
                  </a:lnTo>
                  <a:cubicBezTo>
                    <a:pt x="0" y="773"/>
                    <a:pt x="16" y="835"/>
                    <a:pt x="47" y="897"/>
                  </a:cubicBezTo>
                  <a:lnTo>
                    <a:pt x="636" y="2079"/>
                  </a:lnTo>
                  <a:lnTo>
                    <a:pt x="636" y="4668"/>
                  </a:lnTo>
                  <a:cubicBezTo>
                    <a:pt x="636" y="4699"/>
                    <a:pt x="640" y="4734"/>
                    <a:pt x="648" y="4766"/>
                  </a:cubicBezTo>
                  <a:lnTo>
                    <a:pt x="1073" y="6602"/>
                  </a:lnTo>
                  <a:cubicBezTo>
                    <a:pt x="1116" y="6797"/>
                    <a:pt x="1287" y="6934"/>
                    <a:pt x="1486" y="6934"/>
                  </a:cubicBezTo>
                  <a:lnTo>
                    <a:pt x="2336" y="6934"/>
                  </a:lnTo>
                  <a:cubicBezTo>
                    <a:pt x="2531" y="6934"/>
                    <a:pt x="2703" y="6797"/>
                    <a:pt x="2750" y="6602"/>
                  </a:cubicBezTo>
                  <a:lnTo>
                    <a:pt x="3175" y="4766"/>
                  </a:lnTo>
                  <a:cubicBezTo>
                    <a:pt x="3183" y="4734"/>
                    <a:pt x="3183" y="4699"/>
                    <a:pt x="3183" y="4668"/>
                  </a:cubicBezTo>
                  <a:lnTo>
                    <a:pt x="3183" y="2079"/>
                  </a:lnTo>
                  <a:lnTo>
                    <a:pt x="3775" y="897"/>
                  </a:lnTo>
                  <a:cubicBezTo>
                    <a:pt x="3806" y="835"/>
                    <a:pt x="3822" y="773"/>
                    <a:pt x="3822" y="706"/>
                  </a:cubicBezTo>
                  <a:lnTo>
                    <a:pt x="38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50" name="Google Shape;950;p53"/>
          <p:cNvGrpSpPr/>
          <p:nvPr/>
        </p:nvGrpSpPr>
        <p:grpSpPr>
          <a:xfrm>
            <a:off x="1000800" y="2726950"/>
            <a:ext cx="371950" cy="367850"/>
            <a:chOff x="1064750" y="1935900"/>
            <a:chExt cx="371950" cy="367850"/>
          </a:xfrm>
        </p:grpSpPr>
        <p:sp>
          <p:nvSpPr>
            <p:cNvPr id="951" name="Google Shape;951;p53"/>
            <p:cNvSpPr/>
            <p:nvPr/>
          </p:nvSpPr>
          <p:spPr>
            <a:xfrm>
              <a:off x="1173725" y="2059700"/>
              <a:ext cx="154075" cy="99075"/>
            </a:xfrm>
            <a:custGeom>
              <a:avLst/>
              <a:gdLst/>
              <a:ahLst/>
              <a:cxnLst/>
              <a:rect l="l" t="t" r="r" b="b"/>
              <a:pathLst>
                <a:path w="6163" h="3963" extrusionOk="0">
                  <a:moveTo>
                    <a:pt x="1" y="1"/>
                  </a:moveTo>
                  <a:lnTo>
                    <a:pt x="3082" y="3963"/>
                  </a:lnTo>
                  <a:lnTo>
                    <a:pt x="61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52" name="Google Shape;952;p53"/>
            <p:cNvSpPr/>
            <p:nvPr/>
          </p:nvSpPr>
          <p:spPr>
            <a:xfrm>
              <a:off x="1064750" y="1935900"/>
              <a:ext cx="371950" cy="367850"/>
            </a:xfrm>
            <a:custGeom>
              <a:avLst/>
              <a:gdLst/>
              <a:ahLst/>
              <a:cxnLst/>
              <a:rect l="l" t="t" r="r" b="b"/>
              <a:pathLst>
                <a:path w="14878" h="14714" extrusionOk="0">
                  <a:moveTo>
                    <a:pt x="11387" y="4102"/>
                  </a:moveTo>
                  <a:cubicBezTo>
                    <a:pt x="11742" y="4102"/>
                    <a:pt x="11941" y="4512"/>
                    <a:pt x="11722" y="4789"/>
                  </a:cubicBezTo>
                  <a:lnTo>
                    <a:pt x="7862" y="9749"/>
                  </a:lnTo>
                  <a:lnTo>
                    <a:pt x="7862" y="11839"/>
                  </a:lnTo>
                  <a:cubicBezTo>
                    <a:pt x="7869" y="12081"/>
                    <a:pt x="7678" y="12280"/>
                    <a:pt x="7441" y="12280"/>
                  </a:cubicBezTo>
                  <a:cubicBezTo>
                    <a:pt x="7199" y="12280"/>
                    <a:pt x="7008" y="12081"/>
                    <a:pt x="7015" y="11839"/>
                  </a:cubicBezTo>
                  <a:lnTo>
                    <a:pt x="7015" y="9749"/>
                  </a:lnTo>
                  <a:lnTo>
                    <a:pt x="3155" y="4789"/>
                  </a:lnTo>
                  <a:cubicBezTo>
                    <a:pt x="2936" y="4512"/>
                    <a:pt x="3135" y="4102"/>
                    <a:pt x="3490" y="4102"/>
                  </a:cubicBezTo>
                  <a:close/>
                  <a:moveTo>
                    <a:pt x="1708" y="0"/>
                  </a:moveTo>
                  <a:cubicBezTo>
                    <a:pt x="878" y="0"/>
                    <a:pt x="179" y="624"/>
                    <a:pt x="90" y="1451"/>
                  </a:cubicBezTo>
                  <a:cubicBezTo>
                    <a:pt x="0" y="2274"/>
                    <a:pt x="546" y="3034"/>
                    <a:pt x="1357" y="3217"/>
                  </a:cubicBezTo>
                  <a:lnTo>
                    <a:pt x="1357" y="5093"/>
                  </a:lnTo>
                  <a:cubicBezTo>
                    <a:pt x="1357" y="5190"/>
                    <a:pt x="1388" y="5280"/>
                    <a:pt x="1447" y="5354"/>
                  </a:cubicBezTo>
                  <a:lnTo>
                    <a:pt x="5319" y="10334"/>
                  </a:lnTo>
                  <a:lnTo>
                    <a:pt x="5319" y="14292"/>
                  </a:lnTo>
                  <a:cubicBezTo>
                    <a:pt x="5319" y="14532"/>
                    <a:pt x="5518" y="14714"/>
                    <a:pt x="5742" y="14714"/>
                  </a:cubicBezTo>
                  <a:cubicBezTo>
                    <a:pt x="5792" y="14714"/>
                    <a:pt x="5842" y="14705"/>
                    <a:pt x="5892" y="14686"/>
                  </a:cubicBezTo>
                  <a:lnTo>
                    <a:pt x="9289" y="13415"/>
                  </a:lnTo>
                  <a:cubicBezTo>
                    <a:pt x="9453" y="13352"/>
                    <a:pt x="9562" y="13192"/>
                    <a:pt x="9562" y="13017"/>
                  </a:cubicBezTo>
                  <a:lnTo>
                    <a:pt x="9562" y="10334"/>
                  </a:lnTo>
                  <a:lnTo>
                    <a:pt x="13434" y="5354"/>
                  </a:lnTo>
                  <a:cubicBezTo>
                    <a:pt x="13493" y="5280"/>
                    <a:pt x="13524" y="5187"/>
                    <a:pt x="13524" y="5093"/>
                  </a:cubicBezTo>
                  <a:lnTo>
                    <a:pt x="13524" y="3217"/>
                  </a:lnTo>
                  <a:cubicBezTo>
                    <a:pt x="14331" y="3034"/>
                    <a:pt x="14877" y="2274"/>
                    <a:pt x="14787" y="1451"/>
                  </a:cubicBezTo>
                  <a:cubicBezTo>
                    <a:pt x="14698" y="624"/>
                    <a:pt x="14000" y="0"/>
                    <a:pt x="13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53" name="Google Shape;953;p53"/>
          <p:cNvGrpSpPr/>
          <p:nvPr/>
        </p:nvGrpSpPr>
        <p:grpSpPr>
          <a:xfrm>
            <a:off x="5973400" y="2726950"/>
            <a:ext cx="277875" cy="367850"/>
            <a:chOff x="6034850" y="1935900"/>
            <a:chExt cx="277875" cy="367850"/>
          </a:xfrm>
        </p:grpSpPr>
        <p:sp>
          <p:nvSpPr>
            <p:cNvPr id="954" name="Google Shape;954;p53"/>
            <p:cNvSpPr/>
            <p:nvPr/>
          </p:nvSpPr>
          <p:spPr>
            <a:xfrm>
              <a:off x="6261725" y="1939400"/>
              <a:ext cx="50325" cy="49550"/>
            </a:xfrm>
            <a:custGeom>
              <a:avLst/>
              <a:gdLst/>
              <a:ahLst/>
              <a:cxnLst/>
              <a:rect l="l" t="t" r="r" b="b"/>
              <a:pathLst>
                <a:path w="2013" h="1982" extrusionOk="0">
                  <a:moveTo>
                    <a:pt x="1006" y="0"/>
                  </a:moveTo>
                  <a:cubicBezTo>
                    <a:pt x="772" y="0"/>
                    <a:pt x="581" y="192"/>
                    <a:pt x="581" y="426"/>
                  </a:cubicBezTo>
                  <a:lnTo>
                    <a:pt x="581" y="570"/>
                  </a:lnTo>
                  <a:lnTo>
                    <a:pt x="441" y="570"/>
                  </a:lnTo>
                  <a:cubicBezTo>
                    <a:pt x="436" y="570"/>
                    <a:pt x="431" y="570"/>
                    <a:pt x="427" y="570"/>
                  </a:cubicBezTo>
                  <a:cubicBezTo>
                    <a:pt x="191" y="570"/>
                    <a:pt x="0" y="758"/>
                    <a:pt x="0" y="991"/>
                  </a:cubicBezTo>
                  <a:cubicBezTo>
                    <a:pt x="0" y="1228"/>
                    <a:pt x="191" y="1416"/>
                    <a:pt x="427" y="1416"/>
                  </a:cubicBezTo>
                  <a:cubicBezTo>
                    <a:pt x="431" y="1416"/>
                    <a:pt x="436" y="1416"/>
                    <a:pt x="441" y="1416"/>
                  </a:cubicBezTo>
                  <a:lnTo>
                    <a:pt x="581" y="1416"/>
                  </a:lnTo>
                  <a:lnTo>
                    <a:pt x="581" y="1560"/>
                  </a:lnTo>
                  <a:cubicBezTo>
                    <a:pt x="581" y="1794"/>
                    <a:pt x="772" y="1981"/>
                    <a:pt x="1006" y="1981"/>
                  </a:cubicBezTo>
                  <a:cubicBezTo>
                    <a:pt x="1240" y="1981"/>
                    <a:pt x="1431" y="1794"/>
                    <a:pt x="1431" y="1560"/>
                  </a:cubicBezTo>
                  <a:lnTo>
                    <a:pt x="1431" y="1416"/>
                  </a:lnTo>
                  <a:lnTo>
                    <a:pt x="1572" y="1416"/>
                  </a:lnTo>
                  <a:cubicBezTo>
                    <a:pt x="1577" y="1416"/>
                    <a:pt x="1581" y="1416"/>
                    <a:pt x="1586" y="1416"/>
                  </a:cubicBezTo>
                  <a:cubicBezTo>
                    <a:pt x="1821" y="1416"/>
                    <a:pt x="2012" y="1228"/>
                    <a:pt x="2012" y="991"/>
                  </a:cubicBezTo>
                  <a:cubicBezTo>
                    <a:pt x="2012" y="758"/>
                    <a:pt x="1821" y="570"/>
                    <a:pt x="1586" y="570"/>
                  </a:cubicBezTo>
                  <a:cubicBezTo>
                    <a:pt x="1581" y="570"/>
                    <a:pt x="1577" y="570"/>
                    <a:pt x="1572" y="570"/>
                  </a:cubicBezTo>
                  <a:lnTo>
                    <a:pt x="1431" y="570"/>
                  </a:lnTo>
                  <a:lnTo>
                    <a:pt x="1431" y="426"/>
                  </a:lnTo>
                  <a:cubicBezTo>
                    <a:pt x="1431" y="192"/>
                    <a:pt x="1240" y="0"/>
                    <a:pt x="10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55" name="Google Shape;955;p53"/>
            <p:cNvSpPr/>
            <p:nvPr/>
          </p:nvSpPr>
          <p:spPr>
            <a:xfrm>
              <a:off x="6035450" y="1939100"/>
              <a:ext cx="49550" cy="50250"/>
            </a:xfrm>
            <a:custGeom>
              <a:avLst/>
              <a:gdLst/>
              <a:ahLst/>
              <a:cxnLst/>
              <a:rect l="l" t="t" r="r" b="b"/>
              <a:pathLst>
                <a:path w="1982" h="2010" extrusionOk="0">
                  <a:moveTo>
                    <a:pt x="1003" y="1"/>
                  </a:moveTo>
                  <a:cubicBezTo>
                    <a:pt x="765" y="1"/>
                    <a:pt x="574" y="200"/>
                    <a:pt x="581" y="438"/>
                  </a:cubicBezTo>
                  <a:lnTo>
                    <a:pt x="581" y="582"/>
                  </a:lnTo>
                  <a:lnTo>
                    <a:pt x="437" y="582"/>
                  </a:lnTo>
                  <a:cubicBezTo>
                    <a:pt x="432" y="582"/>
                    <a:pt x="428" y="582"/>
                    <a:pt x="423" y="582"/>
                  </a:cubicBezTo>
                  <a:cubicBezTo>
                    <a:pt x="191" y="582"/>
                    <a:pt x="0" y="770"/>
                    <a:pt x="0" y="1003"/>
                  </a:cubicBezTo>
                  <a:cubicBezTo>
                    <a:pt x="0" y="1240"/>
                    <a:pt x="191" y="1428"/>
                    <a:pt x="423" y="1428"/>
                  </a:cubicBezTo>
                  <a:cubicBezTo>
                    <a:pt x="428" y="1428"/>
                    <a:pt x="432" y="1428"/>
                    <a:pt x="437" y="1428"/>
                  </a:cubicBezTo>
                  <a:lnTo>
                    <a:pt x="581" y="1428"/>
                  </a:lnTo>
                  <a:lnTo>
                    <a:pt x="581" y="1572"/>
                  </a:lnTo>
                  <a:cubicBezTo>
                    <a:pt x="574" y="1810"/>
                    <a:pt x="765" y="2009"/>
                    <a:pt x="1003" y="2009"/>
                  </a:cubicBezTo>
                  <a:cubicBezTo>
                    <a:pt x="1244" y="2009"/>
                    <a:pt x="1435" y="1810"/>
                    <a:pt x="1428" y="1572"/>
                  </a:cubicBezTo>
                  <a:lnTo>
                    <a:pt x="1428" y="1428"/>
                  </a:lnTo>
                  <a:lnTo>
                    <a:pt x="1572" y="1428"/>
                  </a:lnTo>
                  <a:cubicBezTo>
                    <a:pt x="1798" y="1420"/>
                    <a:pt x="1981" y="1233"/>
                    <a:pt x="1981" y="1003"/>
                  </a:cubicBezTo>
                  <a:cubicBezTo>
                    <a:pt x="1981" y="777"/>
                    <a:pt x="1798" y="590"/>
                    <a:pt x="1572" y="582"/>
                  </a:cubicBezTo>
                  <a:lnTo>
                    <a:pt x="1428" y="582"/>
                  </a:lnTo>
                  <a:lnTo>
                    <a:pt x="1428" y="438"/>
                  </a:lnTo>
                  <a:cubicBezTo>
                    <a:pt x="1435" y="200"/>
                    <a:pt x="1244" y="1"/>
                    <a:pt x="10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56" name="Google Shape;956;p53"/>
            <p:cNvSpPr/>
            <p:nvPr/>
          </p:nvSpPr>
          <p:spPr>
            <a:xfrm>
              <a:off x="6034850" y="2038625"/>
              <a:ext cx="37175" cy="35075"/>
            </a:xfrm>
            <a:custGeom>
              <a:avLst/>
              <a:gdLst/>
              <a:ahLst/>
              <a:cxnLst/>
              <a:rect l="l" t="t" r="r" b="b"/>
              <a:pathLst>
                <a:path w="1487" h="1403" extrusionOk="0">
                  <a:moveTo>
                    <a:pt x="468" y="1"/>
                  </a:moveTo>
                  <a:cubicBezTo>
                    <a:pt x="359" y="1"/>
                    <a:pt x="250" y="43"/>
                    <a:pt x="169" y="126"/>
                  </a:cubicBezTo>
                  <a:cubicBezTo>
                    <a:pt x="5" y="290"/>
                    <a:pt x="1" y="551"/>
                    <a:pt x="161" y="719"/>
                  </a:cubicBezTo>
                  <a:lnTo>
                    <a:pt x="726" y="1284"/>
                  </a:lnTo>
                  <a:cubicBezTo>
                    <a:pt x="809" y="1363"/>
                    <a:pt x="916" y="1402"/>
                    <a:pt x="1022" y="1402"/>
                  </a:cubicBezTo>
                  <a:cubicBezTo>
                    <a:pt x="1130" y="1402"/>
                    <a:pt x="1238" y="1361"/>
                    <a:pt x="1319" y="1280"/>
                  </a:cubicBezTo>
                  <a:cubicBezTo>
                    <a:pt x="1483" y="1117"/>
                    <a:pt x="1487" y="851"/>
                    <a:pt x="1327" y="684"/>
                  </a:cubicBezTo>
                  <a:lnTo>
                    <a:pt x="761" y="118"/>
                  </a:lnTo>
                  <a:cubicBezTo>
                    <a:pt x="679" y="40"/>
                    <a:pt x="573" y="1"/>
                    <a:pt x="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57" name="Google Shape;957;p53"/>
            <p:cNvSpPr/>
            <p:nvPr/>
          </p:nvSpPr>
          <p:spPr>
            <a:xfrm>
              <a:off x="6275075" y="2038500"/>
              <a:ext cx="37650" cy="35525"/>
            </a:xfrm>
            <a:custGeom>
              <a:avLst/>
              <a:gdLst/>
              <a:ahLst/>
              <a:cxnLst/>
              <a:rect l="l" t="t" r="r" b="b"/>
              <a:pathLst>
                <a:path w="1506" h="1421" extrusionOk="0">
                  <a:moveTo>
                    <a:pt x="1040" y="0"/>
                  </a:moveTo>
                  <a:cubicBezTo>
                    <a:pt x="932" y="0"/>
                    <a:pt x="823" y="41"/>
                    <a:pt x="741" y="123"/>
                  </a:cubicBezTo>
                  <a:lnTo>
                    <a:pt x="172" y="689"/>
                  </a:lnTo>
                  <a:cubicBezTo>
                    <a:pt x="1" y="852"/>
                    <a:pt x="1" y="1129"/>
                    <a:pt x="168" y="1297"/>
                  </a:cubicBezTo>
                  <a:cubicBezTo>
                    <a:pt x="251" y="1379"/>
                    <a:pt x="358" y="1420"/>
                    <a:pt x="466" y="1420"/>
                  </a:cubicBezTo>
                  <a:cubicBezTo>
                    <a:pt x="578" y="1420"/>
                    <a:pt x="689" y="1376"/>
                    <a:pt x="773" y="1289"/>
                  </a:cubicBezTo>
                  <a:lnTo>
                    <a:pt x="1338" y="724"/>
                  </a:lnTo>
                  <a:cubicBezTo>
                    <a:pt x="1506" y="560"/>
                    <a:pt x="1506" y="291"/>
                    <a:pt x="1338" y="123"/>
                  </a:cubicBezTo>
                  <a:cubicBezTo>
                    <a:pt x="1256" y="41"/>
                    <a:pt x="1148" y="0"/>
                    <a:pt x="10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58" name="Google Shape;958;p53"/>
            <p:cNvSpPr/>
            <p:nvPr/>
          </p:nvSpPr>
          <p:spPr>
            <a:xfrm>
              <a:off x="6061775" y="1935900"/>
              <a:ext cx="223950" cy="244025"/>
            </a:xfrm>
            <a:custGeom>
              <a:avLst/>
              <a:gdLst/>
              <a:ahLst/>
              <a:cxnLst/>
              <a:rect l="l" t="t" r="r" b="b"/>
              <a:pathLst>
                <a:path w="8958" h="9761" extrusionOk="0">
                  <a:moveTo>
                    <a:pt x="4477" y="0"/>
                  </a:moveTo>
                  <a:cubicBezTo>
                    <a:pt x="3284" y="0"/>
                    <a:pt x="2231" y="792"/>
                    <a:pt x="1895" y="1942"/>
                  </a:cubicBezTo>
                  <a:cubicBezTo>
                    <a:pt x="1073" y="2227"/>
                    <a:pt x="562" y="3050"/>
                    <a:pt x="675" y="3915"/>
                  </a:cubicBezTo>
                  <a:cubicBezTo>
                    <a:pt x="784" y="4777"/>
                    <a:pt x="1486" y="5444"/>
                    <a:pt x="2356" y="5514"/>
                  </a:cubicBezTo>
                  <a:lnTo>
                    <a:pt x="2356" y="6368"/>
                  </a:lnTo>
                  <a:lnTo>
                    <a:pt x="1650" y="6368"/>
                  </a:lnTo>
                  <a:cubicBezTo>
                    <a:pt x="874" y="6368"/>
                    <a:pt x="215" y="6941"/>
                    <a:pt x="109" y="7710"/>
                  </a:cubicBezTo>
                  <a:cubicBezTo>
                    <a:pt x="0" y="8478"/>
                    <a:pt x="476" y="9211"/>
                    <a:pt x="1225" y="9421"/>
                  </a:cubicBezTo>
                  <a:lnTo>
                    <a:pt x="1225" y="9761"/>
                  </a:lnTo>
                  <a:lnTo>
                    <a:pt x="7733" y="9761"/>
                  </a:lnTo>
                  <a:lnTo>
                    <a:pt x="7733" y="9421"/>
                  </a:lnTo>
                  <a:cubicBezTo>
                    <a:pt x="8482" y="9211"/>
                    <a:pt x="8958" y="8478"/>
                    <a:pt x="8848" y="7710"/>
                  </a:cubicBezTo>
                  <a:cubicBezTo>
                    <a:pt x="8743" y="6941"/>
                    <a:pt x="8084" y="6368"/>
                    <a:pt x="7308" y="6368"/>
                  </a:cubicBezTo>
                  <a:lnTo>
                    <a:pt x="6602" y="6368"/>
                  </a:lnTo>
                  <a:lnTo>
                    <a:pt x="6602" y="5514"/>
                  </a:lnTo>
                  <a:cubicBezTo>
                    <a:pt x="7468" y="5444"/>
                    <a:pt x="8174" y="4777"/>
                    <a:pt x="8283" y="3915"/>
                  </a:cubicBezTo>
                  <a:cubicBezTo>
                    <a:pt x="8396" y="3050"/>
                    <a:pt x="7885" y="2227"/>
                    <a:pt x="7062" y="1942"/>
                  </a:cubicBezTo>
                  <a:cubicBezTo>
                    <a:pt x="6727" y="792"/>
                    <a:pt x="5674" y="0"/>
                    <a:pt x="4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59" name="Google Shape;959;p53"/>
            <p:cNvSpPr/>
            <p:nvPr/>
          </p:nvSpPr>
          <p:spPr>
            <a:xfrm>
              <a:off x="6092375" y="2201250"/>
              <a:ext cx="162750" cy="102500"/>
            </a:xfrm>
            <a:custGeom>
              <a:avLst/>
              <a:gdLst/>
              <a:ahLst/>
              <a:cxnLst/>
              <a:rect l="l" t="t" r="r" b="b"/>
              <a:pathLst>
                <a:path w="6510" h="4100" extrusionOk="0">
                  <a:moveTo>
                    <a:pt x="1699" y="421"/>
                  </a:moveTo>
                  <a:cubicBezTo>
                    <a:pt x="1808" y="421"/>
                    <a:pt x="1917" y="463"/>
                    <a:pt x="2001" y="547"/>
                  </a:cubicBezTo>
                  <a:lnTo>
                    <a:pt x="2286" y="831"/>
                  </a:lnTo>
                  <a:cubicBezTo>
                    <a:pt x="2450" y="995"/>
                    <a:pt x="2450" y="1264"/>
                    <a:pt x="2282" y="1428"/>
                  </a:cubicBezTo>
                  <a:cubicBezTo>
                    <a:pt x="2200" y="1512"/>
                    <a:pt x="2092" y="1554"/>
                    <a:pt x="1984" y="1554"/>
                  </a:cubicBezTo>
                  <a:cubicBezTo>
                    <a:pt x="1875" y="1554"/>
                    <a:pt x="1767" y="1512"/>
                    <a:pt x="1685" y="1428"/>
                  </a:cubicBezTo>
                  <a:lnTo>
                    <a:pt x="1401" y="1147"/>
                  </a:lnTo>
                  <a:cubicBezTo>
                    <a:pt x="1233" y="983"/>
                    <a:pt x="1233" y="714"/>
                    <a:pt x="1397" y="547"/>
                  </a:cubicBezTo>
                  <a:lnTo>
                    <a:pt x="1401" y="547"/>
                  </a:lnTo>
                  <a:cubicBezTo>
                    <a:pt x="1483" y="463"/>
                    <a:pt x="1591" y="421"/>
                    <a:pt x="1699" y="421"/>
                  </a:cubicBezTo>
                  <a:close/>
                  <a:moveTo>
                    <a:pt x="4811" y="421"/>
                  </a:moveTo>
                  <a:cubicBezTo>
                    <a:pt x="4919" y="421"/>
                    <a:pt x="5027" y="463"/>
                    <a:pt x="5109" y="547"/>
                  </a:cubicBezTo>
                  <a:cubicBezTo>
                    <a:pt x="5277" y="710"/>
                    <a:pt x="5277" y="980"/>
                    <a:pt x="5113" y="1147"/>
                  </a:cubicBezTo>
                  <a:lnTo>
                    <a:pt x="4828" y="1428"/>
                  </a:lnTo>
                  <a:cubicBezTo>
                    <a:pt x="4745" y="1512"/>
                    <a:pt x="4635" y="1554"/>
                    <a:pt x="4527" y="1554"/>
                  </a:cubicBezTo>
                  <a:cubicBezTo>
                    <a:pt x="4418" y="1554"/>
                    <a:pt x="4310" y="1512"/>
                    <a:pt x="4228" y="1428"/>
                  </a:cubicBezTo>
                  <a:cubicBezTo>
                    <a:pt x="4064" y="1264"/>
                    <a:pt x="4064" y="995"/>
                    <a:pt x="4228" y="827"/>
                  </a:cubicBezTo>
                  <a:lnTo>
                    <a:pt x="4513" y="547"/>
                  </a:lnTo>
                  <a:cubicBezTo>
                    <a:pt x="4594" y="463"/>
                    <a:pt x="4703" y="421"/>
                    <a:pt x="4811" y="421"/>
                  </a:cubicBezTo>
                  <a:close/>
                  <a:moveTo>
                    <a:pt x="3399" y="1552"/>
                  </a:moveTo>
                  <a:cubicBezTo>
                    <a:pt x="3507" y="1552"/>
                    <a:pt x="3616" y="1594"/>
                    <a:pt x="3697" y="1678"/>
                  </a:cubicBezTo>
                  <a:cubicBezTo>
                    <a:pt x="3861" y="1841"/>
                    <a:pt x="3861" y="2110"/>
                    <a:pt x="3697" y="2278"/>
                  </a:cubicBezTo>
                  <a:lnTo>
                    <a:pt x="3417" y="2559"/>
                  </a:lnTo>
                  <a:cubicBezTo>
                    <a:pt x="3333" y="2638"/>
                    <a:pt x="3226" y="2678"/>
                    <a:pt x="3119" y="2678"/>
                  </a:cubicBezTo>
                  <a:cubicBezTo>
                    <a:pt x="3011" y="2678"/>
                    <a:pt x="2902" y="2637"/>
                    <a:pt x="2820" y="2555"/>
                  </a:cubicBezTo>
                  <a:cubicBezTo>
                    <a:pt x="2656" y="2391"/>
                    <a:pt x="2656" y="2126"/>
                    <a:pt x="2816" y="1962"/>
                  </a:cubicBezTo>
                  <a:lnTo>
                    <a:pt x="3097" y="1678"/>
                  </a:lnTo>
                  <a:cubicBezTo>
                    <a:pt x="3181" y="1594"/>
                    <a:pt x="3290" y="1552"/>
                    <a:pt x="3399" y="1552"/>
                  </a:cubicBezTo>
                  <a:close/>
                  <a:moveTo>
                    <a:pt x="1" y="1"/>
                  </a:moveTo>
                  <a:lnTo>
                    <a:pt x="1" y="2828"/>
                  </a:lnTo>
                  <a:cubicBezTo>
                    <a:pt x="1" y="3530"/>
                    <a:pt x="570" y="4099"/>
                    <a:pt x="1276" y="4099"/>
                  </a:cubicBezTo>
                  <a:lnTo>
                    <a:pt x="5234" y="4099"/>
                  </a:lnTo>
                  <a:cubicBezTo>
                    <a:pt x="5940" y="4099"/>
                    <a:pt x="6509" y="3530"/>
                    <a:pt x="6509" y="2828"/>
                  </a:cubicBezTo>
                  <a:lnTo>
                    <a:pt x="65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60" name="Google Shape;960;p53"/>
          <p:cNvGrpSpPr/>
          <p:nvPr/>
        </p:nvGrpSpPr>
        <p:grpSpPr>
          <a:xfrm>
            <a:off x="6588125" y="3336350"/>
            <a:ext cx="313250" cy="367800"/>
            <a:chOff x="6588125" y="3336350"/>
            <a:chExt cx="313250" cy="367800"/>
          </a:xfrm>
        </p:grpSpPr>
        <p:sp>
          <p:nvSpPr>
            <p:cNvPr id="961" name="Google Shape;961;p53"/>
            <p:cNvSpPr/>
            <p:nvPr/>
          </p:nvSpPr>
          <p:spPr>
            <a:xfrm>
              <a:off x="6706188" y="3375200"/>
              <a:ext cx="77125" cy="74350"/>
            </a:xfrm>
            <a:custGeom>
              <a:avLst/>
              <a:gdLst/>
              <a:ahLst/>
              <a:cxnLst/>
              <a:rect l="l" t="t" r="r" b="b"/>
              <a:pathLst>
                <a:path w="3085" h="2974" extrusionOk="0">
                  <a:moveTo>
                    <a:pt x="1482" y="0"/>
                  </a:moveTo>
                  <a:cubicBezTo>
                    <a:pt x="1292" y="0"/>
                    <a:pt x="1099" y="37"/>
                    <a:pt x="917" y="111"/>
                  </a:cubicBezTo>
                  <a:cubicBezTo>
                    <a:pt x="359" y="342"/>
                    <a:pt x="0" y="884"/>
                    <a:pt x="0" y="1488"/>
                  </a:cubicBezTo>
                  <a:cubicBezTo>
                    <a:pt x="0" y="2307"/>
                    <a:pt x="663" y="2970"/>
                    <a:pt x="1482" y="2974"/>
                  </a:cubicBezTo>
                  <a:cubicBezTo>
                    <a:pt x="2083" y="2974"/>
                    <a:pt x="2625" y="2611"/>
                    <a:pt x="2855" y="2053"/>
                  </a:cubicBezTo>
                  <a:cubicBezTo>
                    <a:pt x="3085" y="1500"/>
                    <a:pt x="2960" y="860"/>
                    <a:pt x="2535" y="435"/>
                  </a:cubicBezTo>
                  <a:cubicBezTo>
                    <a:pt x="2250" y="150"/>
                    <a:pt x="1869" y="0"/>
                    <a:pt x="14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62" name="Google Shape;962;p53"/>
            <p:cNvSpPr/>
            <p:nvPr/>
          </p:nvSpPr>
          <p:spPr>
            <a:xfrm>
              <a:off x="6706138" y="3591000"/>
              <a:ext cx="77225" cy="74300"/>
            </a:xfrm>
            <a:custGeom>
              <a:avLst/>
              <a:gdLst/>
              <a:ahLst/>
              <a:cxnLst/>
              <a:rect l="l" t="t" r="r" b="b"/>
              <a:pathLst>
                <a:path w="3089" h="2972" extrusionOk="0">
                  <a:moveTo>
                    <a:pt x="1603" y="0"/>
                  </a:moveTo>
                  <a:cubicBezTo>
                    <a:pt x="998" y="0"/>
                    <a:pt x="456" y="359"/>
                    <a:pt x="230" y="916"/>
                  </a:cubicBezTo>
                  <a:cubicBezTo>
                    <a:pt x="0" y="1470"/>
                    <a:pt x="125" y="2110"/>
                    <a:pt x="550" y="2535"/>
                  </a:cubicBezTo>
                  <a:cubicBezTo>
                    <a:pt x="835" y="2820"/>
                    <a:pt x="1216" y="2971"/>
                    <a:pt x="1603" y="2971"/>
                  </a:cubicBezTo>
                  <a:cubicBezTo>
                    <a:pt x="1793" y="2971"/>
                    <a:pt x="1985" y="2934"/>
                    <a:pt x="2168" y="2858"/>
                  </a:cubicBezTo>
                  <a:cubicBezTo>
                    <a:pt x="2726" y="2628"/>
                    <a:pt x="3089" y="2086"/>
                    <a:pt x="3089" y="1486"/>
                  </a:cubicBezTo>
                  <a:cubicBezTo>
                    <a:pt x="3085" y="663"/>
                    <a:pt x="24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63" name="Google Shape;963;p53"/>
            <p:cNvSpPr/>
            <p:nvPr/>
          </p:nvSpPr>
          <p:spPr>
            <a:xfrm>
              <a:off x="6588125" y="3368125"/>
              <a:ext cx="313250" cy="304200"/>
            </a:xfrm>
            <a:custGeom>
              <a:avLst/>
              <a:gdLst/>
              <a:ahLst/>
              <a:cxnLst/>
              <a:rect l="l" t="t" r="r" b="b"/>
              <a:pathLst>
                <a:path w="12530" h="12168" extrusionOk="0">
                  <a:moveTo>
                    <a:pt x="10892" y="4813"/>
                  </a:moveTo>
                  <a:cubicBezTo>
                    <a:pt x="10893" y="4813"/>
                    <a:pt x="10893" y="4813"/>
                    <a:pt x="10894" y="4813"/>
                  </a:cubicBezTo>
                  <a:lnTo>
                    <a:pt x="10894" y="4813"/>
                  </a:lnTo>
                  <a:cubicBezTo>
                    <a:pt x="10895" y="4813"/>
                    <a:pt x="10895" y="4813"/>
                    <a:pt x="10896" y="4813"/>
                  </a:cubicBezTo>
                  <a:close/>
                  <a:moveTo>
                    <a:pt x="6084" y="1"/>
                  </a:moveTo>
                  <a:cubicBezTo>
                    <a:pt x="5464" y="1"/>
                    <a:pt x="4934" y="445"/>
                    <a:pt x="4828" y="1057"/>
                  </a:cubicBezTo>
                  <a:cubicBezTo>
                    <a:pt x="4723" y="1670"/>
                    <a:pt x="5074" y="2266"/>
                    <a:pt x="5659" y="2473"/>
                  </a:cubicBezTo>
                  <a:lnTo>
                    <a:pt x="5659" y="4006"/>
                  </a:lnTo>
                  <a:cubicBezTo>
                    <a:pt x="5394" y="4060"/>
                    <a:pt x="5140" y="4165"/>
                    <a:pt x="4914" y="4314"/>
                  </a:cubicBezTo>
                  <a:lnTo>
                    <a:pt x="3690" y="3093"/>
                  </a:lnTo>
                  <a:cubicBezTo>
                    <a:pt x="3530" y="3327"/>
                    <a:pt x="3327" y="3530"/>
                    <a:pt x="3089" y="3694"/>
                  </a:cubicBezTo>
                  <a:lnTo>
                    <a:pt x="4314" y="4914"/>
                  </a:lnTo>
                  <a:cubicBezTo>
                    <a:pt x="4165" y="5140"/>
                    <a:pt x="4060" y="5394"/>
                    <a:pt x="4006" y="5659"/>
                  </a:cubicBezTo>
                  <a:lnTo>
                    <a:pt x="2473" y="5659"/>
                  </a:lnTo>
                  <a:cubicBezTo>
                    <a:pt x="2291" y="5143"/>
                    <a:pt x="1806" y="4810"/>
                    <a:pt x="1274" y="4810"/>
                  </a:cubicBezTo>
                  <a:cubicBezTo>
                    <a:pt x="1203" y="4810"/>
                    <a:pt x="1130" y="4816"/>
                    <a:pt x="1057" y="4828"/>
                  </a:cubicBezTo>
                  <a:cubicBezTo>
                    <a:pt x="445" y="4934"/>
                    <a:pt x="1" y="5464"/>
                    <a:pt x="1" y="6084"/>
                  </a:cubicBezTo>
                  <a:cubicBezTo>
                    <a:pt x="1" y="6704"/>
                    <a:pt x="445" y="7234"/>
                    <a:pt x="1057" y="7340"/>
                  </a:cubicBezTo>
                  <a:cubicBezTo>
                    <a:pt x="1130" y="7352"/>
                    <a:pt x="1203" y="7358"/>
                    <a:pt x="1274" y="7358"/>
                  </a:cubicBezTo>
                  <a:cubicBezTo>
                    <a:pt x="1806" y="7358"/>
                    <a:pt x="2291" y="7024"/>
                    <a:pt x="2473" y="6509"/>
                  </a:cubicBezTo>
                  <a:lnTo>
                    <a:pt x="4002" y="6509"/>
                  </a:lnTo>
                  <a:cubicBezTo>
                    <a:pt x="4056" y="6774"/>
                    <a:pt x="4161" y="7028"/>
                    <a:pt x="4314" y="7254"/>
                  </a:cubicBezTo>
                  <a:lnTo>
                    <a:pt x="2262" y="9305"/>
                  </a:lnTo>
                  <a:cubicBezTo>
                    <a:pt x="2492" y="9473"/>
                    <a:pt x="2695" y="9675"/>
                    <a:pt x="2863" y="9906"/>
                  </a:cubicBezTo>
                  <a:lnTo>
                    <a:pt x="4914" y="7854"/>
                  </a:lnTo>
                  <a:cubicBezTo>
                    <a:pt x="5140" y="8003"/>
                    <a:pt x="5394" y="8108"/>
                    <a:pt x="5659" y="8162"/>
                  </a:cubicBezTo>
                  <a:lnTo>
                    <a:pt x="5659" y="9695"/>
                  </a:lnTo>
                  <a:cubicBezTo>
                    <a:pt x="5074" y="9902"/>
                    <a:pt x="4723" y="10498"/>
                    <a:pt x="4828" y="11111"/>
                  </a:cubicBezTo>
                  <a:cubicBezTo>
                    <a:pt x="4934" y="11723"/>
                    <a:pt x="5464" y="12167"/>
                    <a:pt x="6084" y="12167"/>
                  </a:cubicBezTo>
                  <a:cubicBezTo>
                    <a:pt x="6704" y="12167"/>
                    <a:pt x="7234" y="11723"/>
                    <a:pt x="7340" y="11111"/>
                  </a:cubicBezTo>
                  <a:cubicBezTo>
                    <a:pt x="7445" y="10498"/>
                    <a:pt x="7094" y="9902"/>
                    <a:pt x="6509" y="9695"/>
                  </a:cubicBezTo>
                  <a:lnTo>
                    <a:pt x="6509" y="8162"/>
                  </a:lnTo>
                  <a:cubicBezTo>
                    <a:pt x="6774" y="8108"/>
                    <a:pt x="7028" y="8003"/>
                    <a:pt x="7254" y="7854"/>
                  </a:cubicBezTo>
                  <a:lnTo>
                    <a:pt x="8474" y="9079"/>
                  </a:lnTo>
                  <a:cubicBezTo>
                    <a:pt x="8638" y="8841"/>
                    <a:pt x="8841" y="8638"/>
                    <a:pt x="9075" y="8478"/>
                  </a:cubicBezTo>
                  <a:lnTo>
                    <a:pt x="7850" y="7254"/>
                  </a:lnTo>
                  <a:cubicBezTo>
                    <a:pt x="8003" y="7028"/>
                    <a:pt x="8108" y="6774"/>
                    <a:pt x="8162" y="6509"/>
                  </a:cubicBezTo>
                  <a:lnTo>
                    <a:pt x="9691" y="6509"/>
                  </a:lnTo>
                  <a:cubicBezTo>
                    <a:pt x="9888" y="7062"/>
                    <a:pt x="10391" y="7359"/>
                    <a:pt x="10898" y="7359"/>
                  </a:cubicBezTo>
                  <a:cubicBezTo>
                    <a:pt x="11285" y="7359"/>
                    <a:pt x="11675" y="7186"/>
                    <a:pt x="11933" y="6821"/>
                  </a:cubicBezTo>
                  <a:cubicBezTo>
                    <a:pt x="12530" y="5975"/>
                    <a:pt x="11926" y="4814"/>
                    <a:pt x="10894" y="4813"/>
                  </a:cubicBezTo>
                  <a:lnTo>
                    <a:pt x="10894" y="4813"/>
                  </a:lnTo>
                  <a:cubicBezTo>
                    <a:pt x="10353" y="4814"/>
                    <a:pt x="9874" y="5153"/>
                    <a:pt x="9695" y="5659"/>
                  </a:cubicBezTo>
                  <a:lnTo>
                    <a:pt x="8162" y="5659"/>
                  </a:lnTo>
                  <a:cubicBezTo>
                    <a:pt x="8108" y="5394"/>
                    <a:pt x="8003" y="5140"/>
                    <a:pt x="7854" y="4914"/>
                  </a:cubicBezTo>
                  <a:lnTo>
                    <a:pt x="9906" y="2863"/>
                  </a:lnTo>
                  <a:cubicBezTo>
                    <a:pt x="9675" y="2695"/>
                    <a:pt x="9473" y="2492"/>
                    <a:pt x="9305" y="2262"/>
                  </a:cubicBezTo>
                  <a:lnTo>
                    <a:pt x="7254" y="4314"/>
                  </a:lnTo>
                  <a:cubicBezTo>
                    <a:pt x="7028" y="4165"/>
                    <a:pt x="6774" y="4060"/>
                    <a:pt x="6509" y="4006"/>
                  </a:cubicBezTo>
                  <a:lnTo>
                    <a:pt x="6509" y="2473"/>
                  </a:lnTo>
                  <a:cubicBezTo>
                    <a:pt x="7094" y="2266"/>
                    <a:pt x="7445" y="1670"/>
                    <a:pt x="7340" y="1057"/>
                  </a:cubicBezTo>
                  <a:cubicBezTo>
                    <a:pt x="7234" y="445"/>
                    <a:pt x="6704" y="1"/>
                    <a:pt x="60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64" name="Google Shape;964;p53"/>
            <p:cNvSpPr/>
            <p:nvPr/>
          </p:nvSpPr>
          <p:spPr>
            <a:xfrm>
              <a:off x="6695113" y="3608625"/>
              <a:ext cx="99275" cy="95525"/>
            </a:xfrm>
            <a:custGeom>
              <a:avLst/>
              <a:gdLst/>
              <a:ahLst/>
              <a:cxnLst/>
              <a:rect l="l" t="t" r="r" b="b"/>
              <a:pathLst>
                <a:path w="3971" h="3821" extrusionOk="0">
                  <a:moveTo>
                    <a:pt x="2059" y="1"/>
                  </a:moveTo>
                  <a:cubicBezTo>
                    <a:pt x="1287" y="1"/>
                    <a:pt x="593" y="469"/>
                    <a:pt x="297" y="1182"/>
                  </a:cubicBezTo>
                  <a:cubicBezTo>
                    <a:pt x="0" y="1896"/>
                    <a:pt x="164" y="2715"/>
                    <a:pt x="710" y="3261"/>
                  </a:cubicBezTo>
                  <a:cubicBezTo>
                    <a:pt x="1075" y="3626"/>
                    <a:pt x="1564" y="3820"/>
                    <a:pt x="2061" y="3820"/>
                  </a:cubicBezTo>
                  <a:cubicBezTo>
                    <a:pt x="2307" y="3820"/>
                    <a:pt x="2556" y="3773"/>
                    <a:pt x="2792" y="3674"/>
                  </a:cubicBezTo>
                  <a:cubicBezTo>
                    <a:pt x="3506" y="3382"/>
                    <a:pt x="3970" y="2684"/>
                    <a:pt x="3970" y="1912"/>
                  </a:cubicBezTo>
                  <a:cubicBezTo>
                    <a:pt x="3970" y="855"/>
                    <a:pt x="3116" y="1"/>
                    <a:pt x="20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65" name="Google Shape;965;p53"/>
            <p:cNvSpPr/>
            <p:nvPr/>
          </p:nvSpPr>
          <p:spPr>
            <a:xfrm>
              <a:off x="6695063" y="3336350"/>
              <a:ext cx="99375" cy="95500"/>
            </a:xfrm>
            <a:custGeom>
              <a:avLst/>
              <a:gdLst/>
              <a:ahLst/>
              <a:cxnLst/>
              <a:rect l="l" t="t" r="r" b="b"/>
              <a:pathLst>
                <a:path w="3975" h="3820" extrusionOk="0">
                  <a:moveTo>
                    <a:pt x="2064" y="0"/>
                  </a:moveTo>
                  <a:cubicBezTo>
                    <a:pt x="1292" y="0"/>
                    <a:pt x="594" y="464"/>
                    <a:pt x="297" y="1178"/>
                  </a:cubicBezTo>
                  <a:cubicBezTo>
                    <a:pt x="1" y="1892"/>
                    <a:pt x="165" y="2711"/>
                    <a:pt x="711" y="3260"/>
                  </a:cubicBezTo>
                  <a:cubicBezTo>
                    <a:pt x="1078" y="3625"/>
                    <a:pt x="1566" y="3820"/>
                    <a:pt x="2063" y="3820"/>
                  </a:cubicBezTo>
                  <a:cubicBezTo>
                    <a:pt x="2308" y="3820"/>
                    <a:pt x="2556" y="3772"/>
                    <a:pt x="2793" y="3674"/>
                  </a:cubicBezTo>
                  <a:cubicBezTo>
                    <a:pt x="3507" y="3377"/>
                    <a:pt x="3974" y="2679"/>
                    <a:pt x="3974" y="1907"/>
                  </a:cubicBezTo>
                  <a:cubicBezTo>
                    <a:pt x="3971" y="854"/>
                    <a:pt x="3117" y="0"/>
                    <a:pt x="2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66" name="Google Shape;966;p53"/>
          <p:cNvGrpSpPr/>
          <p:nvPr/>
        </p:nvGrpSpPr>
        <p:grpSpPr>
          <a:xfrm>
            <a:off x="4709538" y="2174750"/>
            <a:ext cx="331600" cy="367850"/>
            <a:chOff x="4811750" y="1383700"/>
            <a:chExt cx="331600" cy="367850"/>
          </a:xfrm>
        </p:grpSpPr>
        <p:sp>
          <p:nvSpPr>
            <p:cNvPr id="967" name="Google Shape;967;p53"/>
            <p:cNvSpPr/>
            <p:nvPr/>
          </p:nvSpPr>
          <p:spPr>
            <a:xfrm>
              <a:off x="5022625" y="1383700"/>
              <a:ext cx="120725" cy="107475"/>
            </a:xfrm>
            <a:custGeom>
              <a:avLst/>
              <a:gdLst/>
              <a:ahLst/>
              <a:cxnLst/>
              <a:rect l="l" t="t" r="r" b="b"/>
              <a:pathLst>
                <a:path w="4829" h="4299" extrusionOk="0">
                  <a:moveTo>
                    <a:pt x="2113" y="1"/>
                  </a:moveTo>
                  <a:cubicBezTo>
                    <a:pt x="1191" y="1"/>
                    <a:pt x="289" y="577"/>
                    <a:pt x="1" y="1584"/>
                  </a:cubicBezTo>
                  <a:lnTo>
                    <a:pt x="2711" y="4298"/>
                  </a:lnTo>
                  <a:cubicBezTo>
                    <a:pt x="4298" y="3842"/>
                    <a:pt x="4828" y="1861"/>
                    <a:pt x="3686" y="672"/>
                  </a:cubicBezTo>
                  <a:cubicBezTo>
                    <a:pt x="3242" y="213"/>
                    <a:pt x="2674" y="1"/>
                    <a:pt x="2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68" name="Google Shape;968;p53"/>
            <p:cNvSpPr/>
            <p:nvPr/>
          </p:nvSpPr>
          <p:spPr>
            <a:xfrm>
              <a:off x="4852263" y="1450300"/>
              <a:ext cx="240625" cy="234300"/>
            </a:xfrm>
            <a:custGeom>
              <a:avLst/>
              <a:gdLst/>
              <a:ahLst/>
              <a:cxnLst/>
              <a:rect l="l" t="t" r="r" b="b"/>
              <a:pathLst>
                <a:path w="9625" h="9372" extrusionOk="0">
                  <a:moveTo>
                    <a:pt x="5463" y="0"/>
                  </a:moveTo>
                  <a:cubicBezTo>
                    <a:pt x="5137" y="0"/>
                    <a:pt x="4811" y="125"/>
                    <a:pt x="4563" y="375"/>
                  </a:cubicBezTo>
                  <a:cubicBezTo>
                    <a:pt x="4075" y="862"/>
                    <a:pt x="4064" y="1646"/>
                    <a:pt x="4539" y="2149"/>
                  </a:cubicBezTo>
                  <a:lnTo>
                    <a:pt x="4641" y="2247"/>
                  </a:lnTo>
                  <a:lnTo>
                    <a:pt x="4040" y="2847"/>
                  </a:lnTo>
                  <a:lnTo>
                    <a:pt x="5039" y="3850"/>
                  </a:lnTo>
                  <a:cubicBezTo>
                    <a:pt x="5206" y="4013"/>
                    <a:pt x="5206" y="4282"/>
                    <a:pt x="5039" y="4450"/>
                  </a:cubicBezTo>
                  <a:cubicBezTo>
                    <a:pt x="4957" y="4532"/>
                    <a:pt x="4849" y="4573"/>
                    <a:pt x="4740" y="4573"/>
                  </a:cubicBezTo>
                  <a:cubicBezTo>
                    <a:pt x="4631" y="4573"/>
                    <a:pt x="4522" y="4532"/>
                    <a:pt x="4438" y="4450"/>
                  </a:cubicBezTo>
                  <a:lnTo>
                    <a:pt x="3440" y="3452"/>
                  </a:lnTo>
                  <a:lnTo>
                    <a:pt x="2839" y="4048"/>
                  </a:lnTo>
                  <a:lnTo>
                    <a:pt x="3838" y="5051"/>
                  </a:lnTo>
                  <a:cubicBezTo>
                    <a:pt x="4005" y="5214"/>
                    <a:pt x="4005" y="5483"/>
                    <a:pt x="3838" y="5651"/>
                  </a:cubicBezTo>
                  <a:cubicBezTo>
                    <a:pt x="3756" y="5733"/>
                    <a:pt x="3647" y="5774"/>
                    <a:pt x="3539" y="5774"/>
                  </a:cubicBezTo>
                  <a:cubicBezTo>
                    <a:pt x="3430" y="5774"/>
                    <a:pt x="3321" y="5733"/>
                    <a:pt x="3237" y="5651"/>
                  </a:cubicBezTo>
                  <a:lnTo>
                    <a:pt x="2239" y="4649"/>
                  </a:lnTo>
                  <a:lnTo>
                    <a:pt x="539" y="6349"/>
                  </a:lnTo>
                  <a:cubicBezTo>
                    <a:pt x="496" y="6396"/>
                    <a:pt x="461" y="6447"/>
                    <a:pt x="441" y="6505"/>
                  </a:cubicBezTo>
                  <a:lnTo>
                    <a:pt x="0" y="7698"/>
                  </a:lnTo>
                  <a:cubicBezTo>
                    <a:pt x="59" y="7691"/>
                    <a:pt x="121" y="7687"/>
                    <a:pt x="180" y="7687"/>
                  </a:cubicBezTo>
                  <a:cubicBezTo>
                    <a:pt x="507" y="7687"/>
                    <a:pt x="819" y="7812"/>
                    <a:pt x="1057" y="8038"/>
                  </a:cubicBezTo>
                  <a:cubicBezTo>
                    <a:pt x="1467" y="8435"/>
                    <a:pt x="1821" y="8884"/>
                    <a:pt x="2118" y="9371"/>
                  </a:cubicBezTo>
                  <a:lnTo>
                    <a:pt x="2987" y="9048"/>
                  </a:lnTo>
                  <a:cubicBezTo>
                    <a:pt x="3042" y="9028"/>
                    <a:pt x="3097" y="8997"/>
                    <a:pt x="3140" y="8950"/>
                  </a:cubicBezTo>
                  <a:lnTo>
                    <a:pt x="7242" y="4852"/>
                  </a:lnTo>
                  <a:lnTo>
                    <a:pt x="7339" y="4949"/>
                  </a:lnTo>
                  <a:cubicBezTo>
                    <a:pt x="7586" y="5188"/>
                    <a:pt x="7905" y="5307"/>
                    <a:pt x="8224" y="5307"/>
                  </a:cubicBezTo>
                  <a:cubicBezTo>
                    <a:pt x="8551" y="5307"/>
                    <a:pt x="8879" y="5182"/>
                    <a:pt x="9129" y="4934"/>
                  </a:cubicBezTo>
                  <a:cubicBezTo>
                    <a:pt x="9621" y="4442"/>
                    <a:pt x="9625" y="3647"/>
                    <a:pt x="9141" y="3148"/>
                  </a:cubicBezTo>
                  <a:lnTo>
                    <a:pt x="6337" y="348"/>
                  </a:lnTo>
                  <a:cubicBezTo>
                    <a:pt x="6092" y="116"/>
                    <a:pt x="5778" y="0"/>
                    <a:pt x="5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69" name="Google Shape;969;p53"/>
            <p:cNvSpPr/>
            <p:nvPr/>
          </p:nvSpPr>
          <p:spPr>
            <a:xfrm>
              <a:off x="4811750" y="1641950"/>
              <a:ext cx="81425" cy="109600"/>
            </a:xfrm>
            <a:custGeom>
              <a:avLst/>
              <a:gdLst/>
              <a:ahLst/>
              <a:cxnLst/>
              <a:rect l="l" t="t" r="r" b="b"/>
              <a:pathLst>
                <a:path w="3257" h="4384" extrusionOk="0">
                  <a:moveTo>
                    <a:pt x="1629" y="1"/>
                  </a:moveTo>
                  <a:cubicBezTo>
                    <a:pt x="1524" y="1"/>
                    <a:pt x="1420" y="40"/>
                    <a:pt x="1338" y="118"/>
                  </a:cubicBezTo>
                  <a:cubicBezTo>
                    <a:pt x="1198" y="247"/>
                    <a:pt x="1" y="1420"/>
                    <a:pt x="1" y="2547"/>
                  </a:cubicBezTo>
                  <a:cubicBezTo>
                    <a:pt x="1" y="3904"/>
                    <a:pt x="878" y="4384"/>
                    <a:pt x="1631" y="4384"/>
                  </a:cubicBezTo>
                  <a:cubicBezTo>
                    <a:pt x="2379" y="4384"/>
                    <a:pt x="3257" y="3904"/>
                    <a:pt x="3257" y="2547"/>
                  </a:cubicBezTo>
                  <a:cubicBezTo>
                    <a:pt x="3257" y="1420"/>
                    <a:pt x="2060" y="247"/>
                    <a:pt x="1923" y="118"/>
                  </a:cubicBezTo>
                  <a:cubicBezTo>
                    <a:pt x="1839" y="40"/>
                    <a:pt x="1734" y="1"/>
                    <a:pt x="16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70" name="Google Shape;970;p53"/>
          <p:cNvGrpSpPr/>
          <p:nvPr/>
        </p:nvGrpSpPr>
        <p:grpSpPr>
          <a:xfrm>
            <a:off x="6611625" y="2726950"/>
            <a:ext cx="266250" cy="367850"/>
            <a:chOff x="6659875" y="1935900"/>
            <a:chExt cx="266250" cy="367850"/>
          </a:xfrm>
        </p:grpSpPr>
        <p:sp>
          <p:nvSpPr>
            <p:cNvPr id="971" name="Google Shape;971;p53"/>
            <p:cNvSpPr/>
            <p:nvPr/>
          </p:nvSpPr>
          <p:spPr>
            <a:xfrm>
              <a:off x="6659875" y="2046450"/>
              <a:ext cx="217225" cy="60950"/>
            </a:xfrm>
            <a:custGeom>
              <a:avLst/>
              <a:gdLst/>
              <a:ahLst/>
              <a:cxnLst/>
              <a:rect l="l" t="t" r="r" b="b"/>
              <a:pathLst>
                <a:path w="8689" h="2438" extrusionOk="0">
                  <a:moveTo>
                    <a:pt x="2242" y="0"/>
                  </a:moveTo>
                  <a:lnTo>
                    <a:pt x="796" y="577"/>
                  </a:lnTo>
                  <a:cubicBezTo>
                    <a:pt x="316" y="768"/>
                    <a:pt x="0" y="1232"/>
                    <a:pt x="4" y="1747"/>
                  </a:cubicBezTo>
                  <a:lnTo>
                    <a:pt x="4" y="2437"/>
                  </a:lnTo>
                  <a:lnTo>
                    <a:pt x="8685" y="2437"/>
                  </a:lnTo>
                  <a:lnTo>
                    <a:pt x="8688" y="1747"/>
                  </a:lnTo>
                  <a:cubicBezTo>
                    <a:pt x="8688" y="1232"/>
                    <a:pt x="8373" y="768"/>
                    <a:pt x="7893" y="577"/>
                  </a:cubicBezTo>
                  <a:lnTo>
                    <a:pt x="6446" y="0"/>
                  </a:lnTo>
                  <a:cubicBezTo>
                    <a:pt x="6138" y="129"/>
                    <a:pt x="5807" y="199"/>
                    <a:pt x="5471" y="199"/>
                  </a:cubicBezTo>
                  <a:lnTo>
                    <a:pt x="3217" y="199"/>
                  </a:lnTo>
                  <a:cubicBezTo>
                    <a:pt x="2882" y="199"/>
                    <a:pt x="2551" y="129"/>
                    <a:pt x="2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72" name="Google Shape;972;p53"/>
            <p:cNvSpPr/>
            <p:nvPr/>
          </p:nvSpPr>
          <p:spPr>
            <a:xfrm>
              <a:off x="6660050" y="2128425"/>
              <a:ext cx="217050" cy="77050"/>
            </a:xfrm>
            <a:custGeom>
              <a:avLst/>
              <a:gdLst/>
              <a:ahLst/>
              <a:cxnLst/>
              <a:rect l="l" t="t" r="r" b="b"/>
              <a:pathLst>
                <a:path w="8682" h="3082" extrusionOk="0">
                  <a:moveTo>
                    <a:pt x="5478" y="1120"/>
                  </a:moveTo>
                  <a:cubicBezTo>
                    <a:pt x="5710" y="1120"/>
                    <a:pt x="5897" y="1308"/>
                    <a:pt x="5897" y="1541"/>
                  </a:cubicBezTo>
                  <a:cubicBezTo>
                    <a:pt x="5897" y="1774"/>
                    <a:pt x="5710" y="1959"/>
                    <a:pt x="5479" y="1959"/>
                  </a:cubicBezTo>
                  <a:cubicBezTo>
                    <a:pt x="5474" y="1959"/>
                    <a:pt x="5469" y="1958"/>
                    <a:pt x="5464" y="1958"/>
                  </a:cubicBezTo>
                  <a:lnTo>
                    <a:pt x="3222" y="1958"/>
                  </a:lnTo>
                  <a:cubicBezTo>
                    <a:pt x="3220" y="1958"/>
                    <a:pt x="3217" y="1958"/>
                    <a:pt x="3215" y="1958"/>
                  </a:cubicBezTo>
                  <a:cubicBezTo>
                    <a:pt x="2984" y="1958"/>
                    <a:pt x="2801" y="1769"/>
                    <a:pt x="2801" y="1541"/>
                  </a:cubicBezTo>
                  <a:cubicBezTo>
                    <a:pt x="2801" y="1307"/>
                    <a:pt x="2988" y="1120"/>
                    <a:pt x="3222" y="1120"/>
                  </a:cubicBezTo>
                  <a:lnTo>
                    <a:pt x="5464" y="1120"/>
                  </a:lnTo>
                  <a:cubicBezTo>
                    <a:pt x="5469" y="1120"/>
                    <a:pt x="5474" y="1120"/>
                    <a:pt x="5478" y="1120"/>
                  </a:cubicBezTo>
                  <a:close/>
                  <a:moveTo>
                    <a:pt x="1" y="1"/>
                  </a:moveTo>
                  <a:lnTo>
                    <a:pt x="1" y="3081"/>
                  </a:lnTo>
                  <a:lnTo>
                    <a:pt x="5039" y="3081"/>
                  </a:lnTo>
                  <a:cubicBezTo>
                    <a:pt x="5570" y="1888"/>
                    <a:pt x="6747" y="1120"/>
                    <a:pt x="8054" y="1120"/>
                  </a:cubicBezTo>
                  <a:cubicBezTo>
                    <a:pt x="8264" y="1120"/>
                    <a:pt x="8475" y="1139"/>
                    <a:pt x="8681" y="1182"/>
                  </a:cubicBezTo>
                  <a:lnTo>
                    <a:pt x="86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73" name="Google Shape;973;p53"/>
            <p:cNvSpPr/>
            <p:nvPr/>
          </p:nvSpPr>
          <p:spPr>
            <a:xfrm>
              <a:off x="6660050" y="2226400"/>
              <a:ext cx="146475" cy="73550"/>
            </a:xfrm>
            <a:custGeom>
              <a:avLst/>
              <a:gdLst/>
              <a:ahLst/>
              <a:cxnLst/>
              <a:rect l="l" t="t" r="r" b="b"/>
              <a:pathLst>
                <a:path w="5859" h="2942" extrusionOk="0">
                  <a:moveTo>
                    <a:pt x="1" y="1"/>
                  </a:moveTo>
                  <a:lnTo>
                    <a:pt x="1" y="1682"/>
                  </a:lnTo>
                  <a:cubicBezTo>
                    <a:pt x="1" y="2376"/>
                    <a:pt x="563" y="2941"/>
                    <a:pt x="1261" y="2941"/>
                  </a:cubicBezTo>
                  <a:lnTo>
                    <a:pt x="5858" y="2941"/>
                  </a:lnTo>
                  <a:cubicBezTo>
                    <a:pt x="5706" y="2809"/>
                    <a:pt x="5570" y="2660"/>
                    <a:pt x="5445" y="2500"/>
                  </a:cubicBezTo>
                  <a:cubicBezTo>
                    <a:pt x="4899" y="1791"/>
                    <a:pt x="4661" y="890"/>
                    <a:pt x="47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74" name="Google Shape;974;p53"/>
            <p:cNvSpPr/>
            <p:nvPr/>
          </p:nvSpPr>
          <p:spPr>
            <a:xfrm>
              <a:off x="6702075" y="1935900"/>
              <a:ext cx="133000" cy="94575"/>
            </a:xfrm>
            <a:custGeom>
              <a:avLst/>
              <a:gdLst/>
              <a:ahLst/>
              <a:cxnLst/>
              <a:rect l="l" t="t" r="r" b="b"/>
              <a:pathLst>
                <a:path w="5320" h="3783" extrusionOk="0">
                  <a:moveTo>
                    <a:pt x="3668" y="0"/>
                  </a:moveTo>
                  <a:cubicBezTo>
                    <a:pt x="3665" y="0"/>
                    <a:pt x="3662" y="0"/>
                    <a:pt x="3659" y="0"/>
                  </a:cubicBezTo>
                  <a:lnTo>
                    <a:pt x="1662" y="0"/>
                  </a:lnTo>
                  <a:cubicBezTo>
                    <a:pt x="941" y="0"/>
                    <a:pt x="293" y="437"/>
                    <a:pt x="28" y="1104"/>
                  </a:cubicBezTo>
                  <a:cubicBezTo>
                    <a:pt x="9" y="1154"/>
                    <a:pt x="1" y="1209"/>
                    <a:pt x="1" y="1260"/>
                  </a:cubicBezTo>
                  <a:lnTo>
                    <a:pt x="1" y="2660"/>
                  </a:lnTo>
                  <a:cubicBezTo>
                    <a:pt x="1" y="2722"/>
                    <a:pt x="12" y="2784"/>
                    <a:pt x="40" y="2843"/>
                  </a:cubicBezTo>
                  <a:cubicBezTo>
                    <a:pt x="317" y="3416"/>
                    <a:pt x="894" y="3779"/>
                    <a:pt x="1529" y="3783"/>
                  </a:cubicBezTo>
                  <a:lnTo>
                    <a:pt x="3787" y="3783"/>
                  </a:lnTo>
                  <a:cubicBezTo>
                    <a:pt x="4423" y="3779"/>
                    <a:pt x="5000" y="3416"/>
                    <a:pt x="5277" y="2843"/>
                  </a:cubicBezTo>
                  <a:cubicBezTo>
                    <a:pt x="5304" y="2784"/>
                    <a:pt x="5320" y="2722"/>
                    <a:pt x="5320" y="2660"/>
                  </a:cubicBezTo>
                  <a:lnTo>
                    <a:pt x="5320" y="1260"/>
                  </a:lnTo>
                  <a:cubicBezTo>
                    <a:pt x="5320" y="1209"/>
                    <a:pt x="5308" y="1154"/>
                    <a:pt x="5289" y="1104"/>
                  </a:cubicBezTo>
                  <a:cubicBezTo>
                    <a:pt x="5025" y="440"/>
                    <a:pt x="4382" y="0"/>
                    <a:pt x="36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75" name="Google Shape;975;p53"/>
            <p:cNvSpPr/>
            <p:nvPr/>
          </p:nvSpPr>
          <p:spPr>
            <a:xfrm>
              <a:off x="6806500" y="2299925"/>
              <a:ext cx="8400" cy="3825"/>
            </a:xfrm>
            <a:custGeom>
              <a:avLst/>
              <a:gdLst/>
              <a:ahLst/>
              <a:cxnLst/>
              <a:rect l="l" t="t" r="r" b="b"/>
              <a:pathLst>
                <a:path w="336" h="153" extrusionOk="0">
                  <a:moveTo>
                    <a:pt x="0" y="0"/>
                  </a:moveTo>
                  <a:cubicBezTo>
                    <a:pt x="59" y="55"/>
                    <a:pt x="117" y="105"/>
                    <a:pt x="183" y="152"/>
                  </a:cubicBezTo>
                  <a:lnTo>
                    <a:pt x="3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76" name="Google Shape;976;p53"/>
            <p:cNvSpPr/>
            <p:nvPr/>
          </p:nvSpPr>
          <p:spPr>
            <a:xfrm>
              <a:off x="6796350" y="2177375"/>
              <a:ext cx="100250" cy="96525"/>
            </a:xfrm>
            <a:custGeom>
              <a:avLst/>
              <a:gdLst/>
              <a:ahLst/>
              <a:cxnLst/>
              <a:rect l="l" t="t" r="r" b="b"/>
              <a:pathLst>
                <a:path w="4010" h="3861" extrusionOk="0">
                  <a:moveTo>
                    <a:pt x="2602" y="0"/>
                  </a:moveTo>
                  <a:cubicBezTo>
                    <a:pt x="1767" y="0"/>
                    <a:pt x="995" y="425"/>
                    <a:pt x="543" y="1123"/>
                  </a:cubicBezTo>
                  <a:cubicBezTo>
                    <a:pt x="1" y="1962"/>
                    <a:pt x="20" y="3046"/>
                    <a:pt x="597" y="3861"/>
                  </a:cubicBezTo>
                  <a:lnTo>
                    <a:pt x="4009" y="449"/>
                  </a:lnTo>
                  <a:cubicBezTo>
                    <a:pt x="3596" y="160"/>
                    <a:pt x="3105" y="4"/>
                    <a:pt x="2598" y="4"/>
                  </a:cubicBezTo>
                  <a:lnTo>
                    <a:pt x="26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77" name="Google Shape;977;p53"/>
            <p:cNvSpPr/>
            <p:nvPr/>
          </p:nvSpPr>
          <p:spPr>
            <a:xfrm>
              <a:off x="6826000" y="2203400"/>
              <a:ext cx="100125" cy="96550"/>
            </a:xfrm>
            <a:custGeom>
              <a:avLst/>
              <a:gdLst/>
              <a:ahLst/>
              <a:cxnLst/>
              <a:rect l="l" t="t" r="r" b="b"/>
              <a:pathLst>
                <a:path w="4005" h="3862" extrusionOk="0">
                  <a:moveTo>
                    <a:pt x="3412" y="1"/>
                  </a:moveTo>
                  <a:cubicBezTo>
                    <a:pt x="3413" y="1"/>
                    <a:pt x="3413" y="2"/>
                    <a:pt x="3414" y="3"/>
                  </a:cubicBezTo>
                  <a:lnTo>
                    <a:pt x="3414" y="3"/>
                  </a:lnTo>
                  <a:lnTo>
                    <a:pt x="3416" y="1"/>
                  </a:lnTo>
                  <a:close/>
                  <a:moveTo>
                    <a:pt x="3414" y="3"/>
                  </a:moveTo>
                  <a:lnTo>
                    <a:pt x="608" y="2808"/>
                  </a:lnTo>
                  <a:lnTo>
                    <a:pt x="0" y="3413"/>
                  </a:lnTo>
                  <a:cubicBezTo>
                    <a:pt x="308" y="3631"/>
                    <a:pt x="667" y="3775"/>
                    <a:pt x="1041" y="3834"/>
                  </a:cubicBezTo>
                  <a:cubicBezTo>
                    <a:pt x="1162" y="3853"/>
                    <a:pt x="1287" y="3861"/>
                    <a:pt x="1408" y="3861"/>
                  </a:cubicBezTo>
                  <a:cubicBezTo>
                    <a:pt x="2324" y="3861"/>
                    <a:pt x="3163" y="3350"/>
                    <a:pt x="3584" y="2539"/>
                  </a:cubicBezTo>
                  <a:cubicBezTo>
                    <a:pt x="4005" y="1729"/>
                    <a:pt x="3939" y="751"/>
                    <a:pt x="3414" y="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78" name="Google Shape;978;p53"/>
          <p:cNvGrpSpPr/>
          <p:nvPr/>
        </p:nvGrpSpPr>
        <p:grpSpPr>
          <a:xfrm>
            <a:off x="7218725" y="2726925"/>
            <a:ext cx="287725" cy="367900"/>
            <a:chOff x="7264975" y="1935875"/>
            <a:chExt cx="287725" cy="367900"/>
          </a:xfrm>
        </p:grpSpPr>
        <p:sp>
          <p:nvSpPr>
            <p:cNvPr id="979" name="Google Shape;979;p53"/>
            <p:cNvSpPr/>
            <p:nvPr/>
          </p:nvSpPr>
          <p:spPr>
            <a:xfrm>
              <a:off x="7338000" y="2222600"/>
              <a:ext cx="25175" cy="25075"/>
            </a:xfrm>
            <a:custGeom>
              <a:avLst/>
              <a:gdLst/>
              <a:ahLst/>
              <a:cxnLst/>
              <a:rect l="l" t="t" r="r" b="b"/>
              <a:pathLst>
                <a:path w="1007" h="1003" extrusionOk="0">
                  <a:moveTo>
                    <a:pt x="504" y="1"/>
                  </a:moveTo>
                  <a:cubicBezTo>
                    <a:pt x="231" y="1"/>
                    <a:pt x="9" y="219"/>
                    <a:pt x="9" y="492"/>
                  </a:cubicBezTo>
                  <a:cubicBezTo>
                    <a:pt x="1" y="773"/>
                    <a:pt x="223" y="1003"/>
                    <a:pt x="504" y="1003"/>
                  </a:cubicBezTo>
                  <a:cubicBezTo>
                    <a:pt x="781" y="1003"/>
                    <a:pt x="1007" y="773"/>
                    <a:pt x="999" y="492"/>
                  </a:cubicBezTo>
                  <a:lnTo>
                    <a:pt x="9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80" name="Google Shape;980;p53"/>
            <p:cNvSpPr/>
            <p:nvPr/>
          </p:nvSpPr>
          <p:spPr>
            <a:xfrm>
              <a:off x="7454700" y="2222600"/>
              <a:ext cx="28850" cy="24725"/>
            </a:xfrm>
            <a:custGeom>
              <a:avLst/>
              <a:gdLst/>
              <a:ahLst/>
              <a:cxnLst/>
              <a:rect l="l" t="t" r="r" b="b"/>
              <a:pathLst>
                <a:path w="1154" h="989" extrusionOk="0">
                  <a:moveTo>
                    <a:pt x="501" y="1"/>
                  </a:moveTo>
                  <a:cubicBezTo>
                    <a:pt x="499" y="1"/>
                    <a:pt x="497" y="1"/>
                    <a:pt x="496" y="1"/>
                  </a:cubicBezTo>
                  <a:lnTo>
                    <a:pt x="1" y="1"/>
                  </a:lnTo>
                  <a:lnTo>
                    <a:pt x="1" y="492"/>
                  </a:lnTo>
                  <a:cubicBezTo>
                    <a:pt x="1" y="791"/>
                    <a:pt x="246" y="989"/>
                    <a:pt x="499" y="989"/>
                  </a:cubicBezTo>
                  <a:cubicBezTo>
                    <a:pt x="620" y="989"/>
                    <a:pt x="743" y="944"/>
                    <a:pt x="843" y="843"/>
                  </a:cubicBezTo>
                  <a:cubicBezTo>
                    <a:pt x="1154" y="532"/>
                    <a:pt x="938" y="1"/>
                    <a:pt x="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81" name="Google Shape;981;p53"/>
            <p:cNvSpPr/>
            <p:nvPr/>
          </p:nvSpPr>
          <p:spPr>
            <a:xfrm>
              <a:off x="7264975" y="1935875"/>
              <a:ext cx="287725" cy="367900"/>
            </a:xfrm>
            <a:custGeom>
              <a:avLst/>
              <a:gdLst/>
              <a:ahLst/>
              <a:cxnLst/>
              <a:rect l="l" t="t" r="r" b="b"/>
              <a:pathLst>
                <a:path w="11509" h="14716" extrusionOk="0">
                  <a:moveTo>
                    <a:pt x="4341" y="10620"/>
                  </a:moveTo>
                  <a:cubicBezTo>
                    <a:pt x="4575" y="10620"/>
                    <a:pt x="4766" y="10811"/>
                    <a:pt x="4766" y="11045"/>
                  </a:cubicBezTo>
                  <a:lnTo>
                    <a:pt x="4766" y="11961"/>
                  </a:lnTo>
                  <a:cubicBezTo>
                    <a:pt x="4766" y="12503"/>
                    <a:pt x="4439" y="12994"/>
                    <a:pt x="3940" y="13201"/>
                  </a:cubicBezTo>
                  <a:cubicBezTo>
                    <a:pt x="3773" y="13270"/>
                    <a:pt x="3598" y="13303"/>
                    <a:pt x="3425" y="13303"/>
                  </a:cubicBezTo>
                  <a:cubicBezTo>
                    <a:pt x="3076" y="13303"/>
                    <a:pt x="2733" y="13167"/>
                    <a:pt x="2477" y="12909"/>
                  </a:cubicBezTo>
                  <a:cubicBezTo>
                    <a:pt x="1631" y="12066"/>
                    <a:pt x="2231" y="10620"/>
                    <a:pt x="3425" y="10620"/>
                  </a:cubicBezTo>
                  <a:close/>
                  <a:moveTo>
                    <a:pt x="8134" y="10619"/>
                  </a:moveTo>
                  <a:cubicBezTo>
                    <a:pt x="8872" y="10619"/>
                    <a:pt x="9477" y="11217"/>
                    <a:pt x="9477" y="11961"/>
                  </a:cubicBezTo>
                  <a:cubicBezTo>
                    <a:pt x="9477" y="12705"/>
                    <a:pt x="8872" y="13303"/>
                    <a:pt x="8134" y="13303"/>
                  </a:cubicBezTo>
                  <a:cubicBezTo>
                    <a:pt x="8118" y="13303"/>
                    <a:pt x="8101" y="13303"/>
                    <a:pt x="8085" y="13303"/>
                  </a:cubicBezTo>
                  <a:cubicBezTo>
                    <a:pt x="7344" y="13303"/>
                    <a:pt x="6743" y="12702"/>
                    <a:pt x="6743" y="11961"/>
                  </a:cubicBezTo>
                  <a:lnTo>
                    <a:pt x="6743" y="11045"/>
                  </a:lnTo>
                  <a:cubicBezTo>
                    <a:pt x="6743" y="10811"/>
                    <a:pt x="6934" y="10620"/>
                    <a:pt x="7168" y="10620"/>
                  </a:cubicBezTo>
                  <a:lnTo>
                    <a:pt x="8085" y="10620"/>
                  </a:lnTo>
                  <a:cubicBezTo>
                    <a:pt x="8101" y="10619"/>
                    <a:pt x="8118" y="10619"/>
                    <a:pt x="8134" y="10619"/>
                  </a:cubicBezTo>
                  <a:close/>
                  <a:moveTo>
                    <a:pt x="4295" y="1"/>
                  </a:moveTo>
                  <a:cubicBezTo>
                    <a:pt x="3992" y="1"/>
                    <a:pt x="3687" y="109"/>
                    <a:pt x="3444" y="329"/>
                  </a:cubicBezTo>
                  <a:lnTo>
                    <a:pt x="2095" y="1452"/>
                  </a:lnTo>
                  <a:cubicBezTo>
                    <a:pt x="1998" y="1530"/>
                    <a:pt x="1943" y="1651"/>
                    <a:pt x="1943" y="1775"/>
                  </a:cubicBezTo>
                  <a:lnTo>
                    <a:pt x="1943" y="4918"/>
                  </a:lnTo>
                  <a:cubicBezTo>
                    <a:pt x="1943" y="5047"/>
                    <a:pt x="2001" y="5172"/>
                    <a:pt x="2103" y="5250"/>
                  </a:cubicBezTo>
                  <a:lnTo>
                    <a:pt x="3635" y="6451"/>
                  </a:lnTo>
                  <a:lnTo>
                    <a:pt x="3635" y="9208"/>
                  </a:lnTo>
                  <a:lnTo>
                    <a:pt x="3425" y="9208"/>
                  </a:lnTo>
                  <a:cubicBezTo>
                    <a:pt x="1327" y="9208"/>
                    <a:pt x="1" y="11458"/>
                    <a:pt x="1015" y="13295"/>
                  </a:cubicBezTo>
                  <a:cubicBezTo>
                    <a:pt x="1483" y="14149"/>
                    <a:pt x="2372" y="14687"/>
                    <a:pt x="3347" y="14714"/>
                  </a:cubicBezTo>
                  <a:cubicBezTo>
                    <a:pt x="3373" y="14715"/>
                    <a:pt x="3398" y="14715"/>
                    <a:pt x="3424" y="14715"/>
                  </a:cubicBezTo>
                  <a:cubicBezTo>
                    <a:pt x="4366" y="14715"/>
                    <a:pt x="5248" y="14232"/>
                    <a:pt x="5757" y="13427"/>
                  </a:cubicBezTo>
                  <a:cubicBezTo>
                    <a:pt x="6262" y="14232"/>
                    <a:pt x="7140" y="14715"/>
                    <a:pt x="8085" y="14715"/>
                  </a:cubicBezTo>
                  <a:cubicBezTo>
                    <a:pt x="8111" y="14715"/>
                    <a:pt x="8137" y="14715"/>
                    <a:pt x="8163" y="14714"/>
                  </a:cubicBezTo>
                  <a:cubicBezTo>
                    <a:pt x="9138" y="14687"/>
                    <a:pt x="10023" y="14145"/>
                    <a:pt x="10495" y="13295"/>
                  </a:cubicBezTo>
                  <a:cubicBezTo>
                    <a:pt x="11509" y="11458"/>
                    <a:pt x="10183" y="9208"/>
                    <a:pt x="8085" y="9208"/>
                  </a:cubicBezTo>
                  <a:lnTo>
                    <a:pt x="7870" y="9208"/>
                  </a:lnTo>
                  <a:lnTo>
                    <a:pt x="7870" y="6451"/>
                  </a:lnTo>
                  <a:lnTo>
                    <a:pt x="9403" y="5250"/>
                  </a:lnTo>
                  <a:cubicBezTo>
                    <a:pt x="9508" y="5172"/>
                    <a:pt x="9567" y="5047"/>
                    <a:pt x="9567" y="4918"/>
                  </a:cubicBezTo>
                  <a:lnTo>
                    <a:pt x="9567" y="1775"/>
                  </a:lnTo>
                  <a:cubicBezTo>
                    <a:pt x="9567" y="1647"/>
                    <a:pt x="9512" y="1530"/>
                    <a:pt x="9415" y="1448"/>
                  </a:cubicBezTo>
                  <a:lnTo>
                    <a:pt x="8065" y="329"/>
                  </a:lnTo>
                  <a:cubicBezTo>
                    <a:pt x="7834" y="151"/>
                    <a:pt x="7561" y="64"/>
                    <a:pt x="7290" y="64"/>
                  </a:cubicBezTo>
                  <a:cubicBezTo>
                    <a:pt x="6925" y="64"/>
                    <a:pt x="6565" y="220"/>
                    <a:pt x="6314" y="520"/>
                  </a:cubicBezTo>
                  <a:cubicBezTo>
                    <a:pt x="5878" y="1046"/>
                    <a:pt x="5932" y="1818"/>
                    <a:pt x="6439" y="2278"/>
                  </a:cubicBezTo>
                  <a:lnTo>
                    <a:pt x="7024" y="2766"/>
                  </a:lnTo>
                  <a:lnTo>
                    <a:pt x="7024" y="3698"/>
                  </a:lnTo>
                  <a:lnTo>
                    <a:pt x="6182" y="4193"/>
                  </a:lnTo>
                  <a:lnTo>
                    <a:pt x="6182" y="9633"/>
                  </a:lnTo>
                  <a:cubicBezTo>
                    <a:pt x="6182" y="9867"/>
                    <a:pt x="5991" y="10054"/>
                    <a:pt x="5757" y="10054"/>
                  </a:cubicBezTo>
                  <a:cubicBezTo>
                    <a:pt x="5523" y="10054"/>
                    <a:pt x="5332" y="9867"/>
                    <a:pt x="5332" y="9633"/>
                  </a:cubicBezTo>
                  <a:lnTo>
                    <a:pt x="5332" y="4193"/>
                  </a:lnTo>
                  <a:lnTo>
                    <a:pt x="4485" y="3702"/>
                  </a:lnTo>
                  <a:lnTo>
                    <a:pt x="4485" y="2766"/>
                  </a:lnTo>
                  <a:lnTo>
                    <a:pt x="5070" y="2278"/>
                  </a:lnTo>
                  <a:cubicBezTo>
                    <a:pt x="5644" y="1838"/>
                    <a:pt x="5733" y="1011"/>
                    <a:pt x="5273" y="457"/>
                  </a:cubicBezTo>
                  <a:cubicBezTo>
                    <a:pt x="5020" y="156"/>
                    <a:pt x="4658" y="1"/>
                    <a:pt x="4295"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982" name="Google Shape;982;p53"/>
          <p:cNvSpPr/>
          <p:nvPr/>
        </p:nvSpPr>
        <p:spPr>
          <a:xfrm>
            <a:off x="3527925" y="3336350"/>
            <a:ext cx="233600" cy="367850"/>
          </a:xfrm>
          <a:custGeom>
            <a:avLst/>
            <a:gdLst/>
            <a:ahLst/>
            <a:cxnLst/>
            <a:rect l="l" t="t" r="r" b="b"/>
            <a:pathLst>
              <a:path w="9344" h="14714" extrusionOk="0">
                <a:moveTo>
                  <a:pt x="6684" y="2403"/>
                </a:moveTo>
                <a:cubicBezTo>
                  <a:pt x="6606" y="2792"/>
                  <a:pt x="6493" y="3171"/>
                  <a:pt x="6337" y="3537"/>
                </a:cubicBezTo>
                <a:lnTo>
                  <a:pt x="3003" y="3537"/>
                </a:lnTo>
                <a:cubicBezTo>
                  <a:pt x="2851" y="3171"/>
                  <a:pt x="2738" y="2792"/>
                  <a:pt x="2663" y="2403"/>
                </a:cubicBezTo>
                <a:close/>
                <a:moveTo>
                  <a:pt x="6341" y="11177"/>
                </a:moveTo>
                <a:cubicBezTo>
                  <a:pt x="6493" y="11539"/>
                  <a:pt x="6606" y="11917"/>
                  <a:pt x="6684" y="12307"/>
                </a:cubicBezTo>
                <a:lnTo>
                  <a:pt x="2663" y="12307"/>
                </a:lnTo>
                <a:cubicBezTo>
                  <a:pt x="2738" y="11917"/>
                  <a:pt x="2855" y="11539"/>
                  <a:pt x="3007" y="11177"/>
                </a:cubicBezTo>
                <a:close/>
                <a:moveTo>
                  <a:pt x="1275" y="0"/>
                </a:moveTo>
                <a:cubicBezTo>
                  <a:pt x="573" y="0"/>
                  <a:pt x="4" y="570"/>
                  <a:pt x="4" y="1272"/>
                </a:cubicBezTo>
                <a:lnTo>
                  <a:pt x="4" y="2180"/>
                </a:lnTo>
                <a:cubicBezTo>
                  <a:pt x="0" y="4426"/>
                  <a:pt x="1123" y="6524"/>
                  <a:pt x="2995" y="7768"/>
                </a:cubicBezTo>
                <a:lnTo>
                  <a:pt x="4184" y="8564"/>
                </a:lnTo>
                <a:cubicBezTo>
                  <a:pt x="4875" y="9024"/>
                  <a:pt x="5463" y="9625"/>
                  <a:pt x="5904" y="10330"/>
                </a:cubicBezTo>
                <a:lnTo>
                  <a:pt x="3451" y="10330"/>
                </a:lnTo>
                <a:cubicBezTo>
                  <a:pt x="3631" y="10042"/>
                  <a:pt x="3833" y="9773"/>
                  <a:pt x="4059" y="9519"/>
                </a:cubicBezTo>
                <a:cubicBezTo>
                  <a:pt x="3946" y="9430"/>
                  <a:pt x="3833" y="9348"/>
                  <a:pt x="3712" y="9270"/>
                </a:cubicBezTo>
                <a:lnTo>
                  <a:pt x="2523" y="8474"/>
                </a:lnTo>
                <a:cubicBezTo>
                  <a:pt x="2277" y="8310"/>
                  <a:pt x="2043" y="8135"/>
                  <a:pt x="1821" y="7944"/>
                </a:cubicBezTo>
                <a:cubicBezTo>
                  <a:pt x="655" y="9188"/>
                  <a:pt x="4" y="10830"/>
                  <a:pt x="4" y="12534"/>
                </a:cubicBezTo>
                <a:lnTo>
                  <a:pt x="4" y="13442"/>
                </a:lnTo>
                <a:cubicBezTo>
                  <a:pt x="4" y="14144"/>
                  <a:pt x="577" y="14713"/>
                  <a:pt x="1279" y="14713"/>
                </a:cubicBezTo>
                <a:cubicBezTo>
                  <a:pt x="1981" y="14713"/>
                  <a:pt x="2550" y="14144"/>
                  <a:pt x="2550" y="13442"/>
                </a:cubicBezTo>
                <a:cubicBezTo>
                  <a:pt x="2550" y="13349"/>
                  <a:pt x="2550" y="13251"/>
                  <a:pt x="2558" y="13158"/>
                </a:cubicBezTo>
                <a:lnTo>
                  <a:pt x="6789" y="13158"/>
                </a:lnTo>
                <a:cubicBezTo>
                  <a:pt x="6793" y="13251"/>
                  <a:pt x="6797" y="13349"/>
                  <a:pt x="6797" y="13442"/>
                </a:cubicBezTo>
                <a:cubicBezTo>
                  <a:pt x="6797" y="14144"/>
                  <a:pt x="7366" y="14713"/>
                  <a:pt x="8068" y="14713"/>
                </a:cubicBezTo>
                <a:cubicBezTo>
                  <a:pt x="8774" y="14713"/>
                  <a:pt x="9343" y="14144"/>
                  <a:pt x="9343" y="13442"/>
                </a:cubicBezTo>
                <a:lnTo>
                  <a:pt x="9343" y="12534"/>
                </a:lnTo>
                <a:cubicBezTo>
                  <a:pt x="9343" y="10287"/>
                  <a:pt x="8224" y="8189"/>
                  <a:pt x="6352" y="6946"/>
                </a:cubicBezTo>
                <a:lnTo>
                  <a:pt x="5163" y="6154"/>
                </a:lnTo>
                <a:cubicBezTo>
                  <a:pt x="4473" y="5694"/>
                  <a:pt x="3884" y="5089"/>
                  <a:pt x="3443" y="4387"/>
                </a:cubicBezTo>
                <a:lnTo>
                  <a:pt x="5896" y="4387"/>
                </a:lnTo>
                <a:cubicBezTo>
                  <a:pt x="5721" y="4672"/>
                  <a:pt x="5514" y="4945"/>
                  <a:pt x="5288" y="5195"/>
                </a:cubicBezTo>
                <a:cubicBezTo>
                  <a:pt x="5397" y="5284"/>
                  <a:pt x="5514" y="5366"/>
                  <a:pt x="5631" y="5444"/>
                </a:cubicBezTo>
                <a:lnTo>
                  <a:pt x="6820" y="6240"/>
                </a:lnTo>
                <a:cubicBezTo>
                  <a:pt x="7066" y="6400"/>
                  <a:pt x="7304" y="6579"/>
                  <a:pt x="7526" y="6770"/>
                </a:cubicBezTo>
                <a:cubicBezTo>
                  <a:pt x="8692" y="5526"/>
                  <a:pt x="9340" y="3884"/>
                  <a:pt x="9340" y="2180"/>
                </a:cubicBezTo>
                <a:lnTo>
                  <a:pt x="9340" y="1272"/>
                </a:lnTo>
                <a:cubicBezTo>
                  <a:pt x="9340" y="570"/>
                  <a:pt x="8770" y="0"/>
                  <a:pt x="8068" y="0"/>
                </a:cubicBezTo>
                <a:cubicBezTo>
                  <a:pt x="7362" y="0"/>
                  <a:pt x="6793" y="570"/>
                  <a:pt x="6793" y="1272"/>
                </a:cubicBezTo>
                <a:cubicBezTo>
                  <a:pt x="6793" y="1365"/>
                  <a:pt x="6789" y="1463"/>
                  <a:pt x="6785" y="1552"/>
                </a:cubicBezTo>
                <a:lnTo>
                  <a:pt x="2558" y="1552"/>
                </a:lnTo>
                <a:cubicBezTo>
                  <a:pt x="2550" y="1459"/>
                  <a:pt x="2550" y="1365"/>
                  <a:pt x="2550" y="1272"/>
                </a:cubicBezTo>
                <a:cubicBezTo>
                  <a:pt x="2546" y="570"/>
                  <a:pt x="1977" y="0"/>
                  <a:pt x="1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983" name="Google Shape;983;p53"/>
          <p:cNvGrpSpPr/>
          <p:nvPr/>
        </p:nvGrpSpPr>
        <p:grpSpPr>
          <a:xfrm>
            <a:off x="1707100" y="3336350"/>
            <a:ext cx="190925" cy="367850"/>
            <a:chOff x="1771050" y="2545300"/>
            <a:chExt cx="190925" cy="367850"/>
          </a:xfrm>
        </p:grpSpPr>
        <p:sp>
          <p:nvSpPr>
            <p:cNvPr id="984" name="Google Shape;984;p53"/>
            <p:cNvSpPr/>
            <p:nvPr/>
          </p:nvSpPr>
          <p:spPr>
            <a:xfrm>
              <a:off x="1827500" y="2796325"/>
              <a:ext cx="77925" cy="60175"/>
            </a:xfrm>
            <a:custGeom>
              <a:avLst/>
              <a:gdLst/>
              <a:ahLst/>
              <a:cxnLst/>
              <a:rect l="l" t="t" r="r" b="b"/>
              <a:pathLst>
                <a:path w="3117" h="2407" extrusionOk="0">
                  <a:moveTo>
                    <a:pt x="0" y="1"/>
                  </a:moveTo>
                  <a:lnTo>
                    <a:pt x="0" y="2407"/>
                  </a:lnTo>
                  <a:lnTo>
                    <a:pt x="3116" y="2407"/>
                  </a:lnTo>
                  <a:lnTo>
                    <a:pt x="31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85" name="Google Shape;985;p53"/>
            <p:cNvSpPr/>
            <p:nvPr/>
          </p:nvSpPr>
          <p:spPr>
            <a:xfrm>
              <a:off x="1827500" y="2725650"/>
              <a:ext cx="77925" cy="49550"/>
            </a:xfrm>
            <a:custGeom>
              <a:avLst/>
              <a:gdLst/>
              <a:ahLst/>
              <a:cxnLst/>
              <a:rect l="l" t="t" r="r" b="b"/>
              <a:pathLst>
                <a:path w="3117" h="1982" extrusionOk="0">
                  <a:moveTo>
                    <a:pt x="0" y="1"/>
                  </a:moveTo>
                  <a:lnTo>
                    <a:pt x="0" y="1982"/>
                  </a:lnTo>
                  <a:lnTo>
                    <a:pt x="3116" y="1982"/>
                  </a:lnTo>
                  <a:lnTo>
                    <a:pt x="31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86" name="Google Shape;986;p53"/>
            <p:cNvSpPr/>
            <p:nvPr/>
          </p:nvSpPr>
          <p:spPr>
            <a:xfrm>
              <a:off x="1771050" y="2545300"/>
              <a:ext cx="190925" cy="367850"/>
            </a:xfrm>
            <a:custGeom>
              <a:avLst/>
              <a:gdLst/>
              <a:ahLst/>
              <a:cxnLst/>
              <a:rect l="l" t="t" r="r" b="b"/>
              <a:pathLst>
                <a:path w="7637" h="14714" extrusionOk="0">
                  <a:moveTo>
                    <a:pt x="5795" y="6364"/>
                  </a:moveTo>
                  <a:cubicBezTo>
                    <a:pt x="6029" y="6364"/>
                    <a:pt x="6220" y="6556"/>
                    <a:pt x="6220" y="6790"/>
                  </a:cubicBezTo>
                  <a:lnTo>
                    <a:pt x="6220" y="12873"/>
                  </a:lnTo>
                  <a:cubicBezTo>
                    <a:pt x="6220" y="13107"/>
                    <a:pt x="6029" y="13298"/>
                    <a:pt x="5795" y="13298"/>
                  </a:cubicBezTo>
                  <a:lnTo>
                    <a:pt x="1833" y="13298"/>
                  </a:lnTo>
                  <a:cubicBezTo>
                    <a:pt x="1599" y="13298"/>
                    <a:pt x="1412" y="13107"/>
                    <a:pt x="1412" y="12873"/>
                  </a:cubicBezTo>
                  <a:lnTo>
                    <a:pt x="1412" y="6790"/>
                  </a:lnTo>
                  <a:cubicBezTo>
                    <a:pt x="1412" y="6556"/>
                    <a:pt x="1599" y="6364"/>
                    <a:pt x="1833" y="6364"/>
                  </a:cubicBezTo>
                  <a:close/>
                  <a:moveTo>
                    <a:pt x="3249" y="0"/>
                  </a:moveTo>
                  <a:cubicBezTo>
                    <a:pt x="2703" y="0"/>
                    <a:pt x="2258" y="441"/>
                    <a:pt x="2258" y="987"/>
                  </a:cubicBezTo>
                  <a:lnTo>
                    <a:pt x="2258" y="1837"/>
                  </a:lnTo>
                  <a:lnTo>
                    <a:pt x="1272" y="1837"/>
                  </a:lnTo>
                  <a:cubicBezTo>
                    <a:pt x="570" y="1837"/>
                    <a:pt x="1" y="2406"/>
                    <a:pt x="1" y="3112"/>
                  </a:cubicBezTo>
                  <a:lnTo>
                    <a:pt x="1" y="13438"/>
                  </a:lnTo>
                  <a:cubicBezTo>
                    <a:pt x="1" y="14140"/>
                    <a:pt x="570" y="14710"/>
                    <a:pt x="1272" y="14713"/>
                  </a:cubicBezTo>
                  <a:lnTo>
                    <a:pt x="6365" y="14713"/>
                  </a:lnTo>
                  <a:cubicBezTo>
                    <a:pt x="7067" y="14710"/>
                    <a:pt x="7636" y="14140"/>
                    <a:pt x="7636" y="13438"/>
                  </a:cubicBezTo>
                  <a:lnTo>
                    <a:pt x="7636" y="3112"/>
                  </a:lnTo>
                  <a:cubicBezTo>
                    <a:pt x="7636" y="2406"/>
                    <a:pt x="7067" y="1837"/>
                    <a:pt x="6365" y="1837"/>
                  </a:cubicBezTo>
                  <a:lnTo>
                    <a:pt x="5374" y="1837"/>
                  </a:lnTo>
                  <a:lnTo>
                    <a:pt x="5374" y="987"/>
                  </a:lnTo>
                  <a:cubicBezTo>
                    <a:pt x="5370" y="441"/>
                    <a:pt x="4930" y="0"/>
                    <a:pt x="4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87" name="Google Shape;987;p53"/>
          <p:cNvGrpSpPr/>
          <p:nvPr/>
        </p:nvGrpSpPr>
        <p:grpSpPr>
          <a:xfrm>
            <a:off x="7168863" y="3336350"/>
            <a:ext cx="387450" cy="367800"/>
            <a:chOff x="7242650" y="2545300"/>
            <a:chExt cx="387450" cy="367800"/>
          </a:xfrm>
        </p:grpSpPr>
        <p:sp>
          <p:nvSpPr>
            <p:cNvPr id="988" name="Google Shape;988;p53"/>
            <p:cNvSpPr/>
            <p:nvPr/>
          </p:nvSpPr>
          <p:spPr>
            <a:xfrm>
              <a:off x="7320175" y="2612475"/>
              <a:ext cx="242575" cy="233425"/>
            </a:xfrm>
            <a:custGeom>
              <a:avLst/>
              <a:gdLst/>
              <a:ahLst/>
              <a:cxnLst/>
              <a:rect l="l" t="t" r="r" b="b"/>
              <a:pathLst>
                <a:path w="9703" h="9337" extrusionOk="0">
                  <a:moveTo>
                    <a:pt x="5771" y="991"/>
                  </a:moveTo>
                  <a:cubicBezTo>
                    <a:pt x="6005" y="991"/>
                    <a:pt x="6197" y="1178"/>
                    <a:pt x="6197" y="1416"/>
                  </a:cubicBezTo>
                  <a:cubicBezTo>
                    <a:pt x="6197" y="1650"/>
                    <a:pt x="6005" y="1841"/>
                    <a:pt x="5771" y="1841"/>
                  </a:cubicBezTo>
                  <a:lnTo>
                    <a:pt x="5744" y="1841"/>
                  </a:lnTo>
                  <a:cubicBezTo>
                    <a:pt x="5506" y="1841"/>
                    <a:pt x="5319" y="1650"/>
                    <a:pt x="5319" y="1416"/>
                  </a:cubicBezTo>
                  <a:cubicBezTo>
                    <a:pt x="5319" y="1178"/>
                    <a:pt x="5506" y="991"/>
                    <a:pt x="5744" y="991"/>
                  </a:cubicBezTo>
                  <a:close/>
                  <a:moveTo>
                    <a:pt x="2771" y="1415"/>
                  </a:moveTo>
                  <a:cubicBezTo>
                    <a:pt x="2880" y="1415"/>
                    <a:pt x="2989" y="1457"/>
                    <a:pt x="3073" y="1541"/>
                  </a:cubicBezTo>
                  <a:lnTo>
                    <a:pt x="3638" y="2106"/>
                  </a:lnTo>
                  <a:cubicBezTo>
                    <a:pt x="3802" y="2270"/>
                    <a:pt x="3802" y="2539"/>
                    <a:pt x="3638" y="2703"/>
                  </a:cubicBezTo>
                  <a:cubicBezTo>
                    <a:pt x="3555" y="2786"/>
                    <a:pt x="3445" y="2828"/>
                    <a:pt x="3337" y="2828"/>
                  </a:cubicBezTo>
                  <a:cubicBezTo>
                    <a:pt x="3228" y="2828"/>
                    <a:pt x="3120" y="2786"/>
                    <a:pt x="3038" y="2703"/>
                  </a:cubicBezTo>
                  <a:lnTo>
                    <a:pt x="2472" y="2137"/>
                  </a:lnTo>
                  <a:cubicBezTo>
                    <a:pt x="2305" y="1973"/>
                    <a:pt x="2305" y="1704"/>
                    <a:pt x="2472" y="1541"/>
                  </a:cubicBezTo>
                  <a:cubicBezTo>
                    <a:pt x="2554" y="1457"/>
                    <a:pt x="2663" y="1415"/>
                    <a:pt x="2771" y="1415"/>
                  </a:cubicBezTo>
                  <a:close/>
                  <a:moveTo>
                    <a:pt x="7184" y="2476"/>
                  </a:moveTo>
                  <a:cubicBezTo>
                    <a:pt x="7807" y="2476"/>
                    <a:pt x="8314" y="2981"/>
                    <a:pt x="8314" y="3607"/>
                  </a:cubicBezTo>
                  <a:cubicBezTo>
                    <a:pt x="8314" y="4233"/>
                    <a:pt x="7807" y="4739"/>
                    <a:pt x="7184" y="4739"/>
                  </a:cubicBezTo>
                  <a:cubicBezTo>
                    <a:pt x="7175" y="4739"/>
                    <a:pt x="7165" y="4738"/>
                    <a:pt x="7156" y="4738"/>
                  </a:cubicBezTo>
                  <a:lnTo>
                    <a:pt x="6310" y="4738"/>
                  </a:lnTo>
                  <a:cubicBezTo>
                    <a:pt x="6300" y="4738"/>
                    <a:pt x="6291" y="4739"/>
                    <a:pt x="6281" y="4739"/>
                  </a:cubicBezTo>
                  <a:cubicBezTo>
                    <a:pt x="5659" y="4739"/>
                    <a:pt x="5151" y="4233"/>
                    <a:pt x="5151" y="3607"/>
                  </a:cubicBezTo>
                  <a:cubicBezTo>
                    <a:pt x="5151" y="2981"/>
                    <a:pt x="5659" y="2476"/>
                    <a:pt x="6281" y="2476"/>
                  </a:cubicBezTo>
                  <a:cubicBezTo>
                    <a:pt x="6291" y="2476"/>
                    <a:pt x="6300" y="2476"/>
                    <a:pt x="6310" y="2476"/>
                  </a:cubicBezTo>
                  <a:lnTo>
                    <a:pt x="7156" y="2476"/>
                  </a:lnTo>
                  <a:cubicBezTo>
                    <a:pt x="7165" y="2476"/>
                    <a:pt x="7175" y="2476"/>
                    <a:pt x="7184" y="2476"/>
                  </a:cubicBezTo>
                  <a:close/>
                  <a:moveTo>
                    <a:pt x="3479" y="4598"/>
                  </a:moveTo>
                  <a:cubicBezTo>
                    <a:pt x="4102" y="4598"/>
                    <a:pt x="4609" y="5105"/>
                    <a:pt x="4609" y="5729"/>
                  </a:cubicBezTo>
                  <a:cubicBezTo>
                    <a:pt x="4609" y="6353"/>
                    <a:pt x="4102" y="6860"/>
                    <a:pt x="3479" y="6860"/>
                  </a:cubicBezTo>
                  <a:lnTo>
                    <a:pt x="2628" y="6860"/>
                  </a:lnTo>
                  <a:cubicBezTo>
                    <a:pt x="2004" y="6860"/>
                    <a:pt x="1498" y="6353"/>
                    <a:pt x="1498" y="5729"/>
                  </a:cubicBezTo>
                  <a:cubicBezTo>
                    <a:pt x="1498" y="5105"/>
                    <a:pt x="2004" y="4598"/>
                    <a:pt x="2628" y="4598"/>
                  </a:cubicBezTo>
                  <a:close/>
                  <a:moveTo>
                    <a:pt x="6727" y="5935"/>
                  </a:moveTo>
                  <a:cubicBezTo>
                    <a:pt x="6837" y="5935"/>
                    <a:pt x="6948" y="5979"/>
                    <a:pt x="7031" y="6068"/>
                  </a:cubicBezTo>
                  <a:lnTo>
                    <a:pt x="7600" y="6633"/>
                  </a:lnTo>
                  <a:cubicBezTo>
                    <a:pt x="7764" y="6797"/>
                    <a:pt x="7764" y="7066"/>
                    <a:pt x="7600" y="7234"/>
                  </a:cubicBezTo>
                  <a:cubicBezTo>
                    <a:pt x="7517" y="7316"/>
                    <a:pt x="7407" y="7357"/>
                    <a:pt x="7299" y="7357"/>
                  </a:cubicBezTo>
                  <a:cubicBezTo>
                    <a:pt x="7190" y="7357"/>
                    <a:pt x="7082" y="7316"/>
                    <a:pt x="7000" y="7234"/>
                  </a:cubicBezTo>
                  <a:lnTo>
                    <a:pt x="6434" y="6665"/>
                  </a:lnTo>
                  <a:cubicBezTo>
                    <a:pt x="6259" y="6501"/>
                    <a:pt x="6259" y="6228"/>
                    <a:pt x="6427" y="6060"/>
                  </a:cubicBezTo>
                  <a:cubicBezTo>
                    <a:pt x="6509" y="5977"/>
                    <a:pt x="6618" y="5935"/>
                    <a:pt x="6727" y="5935"/>
                  </a:cubicBezTo>
                  <a:close/>
                  <a:moveTo>
                    <a:pt x="4356" y="7499"/>
                  </a:moveTo>
                  <a:cubicBezTo>
                    <a:pt x="4590" y="7499"/>
                    <a:pt x="4781" y="7686"/>
                    <a:pt x="4781" y="7924"/>
                  </a:cubicBezTo>
                  <a:cubicBezTo>
                    <a:pt x="4781" y="8158"/>
                    <a:pt x="4590" y="8345"/>
                    <a:pt x="4356" y="8345"/>
                  </a:cubicBezTo>
                  <a:lnTo>
                    <a:pt x="4329" y="8345"/>
                  </a:lnTo>
                  <a:cubicBezTo>
                    <a:pt x="4095" y="8345"/>
                    <a:pt x="3904" y="8158"/>
                    <a:pt x="3904" y="7924"/>
                  </a:cubicBezTo>
                  <a:cubicBezTo>
                    <a:pt x="3904" y="7686"/>
                    <a:pt x="4095" y="7499"/>
                    <a:pt x="4329" y="7499"/>
                  </a:cubicBezTo>
                  <a:close/>
                  <a:moveTo>
                    <a:pt x="5034" y="0"/>
                  </a:moveTo>
                  <a:cubicBezTo>
                    <a:pt x="3147" y="0"/>
                    <a:pt x="1443" y="1135"/>
                    <a:pt x="722" y="2882"/>
                  </a:cubicBezTo>
                  <a:cubicBezTo>
                    <a:pt x="0" y="4625"/>
                    <a:pt x="398" y="6633"/>
                    <a:pt x="1735" y="7971"/>
                  </a:cubicBezTo>
                  <a:cubicBezTo>
                    <a:pt x="2627" y="8863"/>
                    <a:pt x="3821" y="9336"/>
                    <a:pt x="5035" y="9336"/>
                  </a:cubicBezTo>
                  <a:cubicBezTo>
                    <a:pt x="5636" y="9336"/>
                    <a:pt x="6243" y="9220"/>
                    <a:pt x="6820" y="8981"/>
                  </a:cubicBezTo>
                  <a:cubicBezTo>
                    <a:pt x="8567" y="8259"/>
                    <a:pt x="9702" y="6555"/>
                    <a:pt x="9702" y="4668"/>
                  </a:cubicBezTo>
                  <a:cubicBezTo>
                    <a:pt x="9702" y="2090"/>
                    <a:pt x="7612" y="4"/>
                    <a:pt x="5034"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989" name="Google Shape;989;p53"/>
            <p:cNvSpPr/>
            <p:nvPr/>
          </p:nvSpPr>
          <p:spPr>
            <a:xfrm>
              <a:off x="7376900" y="2748650"/>
              <a:ext cx="37075" cy="14175"/>
            </a:xfrm>
            <a:custGeom>
              <a:avLst/>
              <a:gdLst/>
              <a:ahLst/>
              <a:cxnLst/>
              <a:rect l="l" t="t" r="r" b="b"/>
              <a:pathLst>
                <a:path w="1483" h="567" extrusionOk="0">
                  <a:moveTo>
                    <a:pt x="359" y="1"/>
                  </a:moveTo>
                  <a:cubicBezTo>
                    <a:pt x="1" y="13"/>
                    <a:pt x="1" y="551"/>
                    <a:pt x="359" y="566"/>
                  </a:cubicBezTo>
                  <a:lnTo>
                    <a:pt x="1210" y="566"/>
                  </a:lnTo>
                  <a:cubicBezTo>
                    <a:pt x="1362" y="559"/>
                    <a:pt x="1482" y="434"/>
                    <a:pt x="1482" y="282"/>
                  </a:cubicBezTo>
                  <a:cubicBezTo>
                    <a:pt x="1482" y="130"/>
                    <a:pt x="1362" y="5"/>
                    <a:pt x="1210"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990" name="Google Shape;990;p53"/>
            <p:cNvSpPr/>
            <p:nvPr/>
          </p:nvSpPr>
          <p:spPr>
            <a:xfrm>
              <a:off x="7242650" y="2545300"/>
              <a:ext cx="387450" cy="367800"/>
            </a:xfrm>
            <a:custGeom>
              <a:avLst/>
              <a:gdLst/>
              <a:ahLst/>
              <a:cxnLst/>
              <a:rect l="l" t="t" r="r" b="b"/>
              <a:pathLst>
                <a:path w="15498" h="14712" extrusionOk="0">
                  <a:moveTo>
                    <a:pt x="8137" y="1838"/>
                  </a:moveTo>
                  <a:cubicBezTo>
                    <a:pt x="8848" y="1838"/>
                    <a:pt x="9566" y="1975"/>
                    <a:pt x="10249" y="2258"/>
                  </a:cubicBezTo>
                  <a:cubicBezTo>
                    <a:pt x="12308" y="3112"/>
                    <a:pt x="13653" y="5124"/>
                    <a:pt x="13653" y="7355"/>
                  </a:cubicBezTo>
                  <a:cubicBezTo>
                    <a:pt x="13649" y="10401"/>
                    <a:pt x="11181" y="12869"/>
                    <a:pt x="8135" y="12873"/>
                  </a:cubicBezTo>
                  <a:cubicBezTo>
                    <a:pt x="5905" y="12873"/>
                    <a:pt x="3893" y="11528"/>
                    <a:pt x="3039" y="9469"/>
                  </a:cubicBezTo>
                  <a:cubicBezTo>
                    <a:pt x="2185" y="7406"/>
                    <a:pt x="2657" y="5031"/>
                    <a:pt x="4236" y="3451"/>
                  </a:cubicBezTo>
                  <a:cubicBezTo>
                    <a:pt x="5289" y="2398"/>
                    <a:pt x="6701" y="1838"/>
                    <a:pt x="8137" y="1838"/>
                  </a:cubicBezTo>
                  <a:close/>
                  <a:moveTo>
                    <a:pt x="8135" y="0"/>
                  </a:moveTo>
                  <a:cubicBezTo>
                    <a:pt x="6719" y="0"/>
                    <a:pt x="5295" y="407"/>
                    <a:pt x="4049" y="1240"/>
                  </a:cubicBezTo>
                  <a:cubicBezTo>
                    <a:pt x="1132" y="3190"/>
                    <a:pt x="1" y="6926"/>
                    <a:pt x="1342" y="10170"/>
                  </a:cubicBezTo>
                  <a:cubicBezTo>
                    <a:pt x="2499" y="12957"/>
                    <a:pt x="5208" y="14712"/>
                    <a:pt x="8134" y="14712"/>
                  </a:cubicBezTo>
                  <a:cubicBezTo>
                    <a:pt x="8610" y="14712"/>
                    <a:pt x="9092" y="14665"/>
                    <a:pt x="9574" y="14569"/>
                  </a:cubicBezTo>
                  <a:cubicBezTo>
                    <a:pt x="13014" y="13887"/>
                    <a:pt x="15494" y="10865"/>
                    <a:pt x="15494" y="7355"/>
                  </a:cubicBezTo>
                  <a:cubicBezTo>
                    <a:pt x="15498" y="5401"/>
                    <a:pt x="14722" y="3529"/>
                    <a:pt x="13338" y="2153"/>
                  </a:cubicBezTo>
                  <a:cubicBezTo>
                    <a:pt x="11917" y="732"/>
                    <a:pt x="10033" y="0"/>
                    <a:pt x="8135"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991" name="Google Shape;991;p53"/>
            <p:cNvSpPr/>
            <p:nvPr/>
          </p:nvSpPr>
          <p:spPr>
            <a:xfrm>
              <a:off x="7468825" y="2695625"/>
              <a:ext cx="37075" cy="14150"/>
            </a:xfrm>
            <a:custGeom>
              <a:avLst/>
              <a:gdLst/>
              <a:ahLst/>
              <a:cxnLst/>
              <a:rect l="l" t="t" r="r" b="b"/>
              <a:pathLst>
                <a:path w="1483" h="566" extrusionOk="0">
                  <a:moveTo>
                    <a:pt x="364" y="1"/>
                  </a:moveTo>
                  <a:cubicBezTo>
                    <a:pt x="1" y="16"/>
                    <a:pt x="1" y="550"/>
                    <a:pt x="364" y="566"/>
                  </a:cubicBezTo>
                  <a:lnTo>
                    <a:pt x="1210" y="566"/>
                  </a:lnTo>
                  <a:cubicBezTo>
                    <a:pt x="1362" y="562"/>
                    <a:pt x="1483" y="437"/>
                    <a:pt x="1483" y="285"/>
                  </a:cubicBezTo>
                  <a:cubicBezTo>
                    <a:pt x="1483" y="133"/>
                    <a:pt x="1362" y="8"/>
                    <a:pt x="1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92" name="Google Shape;992;p53"/>
          <p:cNvGrpSpPr/>
          <p:nvPr/>
        </p:nvGrpSpPr>
        <p:grpSpPr>
          <a:xfrm>
            <a:off x="2862063" y="2174750"/>
            <a:ext cx="332550" cy="367850"/>
            <a:chOff x="2948050" y="1383700"/>
            <a:chExt cx="332550" cy="367850"/>
          </a:xfrm>
        </p:grpSpPr>
        <p:sp>
          <p:nvSpPr>
            <p:cNvPr id="993" name="Google Shape;993;p53"/>
            <p:cNvSpPr/>
            <p:nvPr/>
          </p:nvSpPr>
          <p:spPr>
            <a:xfrm>
              <a:off x="3011700" y="1493375"/>
              <a:ext cx="35425" cy="35425"/>
            </a:xfrm>
            <a:custGeom>
              <a:avLst/>
              <a:gdLst/>
              <a:ahLst/>
              <a:cxnLst/>
              <a:rect l="l" t="t" r="r" b="b"/>
              <a:pathLst>
                <a:path w="1417" h="1417" extrusionOk="0">
                  <a:moveTo>
                    <a:pt x="145" y="1"/>
                  </a:moveTo>
                  <a:cubicBezTo>
                    <a:pt x="63" y="1"/>
                    <a:pt x="1" y="63"/>
                    <a:pt x="1" y="141"/>
                  </a:cubicBezTo>
                  <a:lnTo>
                    <a:pt x="1" y="1272"/>
                  </a:lnTo>
                  <a:cubicBezTo>
                    <a:pt x="1" y="1350"/>
                    <a:pt x="63" y="1416"/>
                    <a:pt x="145" y="1416"/>
                  </a:cubicBezTo>
                  <a:lnTo>
                    <a:pt x="1276" y="1416"/>
                  </a:lnTo>
                  <a:cubicBezTo>
                    <a:pt x="1354" y="1416"/>
                    <a:pt x="1416" y="1350"/>
                    <a:pt x="1416" y="1272"/>
                  </a:cubicBezTo>
                  <a:lnTo>
                    <a:pt x="1416" y="141"/>
                  </a:lnTo>
                  <a:cubicBezTo>
                    <a:pt x="1416" y="63"/>
                    <a:pt x="1354" y="1"/>
                    <a:pt x="1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94" name="Google Shape;994;p53"/>
            <p:cNvSpPr/>
            <p:nvPr/>
          </p:nvSpPr>
          <p:spPr>
            <a:xfrm>
              <a:off x="2948050" y="1429725"/>
              <a:ext cx="247750" cy="321825"/>
            </a:xfrm>
            <a:custGeom>
              <a:avLst/>
              <a:gdLst/>
              <a:ahLst/>
              <a:cxnLst/>
              <a:rect l="l" t="t" r="r" b="b"/>
              <a:pathLst>
                <a:path w="9910" h="12873" extrusionOk="0">
                  <a:moveTo>
                    <a:pt x="7798" y="1697"/>
                  </a:moveTo>
                  <a:cubicBezTo>
                    <a:pt x="8033" y="1697"/>
                    <a:pt x="8225" y="1885"/>
                    <a:pt x="8225" y="2122"/>
                  </a:cubicBezTo>
                  <a:cubicBezTo>
                    <a:pt x="8225" y="2355"/>
                    <a:pt x="8033" y="2547"/>
                    <a:pt x="7798" y="2547"/>
                  </a:cubicBezTo>
                  <a:cubicBezTo>
                    <a:pt x="7793" y="2547"/>
                    <a:pt x="7789" y="2547"/>
                    <a:pt x="7784" y="2547"/>
                  </a:cubicBezTo>
                  <a:lnTo>
                    <a:pt x="5522" y="2547"/>
                  </a:lnTo>
                  <a:cubicBezTo>
                    <a:pt x="5517" y="2547"/>
                    <a:pt x="5513" y="2547"/>
                    <a:pt x="5508" y="2547"/>
                  </a:cubicBezTo>
                  <a:cubicBezTo>
                    <a:pt x="5273" y="2547"/>
                    <a:pt x="5081" y="2355"/>
                    <a:pt x="5081" y="2122"/>
                  </a:cubicBezTo>
                  <a:cubicBezTo>
                    <a:pt x="5081" y="1885"/>
                    <a:pt x="5273" y="1697"/>
                    <a:pt x="5508" y="1697"/>
                  </a:cubicBezTo>
                  <a:cubicBezTo>
                    <a:pt x="5513" y="1697"/>
                    <a:pt x="5517" y="1697"/>
                    <a:pt x="5522" y="1697"/>
                  </a:cubicBezTo>
                  <a:lnTo>
                    <a:pt x="7784" y="1697"/>
                  </a:lnTo>
                  <a:cubicBezTo>
                    <a:pt x="7789" y="1697"/>
                    <a:pt x="7793" y="1697"/>
                    <a:pt x="7798" y="1697"/>
                  </a:cubicBezTo>
                  <a:close/>
                  <a:moveTo>
                    <a:pt x="3822" y="1697"/>
                  </a:moveTo>
                  <a:cubicBezTo>
                    <a:pt x="4368" y="1697"/>
                    <a:pt x="4812" y="2141"/>
                    <a:pt x="4812" y="2687"/>
                  </a:cubicBezTo>
                  <a:lnTo>
                    <a:pt x="4812" y="3818"/>
                  </a:lnTo>
                  <a:cubicBezTo>
                    <a:pt x="4812" y="4364"/>
                    <a:pt x="4368" y="4809"/>
                    <a:pt x="3822" y="4809"/>
                  </a:cubicBezTo>
                  <a:lnTo>
                    <a:pt x="2691" y="4809"/>
                  </a:lnTo>
                  <a:cubicBezTo>
                    <a:pt x="2141" y="4809"/>
                    <a:pt x="1701" y="4364"/>
                    <a:pt x="1701" y="3818"/>
                  </a:cubicBezTo>
                  <a:lnTo>
                    <a:pt x="1701" y="2687"/>
                  </a:lnTo>
                  <a:cubicBezTo>
                    <a:pt x="1701" y="2141"/>
                    <a:pt x="2141" y="1697"/>
                    <a:pt x="2691" y="1697"/>
                  </a:cubicBezTo>
                  <a:close/>
                  <a:moveTo>
                    <a:pt x="1275" y="0"/>
                  </a:moveTo>
                  <a:cubicBezTo>
                    <a:pt x="574" y="0"/>
                    <a:pt x="0" y="570"/>
                    <a:pt x="0" y="1272"/>
                  </a:cubicBezTo>
                  <a:lnTo>
                    <a:pt x="0" y="11602"/>
                  </a:lnTo>
                  <a:cubicBezTo>
                    <a:pt x="0" y="12304"/>
                    <a:pt x="574" y="12873"/>
                    <a:pt x="1275" y="12873"/>
                  </a:cubicBezTo>
                  <a:lnTo>
                    <a:pt x="5475" y="12873"/>
                  </a:lnTo>
                  <a:cubicBezTo>
                    <a:pt x="4816" y="12144"/>
                    <a:pt x="4629" y="11099"/>
                    <a:pt x="4996" y="10186"/>
                  </a:cubicBezTo>
                  <a:lnTo>
                    <a:pt x="2122" y="10186"/>
                  </a:lnTo>
                  <a:cubicBezTo>
                    <a:pt x="2117" y="10186"/>
                    <a:pt x="2112" y="10186"/>
                    <a:pt x="2107" y="10186"/>
                  </a:cubicBezTo>
                  <a:cubicBezTo>
                    <a:pt x="1872" y="10186"/>
                    <a:pt x="1681" y="9998"/>
                    <a:pt x="1681" y="9761"/>
                  </a:cubicBezTo>
                  <a:cubicBezTo>
                    <a:pt x="1681" y="9524"/>
                    <a:pt x="1872" y="9336"/>
                    <a:pt x="2107" y="9336"/>
                  </a:cubicBezTo>
                  <a:cubicBezTo>
                    <a:pt x="2112" y="9336"/>
                    <a:pt x="2117" y="9336"/>
                    <a:pt x="2122" y="9336"/>
                  </a:cubicBezTo>
                  <a:lnTo>
                    <a:pt x="5557" y="9336"/>
                  </a:lnTo>
                  <a:lnTo>
                    <a:pt x="5561" y="9328"/>
                  </a:lnTo>
                  <a:lnTo>
                    <a:pt x="6692" y="8205"/>
                  </a:lnTo>
                  <a:lnTo>
                    <a:pt x="2126" y="8205"/>
                  </a:lnTo>
                  <a:cubicBezTo>
                    <a:pt x="1888" y="8205"/>
                    <a:pt x="1701" y="8014"/>
                    <a:pt x="1701" y="7780"/>
                  </a:cubicBezTo>
                  <a:cubicBezTo>
                    <a:pt x="1701" y="7546"/>
                    <a:pt x="1888" y="7355"/>
                    <a:pt x="2126" y="7355"/>
                  </a:cubicBezTo>
                  <a:lnTo>
                    <a:pt x="7074" y="7355"/>
                  </a:lnTo>
                  <a:lnTo>
                    <a:pt x="7074" y="6840"/>
                  </a:lnTo>
                  <a:cubicBezTo>
                    <a:pt x="6891" y="6665"/>
                    <a:pt x="6747" y="6454"/>
                    <a:pt x="6649" y="6220"/>
                  </a:cubicBezTo>
                  <a:cubicBezTo>
                    <a:pt x="6626" y="6224"/>
                    <a:pt x="6602" y="6224"/>
                    <a:pt x="6579" y="6224"/>
                  </a:cubicBezTo>
                  <a:lnTo>
                    <a:pt x="2126" y="6224"/>
                  </a:lnTo>
                  <a:cubicBezTo>
                    <a:pt x="1888" y="6224"/>
                    <a:pt x="1701" y="6033"/>
                    <a:pt x="1701" y="5799"/>
                  </a:cubicBezTo>
                  <a:cubicBezTo>
                    <a:pt x="1701" y="5565"/>
                    <a:pt x="1888" y="5374"/>
                    <a:pt x="2126" y="5374"/>
                  </a:cubicBezTo>
                  <a:lnTo>
                    <a:pt x="6517" y="5374"/>
                  </a:lnTo>
                  <a:cubicBezTo>
                    <a:pt x="6559" y="4797"/>
                    <a:pt x="6875" y="4270"/>
                    <a:pt x="7371" y="3962"/>
                  </a:cubicBezTo>
                  <a:lnTo>
                    <a:pt x="5518" y="3962"/>
                  </a:lnTo>
                  <a:cubicBezTo>
                    <a:pt x="5280" y="3962"/>
                    <a:pt x="5093" y="3771"/>
                    <a:pt x="5093" y="3537"/>
                  </a:cubicBezTo>
                  <a:cubicBezTo>
                    <a:pt x="5093" y="3303"/>
                    <a:pt x="5280" y="3112"/>
                    <a:pt x="5518" y="3112"/>
                  </a:cubicBezTo>
                  <a:lnTo>
                    <a:pt x="7780" y="3112"/>
                  </a:lnTo>
                  <a:cubicBezTo>
                    <a:pt x="8014" y="3112"/>
                    <a:pt x="8205" y="3303"/>
                    <a:pt x="8205" y="3537"/>
                  </a:cubicBezTo>
                  <a:cubicBezTo>
                    <a:pt x="8205" y="3588"/>
                    <a:pt x="8197" y="3639"/>
                    <a:pt x="8178" y="3686"/>
                  </a:cubicBezTo>
                  <a:cubicBezTo>
                    <a:pt x="8232" y="3682"/>
                    <a:pt x="8291" y="3678"/>
                    <a:pt x="8345" y="3678"/>
                  </a:cubicBezTo>
                  <a:lnTo>
                    <a:pt x="9909" y="3678"/>
                  </a:lnTo>
                  <a:lnTo>
                    <a:pt x="9909" y="1272"/>
                  </a:lnTo>
                  <a:cubicBezTo>
                    <a:pt x="9905" y="570"/>
                    <a:pt x="9336" y="0"/>
                    <a:pt x="86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95" name="Google Shape;995;p53"/>
            <p:cNvSpPr/>
            <p:nvPr/>
          </p:nvSpPr>
          <p:spPr>
            <a:xfrm>
              <a:off x="3117000" y="1542900"/>
              <a:ext cx="136125" cy="120250"/>
            </a:xfrm>
            <a:custGeom>
              <a:avLst/>
              <a:gdLst/>
              <a:ahLst/>
              <a:cxnLst/>
              <a:rect l="l" t="t" r="r" b="b"/>
              <a:pathLst>
                <a:path w="5445" h="4810" extrusionOk="0">
                  <a:moveTo>
                    <a:pt x="1591" y="1"/>
                  </a:moveTo>
                  <a:cubicBezTo>
                    <a:pt x="1127" y="1"/>
                    <a:pt x="726" y="321"/>
                    <a:pt x="624" y="773"/>
                  </a:cubicBezTo>
                  <a:cubicBezTo>
                    <a:pt x="519" y="1225"/>
                    <a:pt x="745" y="1685"/>
                    <a:pt x="1166" y="1884"/>
                  </a:cubicBezTo>
                  <a:lnTo>
                    <a:pt x="1166" y="3643"/>
                  </a:lnTo>
                  <a:lnTo>
                    <a:pt x="0" y="4809"/>
                  </a:lnTo>
                  <a:lnTo>
                    <a:pt x="5444" y="4809"/>
                  </a:lnTo>
                  <a:lnTo>
                    <a:pt x="4278" y="3643"/>
                  </a:lnTo>
                  <a:lnTo>
                    <a:pt x="4278" y="1884"/>
                  </a:lnTo>
                  <a:cubicBezTo>
                    <a:pt x="4695" y="1685"/>
                    <a:pt x="4922" y="1225"/>
                    <a:pt x="4820" y="773"/>
                  </a:cubicBezTo>
                  <a:cubicBezTo>
                    <a:pt x="4719" y="321"/>
                    <a:pt x="4317" y="1"/>
                    <a:pt x="38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96" name="Google Shape;996;p53"/>
            <p:cNvSpPr/>
            <p:nvPr/>
          </p:nvSpPr>
          <p:spPr>
            <a:xfrm>
              <a:off x="3077600" y="1684275"/>
              <a:ext cx="203000" cy="67275"/>
            </a:xfrm>
            <a:custGeom>
              <a:avLst/>
              <a:gdLst/>
              <a:ahLst/>
              <a:cxnLst/>
              <a:rect l="l" t="t" r="r" b="b"/>
              <a:pathLst>
                <a:path w="8120" h="2691" extrusionOk="0">
                  <a:moveTo>
                    <a:pt x="773" y="0"/>
                  </a:moveTo>
                  <a:cubicBezTo>
                    <a:pt x="1" y="1147"/>
                    <a:pt x="824" y="2691"/>
                    <a:pt x="2204" y="2691"/>
                  </a:cubicBezTo>
                  <a:lnTo>
                    <a:pt x="6396" y="2691"/>
                  </a:lnTo>
                  <a:cubicBezTo>
                    <a:pt x="7348" y="2687"/>
                    <a:pt x="8120" y="1919"/>
                    <a:pt x="8120" y="963"/>
                  </a:cubicBezTo>
                  <a:cubicBezTo>
                    <a:pt x="8120" y="620"/>
                    <a:pt x="8018" y="285"/>
                    <a:pt x="7823" y="0"/>
                  </a:cubicBezTo>
                  <a:cubicBezTo>
                    <a:pt x="7816" y="2"/>
                    <a:pt x="7808" y="3"/>
                    <a:pt x="7801" y="3"/>
                  </a:cubicBezTo>
                  <a:cubicBezTo>
                    <a:pt x="7793" y="3"/>
                    <a:pt x="7786" y="2"/>
                    <a:pt x="7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97" name="Google Shape;997;p53"/>
            <p:cNvSpPr/>
            <p:nvPr/>
          </p:nvSpPr>
          <p:spPr>
            <a:xfrm>
              <a:off x="3005475" y="1383700"/>
              <a:ext cx="132900" cy="24800"/>
            </a:xfrm>
            <a:custGeom>
              <a:avLst/>
              <a:gdLst/>
              <a:ahLst/>
              <a:cxnLst/>
              <a:rect l="l" t="t" r="r" b="b"/>
              <a:pathLst>
                <a:path w="5316" h="992" extrusionOk="0">
                  <a:moveTo>
                    <a:pt x="1240" y="1"/>
                  </a:moveTo>
                  <a:cubicBezTo>
                    <a:pt x="648" y="1"/>
                    <a:pt x="133" y="414"/>
                    <a:pt x="0" y="991"/>
                  </a:cubicBezTo>
                  <a:lnTo>
                    <a:pt x="5315" y="991"/>
                  </a:lnTo>
                  <a:cubicBezTo>
                    <a:pt x="5179" y="410"/>
                    <a:pt x="4664" y="1"/>
                    <a:pt x="4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998" name="Google Shape;998;p53"/>
          <p:cNvGrpSpPr/>
          <p:nvPr/>
        </p:nvGrpSpPr>
        <p:grpSpPr>
          <a:xfrm>
            <a:off x="1041650" y="3336300"/>
            <a:ext cx="289550" cy="367900"/>
            <a:chOff x="1105600" y="2545250"/>
            <a:chExt cx="289550" cy="367900"/>
          </a:xfrm>
        </p:grpSpPr>
        <p:sp>
          <p:nvSpPr>
            <p:cNvPr id="999" name="Google Shape;999;p53"/>
            <p:cNvSpPr/>
            <p:nvPr/>
          </p:nvSpPr>
          <p:spPr>
            <a:xfrm>
              <a:off x="1319475" y="2545250"/>
              <a:ext cx="51025" cy="48025"/>
            </a:xfrm>
            <a:custGeom>
              <a:avLst/>
              <a:gdLst/>
              <a:ahLst/>
              <a:cxnLst/>
              <a:rect l="l" t="t" r="r" b="b"/>
              <a:pathLst>
                <a:path w="2041" h="1921" extrusionOk="0">
                  <a:moveTo>
                    <a:pt x="648" y="1"/>
                  </a:moveTo>
                  <a:cubicBezTo>
                    <a:pt x="425" y="1"/>
                    <a:pt x="202" y="59"/>
                    <a:pt x="1" y="178"/>
                  </a:cubicBezTo>
                  <a:cubicBezTo>
                    <a:pt x="204" y="279"/>
                    <a:pt x="387" y="412"/>
                    <a:pt x="547" y="572"/>
                  </a:cubicBezTo>
                  <a:lnTo>
                    <a:pt x="1350" y="1375"/>
                  </a:lnTo>
                  <a:cubicBezTo>
                    <a:pt x="1510" y="1535"/>
                    <a:pt x="1642" y="1718"/>
                    <a:pt x="1744" y="1921"/>
                  </a:cubicBezTo>
                  <a:cubicBezTo>
                    <a:pt x="2040" y="1422"/>
                    <a:pt x="1958" y="782"/>
                    <a:pt x="1549" y="373"/>
                  </a:cubicBezTo>
                  <a:cubicBezTo>
                    <a:pt x="1304" y="128"/>
                    <a:pt x="978" y="1"/>
                    <a:pt x="6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00" name="Google Shape;1000;p53"/>
            <p:cNvSpPr/>
            <p:nvPr/>
          </p:nvSpPr>
          <p:spPr>
            <a:xfrm>
              <a:off x="1191575" y="2565250"/>
              <a:ext cx="158925" cy="153225"/>
            </a:xfrm>
            <a:custGeom>
              <a:avLst/>
              <a:gdLst/>
              <a:ahLst/>
              <a:cxnLst/>
              <a:rect l="l" t="t" r="r" b="b"/>
              <a:pathLst>
                <a:path w="6357" h="6129" extrusionOk="0">
                  <a:moveTo>
                    <a:pt x="4157" y="1"/>
                  </a:moveTo>
                  <a:cubicBezTo>
                    <a:pt x="3832" y="1"/>
                    <a:pt x="3506" y="125"/>
                    <a:pt x="3257" y="372"/>
                  </a:cubicBezTo>
                  <a:lnTo>
                    <a:pt x="1256" y="2373"/>
                  </a:lnTo>
                  <a:cubicBezTo>
                    <a:pt x="921" y="2708"/>
                    <a:pt x="800" y="3199"/>
                    <a:pt x="940" y="3652"/>
                  </a:cubicBezTo>
                  <a:lnTo>
                    <a:pt x="531" y="4003"/>
                  </a:lnTo>
                  <a:cubicBezTo>
                    <a:pt x="145" y="4326"/>
                    <a:pt x="0" y="4861"/>
                    <a:pt x="176" y="5336"/>
                  </a:cubicBezTo>
                  <a:cubicBezTo>
                    <a:pt x="351" y="5812"/>
                    <a:pt x="804" y="6128"/>
                    <a:pt x="1311" y="6128"/>
                  </a:cubicBezTo>
                  <a:lnTo>
                    <a:pt x="1361" y="6128"/>
                  </a:lnTo>
                  <a:cubicBezTo>
                    <a:pt x="1697" y="6112"/>
                    <a:pt x="2013" y="5960"/>
                    <a:pt x="2231" y="5703"/>
                  </a:cubicBezTo>
                  <a:lnTo>
                    <a:pt x="2578" y="5290"/>
                  </a:lnTo>
                  <a:cubicBezTo>
                    <a:pt x="2703" y="5330"/>
                    <a:pt x="2832" y="5349"/>
                    <a:pt x="2960" y="5349"/>
                  </a:cubicBezTo>
                  <a:cubicBezTo>
                    <a:pt x="3293" y="5349"/>
                    <a:pt x="3619" y="5217"/>
                    <a:pt x="3861" y="4978"/>
                  </a:cubicBezTo>
                  <a:lnTo>
                    <a:pt x="5858" y="2977"/>
                  </a:lnTo>
                  <a:cubicBezTo>
                    <a:pt x="6357" y="2478"/>
                    <a:pt x="6357" y="1671"/>
                    <a:pt x="5858" y="1176"/>
                  </a:cubicBezTo>
                  <a:lnTo>
                    <a:pt x="5058" y="372"/>
                  </a:lnTo>
                  <a:cubicBezTo>
                    <a:pt x="4809" y="125"/>
                    <a:pt x="4483" y="1"/>
                    <a:pt x="4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01" name="Google Shape;1001;p53"/>
            <p:cNvSpPr/>
            <p:nvPr/>
          </p:nvSpPr>
          <p:spPr>
            <a:xfrm>
              <a:off x="1304950" y="2646875"/>
              <a:ext cx="83875" cy="175800"/>
            </a:xfrm>
            <a:custGeom>
              <a:avLst/>
              <a:gdLst/>
              <a:ahLst/>
              <a:cxnLst/>
              <a:rect l="l" t="t" r="r" b="b"/>
              <a:pathLst>
                <a:path w="3355" h="7032" extrusionOk="0">
                  <a:moveTo>
                    <a:pt x="2184" y="1"/>
                  </a:moveTo>
                  <a:cubicBezTo>
                    <a:pt x="2106" y="110"/>
                    <a:pt x="2025" y="215"/>
                    <a:pt x="1931" y="309"/>
                  </a:cubicBezTo>
                  <a:lnTo>
                    <a:pt x="184" y="2056"/>
                  </a:lnTo>
                  <a:cubicBezTo>
                    <a:pt x="695" y="2918"/>
                    <a:pt x="621" y="4002"/>
                    <a:pt x="1" y="4786"/>
                  </a:cubicBezTo>
                  <a:cubicBezTo>
                    <a:pt x="79" y="4832"/>
                    <a:pt x="157" y="4883"/>
                    <a:pt x="235" y="4934"/>
                  </a:cubicBezTo>
                  <a:cubicBezTo>
                    <a:pt x="862" y="5355"/>
                    <a:pt x="1346" y="5955"/>
                    <a:pt x="1627" y="6661"/>
                  </a:cubicBezTo>
                  <a:lnTo>
                    <a:pt x="1775" y="7032"/>
                  </a:lnTo>
                  <a:cubicBezTo>
                    <a:pt x="2785" y="6049"/>
                    <a:pt x="3350" y="4700"/>
                    <a:pt x="3350" y="3292"/>
                  </a:cubicBezTo>
                  <a:cubicBezTo>
                    <a:pt x="3354" y="2465"/>
                    <a:pt x="3155" y="1646"/>
                    <a:pt x="2777" y="909"/>
                  </a:cubicBezTo>
                  <a:cubicBezTo>
                    <a:pt x="2613" y="586"/>
                    <a:pt x="2411" y="282"/>
                    <a:pt x="21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02" name="Google Shape;1002;p53"/>
            <p:cNvSpPr/>
            <p:nvPr/>
          </p:nvSpPr>
          <p:spPr>
            <a:xfrm>
              <a:off x="1105600" y="2746800"/>
              <a:ext cx="126450" cy="77925"/>
            </a:xfrm>
            <a:custGeom>
              <a:avLst/>
              <a:gdLst/>
              <a:ahLst/>
              <a:cxnLst/>
              <a:rect l="l" t="t" r="r" b="b"/>
              <a:pathLst>
                <a:path w="5058" h="3117" extrusionOk="0">
                  <a:moveTo>
                    <a:pt x="1275" y="1"/>
                  </a:moveTo>
                  <a:cubicBezTo>
                    <a:pt x="573" y="1"/>
                    <a:pt x="4" y="570"/>
                    <a:pt x="4" y="1276"/>
                  </a:cubicBezTo>
                  <a:lnTo>
                    <a:pt x="4" y="1841"/>
                  </a:lnTo>
                  <a:cubicBezTo>
                    <a:pt x="0" y="2543"/>
                    <a:pt x="573" y="3113"/>
                    <a:pt x="1275" y="3117"/>
                  </a:cubicBezTo>
                  <a:lnTo>
                    <a:pt x="2398" y="3117"/>
                  </a:lnTo>
                  <a:lnTo>
                    <a:pt x="2578" y="2664"/>
                  </a:lnTo>
                  <a:cubicBezTo>
                    <a:pt x="3014" y="1572"/>
                    <a:pt x="3927" y="750"/>
                    <a:pt x="5058" y="430"/>
                  </a:cubicBezTo>
                  <a:cubicBezTo>
                    <a:pt x="4816" y="157"/>
                    <a:pt x="4469" y="1"/>
                    <a:pt x="41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03" name="Google Shape;1003;p53"/>
            <p:cNvSpPr/>
            <p:nvPr/>
          </p:nvSpPr>
          <p:spPr>
            <a:xfrm>
              <a:off x="1119225" y="2775175"/>
              <a:ext cx="275925" cy="137975"/>
            </a:xfrm>
            <a:custGeom>
              <a:avLst/>
              <a:gdLst/>
              <a:ahLst/>
              <a:cxnLst/>
              <a:rect l="l" t="t" r="r" b="b"/>
              <a:pathLst>
                <a:path w="11037" h="5519" extrusionOk="0">
                  <a:moveTo>
                    <a:pt x="6108" y="1697"/>
                  </a:moveTo>
                  <a:cubicBezTo>
                    <a:pt x="6342" y="1697"/>
                    <a:pt x="6533" y="1888"/>
                    <a:pt x="6533" y="2122"/>
                  </a:cubicBezTo>
                  <a:cubicBezTo>
                    <a:pt x="6533" y="2356"/>
                    <a:pt x="6342" y="2547"/>
                    <a:pt x="6108" y="2547"/>
                  </a:cubicBezTo>
                  <a:lnTo>
                    <a:pt x="4977" y="2547"/>
                  </a:lnTo>
                  <a:cubicBezTo>
                    <a:pt x="4743" y="2547"/>
                    <a:pt x="4552" y="2356"/>
                    <a:pt x="4552" y="2122"/>
                  </a:cubicBezTo>
                  <a:cubicBezTo>
                    <a:pt x="4552" y="1888"/>
                    <a:pt x="4743" y="1697"/>
                    <a:pt x="4977" y="1697"/>
                  </a:cubicBezTo>
                  <a:close/>
                  <a:moveTo>
                    <a:pt x="5542" y="1"/>
                  </a:moveTo>
                  <a:cubicBezTo>
                    <a:pt x="4345" y="1"/>
                    <a:pt x="3265" y="730"/>
                    <a:pt x="2820" y="1841"/>
                  </a:cubicBezTo>
                  <a:lnTo>
                    <a:pt x="2427" y="2828"/>
                  </a:lnTo>
                  <a:lnTo>
                    <a:pt x="1370" y="2828"/>
                  </a:lnTo>
                  <a:cubicBezTo>
                    <a:pt x="1363" y="2828"/>
                    <a:pt x="1355" y="2828"/>
                    <a:pt x="1348" y="2828"/>
                  </a:cubicBezTo>
                  <a:cubicBezTo>
                    <a:pt x="605" y="2828"/>
                    <a:pt x="1" y="3428"/>
                    <a:pt x="1" y="4173"/>
                  </a:cubicBezTo>
                  <a:cubicBezTo>
                    <a:pt x="1" y="4919"/>
                    <a:pt x="605" y="5519"/>
                    <a:pt x="1348" y="5519"/>
                  </a:cubicBezTo>
                  <a:cubicBezTo>
                    <a:pt x="1355" y="5519"/>
                    <a:pt x="1363" y="5519"/>
                    <a:pt x="1370" y="5518"/>
                  </a:cubicBezTo>
                  <a:lnTo>
                    <a:pt x="9719" y="5518"/>
                  </a:lnTo>
                  <a:cubicBezTo>
                    <a:pt x="10448" y="5503"/>
                    <a:pt x="11037" y="4906"/>
                    <a:pt x="11037" y="4173"/>
                  </a:cubicBezTo>
                  <a:cubicBezTo>
                    <a:pt x="11037" y="3440"/>
                    <a:pt x="10448" y="2843"/>
                    <a:pt x="9719" y="2828"/>
                  </a:cubicBezTo>
                  <a:lnTo>
                    <a:pt x="8662" y="2828"/>
                  </a:lnTo>
                  <a:lnTo>
                    <a:pt x="8264" y="1841"/>
                  </a:lnTo>
                  <a:cubicBezTo>
                    <a:pt x="7820" y="730"/>
                    <a:pt x="6743" y="1"/>
                    <a:pt x="55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04" name="Google Shape;1004;p53"/>
          <p:cNvGrpSpPr/>
          <p:nvPr/>
        </p:nvGrpSpPr>
        <p:grpSpPr>
          <a:xfrm>
            <a:off x="7773975" y="3371650"/>
            <a:ext cx="369225" cy="333625"/>
            <a:chOff x="7837925" y="2580600"/>
            <a:chExt cx="369225" cy="333625"/>
          </a:xfrm>
        </p:grpSpPr>
        <p:sp>
          <p:nvSpPr>
            <p:cNvPr id="1005" name="Google Shape;1005;p53"/>
            <p:cNvSpPr/>
            <p:nvPr/>
          </p:nvSpPr>
          <p:spPr>
            <a:xfrm>
              <a:off x="7837925" y="2722150"/>
              <a:ext cx="369225" cy="192075"/>
            </a:xfrm>
            <a:custGeom>
              <a:avLst/>
              <a:gdLst/>
              <a:ahLst/>
              <a:cxnLst/>
              <a:rect l="l" t="t" r="r" b="b"/>
              <a:pathLst>
                <a:path w="14769" h="7683" extrusionOk="0">
                  <a:moveTo>
                    <a:pt x="442" y="0"/>
                  </a:moveTo>
                  <a:cubicBezTo>
                    <a:pt x="212" y="0"/>
                    <a:pt x="28" y="190"/>
                    <a:pt x="28" y="421"/>
                  </a:cubicBezTo>
                  <a:lnTo>
                    <a:pt x="28" y="3748"/>
                  </a:lnTo>
                  <a:cubicBezTo>
                    <a:pt x="1" y="5912"/>
                    <a:pt x="1752" y="7682"/>
                    <a:pt x="3916" y="7682"/>
                  </a:cubicBezTo>
                  <a:cubicBezTo>
                    <a:pt x="6084" y="7682"/>
                    <a:pt x="7831" y="5912"/>
                    <a:pt x="7808" y="3748"/>
                  </a:cubicBezTo>
                  <a:lnTo>
                    <a:pt x="7808" y="3077"/>
                  </a:lnTo>
                  <a:lnTo>
                    <a:pt x="13540" y="2609"/>
                  </a:lnTo>
                  <a:cubicBezTo>
                    <a:pt x="14238" y="2551"/>
                    <a:pt x="14769" y="1954"/>
                    <a:pt x="14737" y="1252"/>
                  </a:cubicBezTo>
                  <a:cubicBezTo>
                    <a:pt x="14710" y="554"/>
                    <a:pt x="14133" y="0"/>
                    <a:pt x="13431" y="0"/>
                  </a:cubicBezTo>
                  <a:lnTo>
                    <a:pt x="449" y="0"/>
                  </a:lnTo>
                  <a:cubicBezTo>
                    <a:pt x="447" y="0"/>
                    <a:pt x="445" y="0"/>
                    <a:pt x="442"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1006" name="Google Shape;1006;p53"/>
            <p:cNvSpPr/>
            <p:nvPr/>
          </p:nvSpPr>
          <p:spPr>
            <a:xfrm>
              <a:off x="7853525" y="2580600"/>
              <a:ext cx="164700" cy="120325"/>
            </a:xfrm>
            <a:custGeom>
              <a:avLst/>
              <a:gdLst/>
              <a:ahLst/>
              <a:cxnLst/>
              <a:rect l="l" t="t" r="r" b="b"/>
              <a:pathLst>
                <a:path w="6588" h="4813" extrusionOk="0">
                  <a:moveTo>
                    <a:pt x="3308" y="2266"/>
                  </a:moveTo>
                  <a:cubicBezTo>
                    <a:pt x="3545" y="2266"/>
                    <a:pt x="3733" y="2453"/>
                    <a:pt x="3733" y="2691"/>
                  </a:cubicBezTo>
                  <a:cubicBezTo>
                    <a:pt x="3733" y="2925"/>
                    <a:pt x="3545" y="3116"/>
                    <a:pt x="3308" y="3116"/>
                  </a:cubicBezTo>
                  <a:lnTo>
                    <a:pt x="3280" y="3116"/>
                  </a:lnTo>
                  <a:cubicBezTo>
                    <a:pt x="3046" y="3116"/>
                    <a:pt x="2855" y="2925"/>
                    <a:pt x="2855" y="2691"/>
                  </a:cubicBezTo>
                  <a:cubicBezTo>
                    <a:pt x="2855" y="2453"/>
                    <a:pt x="3046" y="2266"/>
                    <a:pt x="3280" y="2266"/>
                  </a:cubicBezTo>
                  <a:close/>
                  <a:moveTo>
                    <a:pt x="3294" y="0"/>
                  </a:moveTo>
                  <a:cubicBezTo>
                    <a:pt x="2811" y="0"/>
                    <a:pt x="2329" y="250"/>
                    <a:pt x="2075" y="749"/>
                  </a:cubicBezTo>
                  <a:lnTo>
                    <a:pt x="1" y="4812"/>
                  </a:lnTo>
                  <a:lnTo>
                    <a:pt x="2485" y="4812"/>
                  </a:lnTo>
                  <a:cubicBezTo>
                    <a:pt x="2251" y="4812"/>
                    <a:pt x="2064" y="4621"/>
                    <a:pt x="2064" y="4387"/>
                  </a:cubicBezTo>
                  <a:cubicBezTo>
                    <a:pt x="2064" y="4153"/>
                    <a:pt x="2251" y="3962"/>
                    <a:pt x="2489" y="3962"/>
                  </a:cubicBezTo>
                  <a:lnTo>
                    <a:pt x="2516" y="3962"/>
                  </a:lnTo>
                  <a:cubicBezTo>
                    <a:pt x="2521" y="3962"/>
                    <a:pt x="2525" y="3962"/>
                    <a:pt x="2530" y="3962"/>
                  </a:cubicBezTo>
                  <a:cubicBezTo>
                    <a:pt x="2762" y="3962"/>
                    <a:pt x="2953" y="4150"/>
                    <a:pt x="2953" y="4387"/>
                  </a:cubicBezTo>
                  <a:cubicBezTo>
                    <a:pt x="2953" y="4619"/>
                    <a:pt x="2769" y="4805"/>
                    <a:pt x="2544" y="4812"/>
                  </a:cubicBezTo>
                  <a:lnTo>
                    <a:pt x="4184" y="4812"/>
                  </a:lnTo>
                  <a:cubicBezTo>
                    <a:pt x="3959" y="4805"/>
                    <a:pt x="3776" y="4619"/>
                    <a:pt x="3776" y="4387"/>
                  </a:cubicBezTo>
                  <a:cubicBezTo>
                    <a:pt x="3776" y="4150"/>
                    <a:pt x="3967" y="3962"/>
                    <a:pt x="4198" y="3962"/>
                  </a:cubicBezTo>
                  <a:cubicBezTo>
                    <a:pt x="4203" y="3962"/>
                    <a:pt x="4208" y="3962"/>
                    <a:pt x="4212" y="3962"/>
                  </a:cubicBezTo>
                  <a:lnTo>
                    <a:pt x="4240" y="3962"/>
                  </a:lnTo>
                  <a:cubicBezTo>
                    <a:pt x="4470" y="3970"/>
                    <a:pt x="4653" y="4157"/>
                    <a:pt x="4653" y="4387"/>
                  </a:cubicBezTo>
                  <a:cubicBezTo>
                    <a:pt x="4653" y="4617"/>
                    <a:pt x="4470" y="4804"/>
                    <a:pt x="4240" y="4812"/>
                  </a:cubicBezTo>
                  <a:lnTo>
                    <a:pt x="6587" y="4812"/>
                  </a:lnTo>
                  <a:lnTo>
                    <a:pt x="4513" y="749"/>
                  </a:lnTo>
                  <a:cubicBezTo>
                    <a:pt x="4259" y="250"/>
                    <a:pt x="3777" y="0"/>
                    <a:pt x="3294" y="0"/>
                  </a:cubicBezTo>
                  <a:close/>
                  <a:moveTo>
                    <a:pt x="2516" y="4812"/>
                  </a:moveTo>
                  <a:cubicBezTo>
                    <a:pt x="2521" y="4812"/>
                    <a:pt x="2525" y="4812"/>
                    <a:pt x="2530" y="4812"/>
                  </a:cubicBezTo>
                  <a:cubicBezTo>
                    <a:pt x="2535" y="4812"/>
                    <a:pt x="2539" y="4812"/>
                    <a:pt x="2544" y="4812"/>
                  </a:cubicBezTo>
                  <a:close/>
                  <a:moveTo>
                    <a:pt x="4184" y="4812"/>
                  </a:moveTo>
                  <a:lnTo>
                    <a:pt x="4184" y="4812"/>
                  </a:lnTo>
                  <a:cubicBezTo>
                    <a:pt x="4189" y="4812"/>
                    <a:pt x="4194" y="4812"/>
                    <a:pt x="4198" y="4812"/>
                  </a:cubicBezTo>
                  <a:cubicBezTo>
                    <a:pt x="4203" y="4812"/>
                    <a:pt x="4208" y="4812"/>
                    <a:pt x="4212" y="48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07" name="Google Shape;1007;p53"/>
          <p:cNvGrpSpPr/>
          <p:nvPr/>
        </p:nvGrpSpPr>
        <p:grpSpPr>
          <a:xfrm>
            <a:off x="7774613" y="1622200"/>
            <a:ext cx="367950" cy="367850"/>
            <a:chOff x="7839100" y="831150"/>
            <a:chExt cx="367950" cy="367850"/>
          </a:xfrm>
        </p:grpSpPr>
        <p:sp>
          <p:nvSpPr>
            <p:cNvPr id="1008" name="Google Shape;1008;p53"/>
            <p:cNvSpPr/>
            <p:nvPr/>
          </p:nvSpPr>
          <p:spPr>
            <a:xfrm>
              <a:off x="8000550" y="1054250"/>
              <a:ext cx="43000" cy="40975"/>
            </a:xfrm>
            <a:custGeom>
              <a:avLst/>
              <a:gdLst/>
              <a:ahLst/>
              <a:cxnLst/>
              <a:rect l="l" t="t" r="r" b="b"/>
              <a:pathLst>
                <a:path w="1720" h="1639" extrusionOk="0">
                  <a:moveTo>
                    <a:pt x="461" y="1"/>
                  </a:moveTo>
                  <a:cubicBezTo>
                    <a:pt x="353" y="1"/>
                    <a:pt x="246" y="42"/>
                    <a:pt x="164" y="123"/>
                  </a:cubicBezTo>
                  <a:cubicBezTo>
                    <a:pt x="4" y="287"/>
                    <a:pt x="0" y="548"/>
                    <a:pt x="156" y="716"/>
                  </a:cubicBezTo>
                  <a:lnTo>
                    <a:pt x="956" y="1515"/>
                  </a:lnTo>
                  <a:cubicBezTo>
                    <a:pt x="1038" y="1597"/>
                    <a:pt x="1146" y="1638"/>
                    <a:pt x="1255" y="1638"/>
                  </a:cubicBezTo>
                  <a:cubicBezTo>
                    <a:pt x="1363" y="1638"/>
                    <a:pt x="1472" y="1597"/>
                    <a:pt x="1556" y="1515"/>
                  </a:cubicBezTo>
                  <a:cubicBezTo>
                    <a:pt x="1720" y="1348"/>
                    <a:pt x="1720" y="1078"/>
                    <a:pt x="1556" y="915"/>
                  </a:cubicBezTo>
                  <a:lnTo>
                    <a:pt x="753" y="115"/>
                  </a:lnTo>
                  <a:cubicBezTo>
                    <a:pt x="671" y="39"/>
                    <a:pt x="566" y="1"/>
                    <a:pt x="461"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1009" name="Google Shape;1009;p53"/>
            <p:cNvSpPr/>
            <p:nvPr/>
          </p:nvSpPr>
          <p:spPr>
            <a:xfrm>
              <a:off x="7950725" y="954925"/>
              <a:ext cx="43325" cy="41250"/>
            </a:xfrm>
            <a:custGeom>
              <a:avLst/>
              <a:gdLst/>
              <a:ahLst/>
              <a:cxnLst/>
              <a:rect l="l" t="t" r="r" b="b"/>
              <a:pathLst>
                <a:path w="1733" h="1650" extrusionOk="0">
                  <a:moveTo>
                    <a:pt x="1267" y="0"/>
                  </a:moveTo>
                  <a:cubicBezTo>
                    <a:pt x="1158" y="0"/>
                    <a:pt x="1050" y="42"/>
                    <a:pt x="968" y="126"/>
                  </a:cubicBezTo>
                  <a:lnTo>
                    <a:pt x="164" y="926"/>
                  </a:lnTo>
                  <a:cubicBezTo>
                    <a:pt x="1" y="1089"/>
                    <a:pt x="1" y="1359"/>
                    <a:pt x="164" y="1526"/>
                  </a:cubicBezTo>
                  <a:cubicBezTo>
                    <a:pt x="248" y="1608"/>
                    <a:pt x="357" y="1649"/>
                    <a:pt x="466" y="1649"/>
                  </a:cubicBezTo>
                  <a:cubicBezTo>
                    <a:pt x="575" y="1649"/>
                    <a:pt x="683" y="1608"/>
                    <a:pt x="765" y="1526"/>
                  </a:cubicBezTo>
                  <a:lnTo>
                    <a:pt x="1568" y="727"/>
                  </a:lnTo>
                  <a:cubicBezTo>
                    <a:pt x="1732" y="559"/>
                    <a:pt x="1732" y="290"/>
                    <a:pt x="1568" y="126"/>
                  </a:cubicBezTo>
                  <a:cubicBezTo>
                    <a:pt x="1484" y="42"/>
                    <a:pt x="1375" y="0"/>
                    <a:pt x="1267"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1010" name="Google Shape;1010;p53"/>
            <p:cNvSpPr/>
            <p:nvPr/>
          </p:nvSpPr>
          <p:spPr>
            <a:xfrm>
              <a:off x="7839100" y="831150"/>
              <a:ext cx="367950" cy="367850"/>
            </a:xfrm>
            <a:custGeom>
              <a:avLst/>
              <a:gdLst/>
              <a:ahLst/>
              <a:cxnLst/>
              <a:rect l="l" t="t" r="r" b="b"/>
              <a:pathLst>
                <a:path w="14718" h="14714" extrusionOk="0">
                  <a:moveTo>
                    <a:pt x="5729" y="4102"/>
                  </a:moveTo>
                  <a:cubicBezTo>
                    <a:pt x="6055" y="4102"/>
                    <a:pt x="6380" y="4227"/>
                    <a:pt x="6630" y="4477"/>
                  </a:cubicBezTo>
                  <a:cubicBezTo>
                    <a:pt x="7129" y="4972"/>
                    <a:pt x="7129" y="5779"/>
                    <a:pt x="6630" y="6278"/>
                  </a:cubicBezTo>
                  <a:lnTo>
                    <a:pt x="5834" y="7078"/>
                  </a:lnTo>
                  <a:cubicBezTo>
                    <a:pt x="5585" y="7325"/>
                    <a:pt x="5258" y="7449"/>
                    <a:pt x="4932" y="7449"/>
                  </a:cubicBezTo>
                  <a:cubicBezTo>
                    <a:pt x="4606" y="7449"/>
                    <a:pt x="4280" y="7325"/>
                    <a:pt x="4033" y="7078"/>
                  </a:cubicBezTo>
                  <a:lnTo>
                    <a:pt x="4029" y="7078"/>
                  </a:lnTo>
                  <a:cubicBezTo>
                    <a:pt x="3530" y="6579"/>
                    <a:pt x="3530" y="5775"/>
                    <a:pt x="4029" y="5276"/>
                  </a:cubicBezTo>
                  <a:lnTo>
                    <a:pt x="4828" y="4477"/>
                  </a:lnTo>
                  <a:cubicBezTo>
                    <a:pt x="5078" y="4227"/>
                    <a:pt x="5403" y="4102"/>
                    <a:pt x="5729" y="4102"/>
                  </a:cubicBezTo>
                  <a:close/>
                  <a:moveTo>
                    <a:pt x="9317" y="4102"/>
                  </a:moveTo>
                  <a:cubicBezTo>
                    <a:pt x="9644" y="4102"/>
                    <a:pt x="9971" y="4227"/>
                    <a:pt x="10221" y="4477"/>
                  </a:cubicBezTo>
                  <a:lnTo>
                    <a:pt x="11021" y="5276"/>
                  </a:lnTo>
                  <a:cubicBezTo>
                    <a:pt x="11516" y="5771"/>
                    <a:pt x="11516" y="6579"/>
                    <a:pt x="11021" y="7078"/>
                  </a:cubicBezTo>
                  <a:lnTo>
                    <a:pt x="11017" y="7078"/>
                  </a:lnTo>
                  <a:cubicBezTo>
                    <a:pt x="10767" y="7325"/>
                    <a:pt x="10442" y="7449"/>
                    <a:pt x="10116" y="7449"/>
                  </a:cubicBezTo>
                  <a:cubicBezTo>
                    <a:pt x="9791" y="7449"/>
                    <a:pt x="9465" y="7325"/>
                    <a:pt x="9215" y="7078"/>
                  </a:cubicBezTo>
                  <a:lnTo>
                    <a:pt x="8416" y="6278"/>
                  </a:lnTo>
                  <a:cubicBezTo>
                    <a:pt x="7917" y="5779"/>
                    <a:pt x="7921" y="4972"/>
                    <a:pt x="8416" y="4473"/>
                  </a:cubicBezTo>
                  <a:cubicBezTo>
                    <a:pt x="8665" y="4226"/>
                    <a:pt x="8991" y="4102"/>
                    <a:pt x="9317" y="4102"/>
                  </a:cubicBezTo>
                  <a:close/>
                  <a:moveTo>
                    <a:pt x="10469" y="8327"/>
                  </a:moveTo>
                  <a:cubicBezTo>
                    <a:pt x="10577" y="8327"/>
                    <a:pt x="10685" y="8368"/>
                    <a:pt x="10767" y="8450"/>
                  </a:cubicBezTo>
                  <a:cubicBezTo>
                    <a:pt x="10935" y="8618"/>
                    <a:pt x="10935" y="8895"/>
                    <a:pt x="10763" y="9059"/>
                  </a:cubicBezTo>
                  <a:lnTo>
                    <a:pt x="10732" y="9086"/>
                  </a:lnTo>
                  <a:cubicBezTo>
                    <a:pt x="10650" y="9165"/>
                    <a:pt x="10545" y="9204"/>
                    <a:pt x="10440" y="9204"/>
                  </a:cubicBezTo>
                  <a:cubicBezTo>
                    <a:pt x="10332" y="9204"/>
                    <a:pt x="10223" y="9162"/>
                    <a:pt x="10140" y="9078"/>
                  </a:cubicBezTo>
                  <a:cubicBezTo>
                    <a:pt x="9976" y="8914"/>
                    <a:pt x="9972" y="8653"/>
                    <a:pt x="10132" y="8485"/>
                  </a:cubicBezTo>
                  <a:lnTo>
                    <a:pt x="10163" y="8458"/>
                  </a:lnTo>
                  <a:cubicBezTo>
                    <a:pt x="10246" y="8371"/>
                    <a:pt x="10358" y="8327"/>
                    <a:pt x="10469" y="8327"/>
                  </a:cubicBezTo>
                  <a:close/>
                  <a:moveTo>
                    <a:pt x="4210" y="8332"/>
                  </a:moveTo>
                  <a:cubicBezTo>
                    <a:pt x="4318" y="8332"/>
                    <a:pt x="4427" y="8374"/>
                    <a:pt x="4509" y="8458"/>
                  </a:cubicBezTo>
                  <a:lnTo>
                    <a:pt x="4540" y="8485"/>
                  </a:lnTo>
                  <a:cubicBezTo>
                    <a:pt x="4703" y="8653"/>
                    <a:pt x="4703" y="8918"/>
                    <a:pt x="4540" y="9086"/>
                  </a:cubicBezTo>
                  <a:cubicBezTo>
                    <a:pt x="4456" y="9168"/>
                    <a:pt x="4347" y="9209"/>
                    <a:pt x="4238" y="9209"/>
                  </a:cubicBezTo>
                  <a:cubicBezTo>
                    <a:pt x="4129" y="9209"/>
                    <a:pt x="4021" y="9168"/>
                    <a:pt x="3939" y="9086"/>
                  </a:cubicBezTo>
                  <a:lnTo>
                    <a:pt x="3908" y="9059"/>
                  </a:lnTo>
                  <a:cubicBezTo>
                    <a:pt x="3744" y="8891"/>
                    <a:pt x="3744" y="8622"/>
                    <a:pt x="3908" y="8458"/>
                  </a:cubicBezTo>
                  <a:cubicBezTo>
                    <a:pt x="3992" y="8374"/>
                    <a:pt x="4101" y="8332"/>
                    <a:pt x="4210" y="8332"/>
                  </a:cubicBezTo>
                  <a:close/>
                  <a:moveTo>
                    <a:pt x="6912" y="8063"/>
                  </a:moveTo>
                  <a:cubicBezTo>
                    <a:pt x="7238" y="8063"/>
                    <a:pt x="7564" y="8187"/>
                    <a:pt x="7811" y="8435"/>
                  </a:cubicBezTo>
                  <a:lnTo>
                    <a:pt x="8611" y="9238"/>
                  </a:lnTo>
                  <a:cubicBezTo>
                    <a:pt x="9110" y="9733"/>
                    <a:pt x="9110" y="10541"/>
                    <a:pt x="8611" y="11040"/>
                  </a:cubicBezTo>
                  <a:cubicBezTo>
                    <a:pt x="8361" y="11287"/>
                    <a:pt x="8036" y="11411"/>
                    <a:pt x="7710" y="11411"/>
                  </a:cubicBezTo>
                  <a:cubicBezTo>
                    <a:pt x="7384" y="11411"/>
                    <a:pt x="7059" y="11287"/>
                    <a:pt x="6809" y="11040"/>
                  </a:cubicBezTo>
                  <a:lnTo>
                    <a:pt x="6010" y="10236"/>
                  </a:lnTo>
                  <a:cubicBezTo>
                    <a:pt x="5515" y="9737"/>
                    <a:pt x="5515" y="8934"/>
                    <a:pt x="6010" y="8435"/>
                  </a:cubicBezTo>
                  <a:cubicBezTo>
                    <a:pt x="6259" y="8187"/>
                    <a:pt x="6586" y="8063"/>
                    <a:pt x="6912" y="8063"/>
                  </a:cubicBezTo>
                  <a:close/>
                  <a:moveTo>
                    <a:pt x="7340" y="0"/>
                  </a:moveTo>
                  <a:cubicBezTo>
                    <a:pt x="6634" y="0"/>
                    <a:pt x="6064" y="569"/>
                    <a:pt x="6064" y="1275"/>
                  </a:cubicBezTo>
                  <a:lnTo>
                    <a:pt x="6064" y="1408"/>
                  </a:lnTo>
                  <a:cubicBezTo>
                    <a:pt x="5581" y="1509"/>
                    <a:pt x="5113" y="1669"/>
                    <a:pt x="4668" y="1887"/>
                  </a:cubicBezTo>
                  <a:lnTo>
                    <a:pt x="4239" y="1143"/>
                  </a:lnTo>
                  <a:cubicBezTo>
                    <a:pt x="4161" y="1006"/>
                    <a:pt x="4017" y="930"/>
                    <a:pt x="3870" y="930"/>
                  </a:cubicBezTo>
                  <a:cubicBezTo>
                    <a:pt x="3798" y="930"/>
                    <a:pt x="3725" y="948"/>
                    <a:pt x="3658" y="987"/>
                  </a:cubicBezTo>
                  <a:cubicBezTo>
                    <a:pt x="3456" y="1104"/>
                    <a:pt x="3385" y="1361"/>
                    <a:pt x="3502" y="1564"/>
                  </a:cubicBezTo>
                  <a:lnTo>
                    <a:pt x="3931" y="2312"/>
                  </a:lnTo>
                  <a:cubicBezTo>
                    <a:pt x="3284" y="2749"/>
                    <a:pt x="2730" y="3307"/>
                    <a:pt x="2290" y="3954"/>
                  </a:cubicBezTo>
                  <a:lnTo>
                    <a:pt x="1545" y="3525"/>
                  </a:lnTo>
                  <a:cubicBezTo>
                    <a:pt x="1479" y="3489"/>
                    <a:pt x="1409" y="3471"/>
                    <a:pt x="1339" y="3471"/>
                  </a:cubicBezTo>
                  <a:cubicBezTo>
                    <a:pt x="1193" y="3471"/>
                    <a:pt x="1051" y="3548"/>
                    <a:pt x="972" y="3685"/>
                  </a:cubicBezTo>
                  <a:cubicBezTo>
                    <a:pt x="859" y="3884"/>
                    <a:pt x="921" y="4137"/>
                    <a:pt x="1120" y="4258"/>
                  </a:cubicBezTo>
                  <a:lnTo>
                    <a:pt x="1865" y="4687"/>
                  </a:lnTo>
                  <a:cubicBezTo>
                    <a:pt x="1646" y="5132"/>
                    <a:pt x="1486" y="5600"/>
                    <a:pt x="1385" y="6083"/>
                  </a:cubicBezTo>
                  <a:lnTo>
                    <a:pt x="1252" y="6083"/>
                  </a:lnTo>
                  <a:cubicBezTo>
                    <a:pt x="558" y="6095"/>
                    <a:pt x="1" y="6664"/>
                    <a:pt x="1" y="7359"/>
                  </a:cubicBezTo>
                  <a:cubicBezTo>
                    <a:pt x="1" y="8049"/>
                    <a:pt x="558" y="8618"/>
                    <a:pt x="1252" y="8630"/>
                  </a:cubicBezTo>
                  <a:lnTo>
                    <a:pt x="1385" y="8630"/>
                  </a:lnTo>
                  <a:cubicBezTo>
                    <a:pt x="1486" y="9113"/>
                    <a:pt x="1646" y="9581"/>
                    <a:pt x="1865" y="10026"/>
                  </a:cubicBezTo>
                  <a:lnTo>
                    <a:pt x="1120" y="10455"/>
                  </a:lnTo>
                  <a:cubicBezTo>
                    <a:pt x="917" y="10572"/>
                    <a:pt x="847" y="10833"/>
                    <a:pt x="964" y="11036"/>
                  </a:cubicBezTo>
                  <a:cubicBezTo>
                    <a:pt x="1042" y="11172"/>
                    <a:pt x="1184" y="11248"/>
                    <a:pt x="1332" y="11248"/>
                  </a:cubicBezTo>
                  <a:cubicBezTo>
                    <a:pt x="1404" y="11248"/>
                    <a:pt x="1477" y="11230"/>
                    <a:pt x="1545" y="11192"/>
                  </a:cubicBezTo>
                  <a:lnTo>
                    <a:pt x="2290" y="10759"/>
                  </a:lnTo>
                  <a:cubicBezTo>
                    <a:pt x="2726" y="11406"/>
                    <a:pt x="3284" y="11964"/>
                    <a:pt x="3931" y="12401"/>
                  </a:cubicBezTo>
                  <a:lnTo>
                    <a:pt x="3502" y="13149"/>
                  </a:lnTo>
                  <a:cubicBezTo>
                    <a:pt x="3382" y="13352"/>
                    <a:pt x="3452" y="13610"/>
                    <a:pt x="3655" y="13727"/>
                  </a:cubicBezTo>
                  <a:cubicBezTo>
                    <a:pt x="3722" y="13766"/>
                    <a:pt x="3796" y="13784"/>
                    <a:pt x="3869" y="13784"/>
                  </a:cubicBezTo>
                  <a:cubicBezTo>
                    <a:pt x="4015" y="13784"/>
                    <a:pt x="4158" y="13710"/>
                    <a:pt x="4236" y="13574"/>
                  </a:cubicBezTo>
                  <a:lnTo>
                    <a:pt x="4664" y="12826"/>
                  </a:lnTo>
                  <a:cubicBezTo>
                    <a:pt x="5109" y="13044"/>
                    <a:pt x="5577" y="13204"/>
                    <a:pt x="6061" y="13305"/>
                  </a:cubicBezTo>
                  <a:lnTo>
                    <a:pt x="6061" y="13442"/>
                  </a:lnTo>
                  <a:cubicBezTo>
                    <a:pt x="6061" y="14144"/>
                    <a:pt x="6630" y="14713"/>
                    <a:pt x="7336" y="14713"/>
                  </a:cubicBezTo>
                  <a:cubicBezTo>
                    <a:pt x="8038" y="14713"/>
                    <a:pt x="8607" y="14144"/>
                    <a:pt x="8607" y="13442"/>
                  </a:cubicBezTo>
                  <a:lnTo>
                    <a:pt x="8607" y="13309"/>
                  </a:lnTo>
                  <a:cubicBezTo>
                    <a:pt x="9091" y="13204"/>
                    <a:pt x="9558" y="13044"/>
                    <a:pt x="10003" y="12830"/>
                  </a:cubicBezTo>
                  <a:lnTo>
                    <a:pt x="10432" y="13574"/>
                  </a:lnTo>
                  <a:cubicBezTo>
                    <a:pt x="10510" y="13710"/>
                    <a:pt x="10652" y="13786"/>
                    <a:pt x="10798" y="13786"/>
                  </a:cubicBezTo>
                  <a:cubicBezTo>
                    <a:pt x="10871" y="13786"/>
                    <a:pt x="10945" y="13767"/>
                    <a:pt x="11013" y="13727"/>
                  </a:cubicBezTo>
                  <a:cubicBezTo>
                    <a:pt x="11216" y="13610"/>
                    <a:pt x="11286" y="13352"/>
                    <a:pt x="11169" y="13149"/>
                  </a:cubicBezTo>
                  <a:lnTo>
                    <a:pt x="10736" y="12401"/>
                  </a:lnTo>
                  <a:cubicBezTo>
                    <a:pt x="11383" y="11964"/>
                    <a:pt x="11941" y="11406"/>
                    <a:pt x="12378" y="10759"/>
                  </a:cubicBezTo>
                  <a:lnTo>
                    <a:pt x="13127" y="11192"/>
                  </a:lnTo>
                  <a:cubicBezTo>
                    <a:pt x="13193" y="11230"/>
                    <a:pt x="13266" y="11248"/>
                    <a:pt x="13337" y="11248"/>
                  </a:cubicBezTo>
                  <a:cubicBezTo>
                    <a:pt x="13483" y="11248"/>
                    <a:pt x="13625" y="11172"/>
                    <a:pt x="13704" y="11036"/>
                  </a:cubicBezTo>
                  <a:cubicBezTo>
                    <a:pt x="13825" y="10833"/>
                    <a:pt x="13754" y="10572"/>
                    <a:pt x="13552" y="10455"/>
                  </a:cubicBezTo>
                  <a:lnTo>
                    <a:pt x="12803" y="10026"/>
                  </a:lnTo>
                  <a:cubicBezTo>
                    <a:pt x="13021" y="9581"/>
                    <a:pt x="13181" y="9113"/>
                    <a:pt x="13283" y="8630"/>
                  </a:cubicBezTo>
                  <a:lnTo>
                    <a:pt x="13419" y="8630"/>
                  </a:lnTo>
                  <a:cubicBezTo>
                    <a:pt x="13429" y="8630"/>
                    <a:pt x="13438" y="8630"/>
                    <a:pt x="13447" y="8630"/>
                  </a:cubicBezTo>
                  <a:cubicBezTo>
                    <a:pt x="14148" y="8630"/>
                    <a:pt x="14718" y="8059"/>
                    <a:pt x="14718" y="7359"/>
                  </a:cubicBezTo>
                  <a:cubicBezTo>
                    <a:pt x="14718" y="6654"/>
                    <a:pt x="14148" y="6083"/>
                    <a:pt x="13447" y="6083"/>
                  </a:cubicBezTo>
                  <a:cubicBezTo>
                    <a:pt x="13438" y="6083"/>
                    <a:pt x="13429" y="6083"/>
                    <a:pt x="13419" y="6083"/>
                  </a:cubicBezTo>
                  <a:lnTo>
                    <a:pt x="13286" y="6083"/>
                  </a:lnTo>
                  <a:cubicBezTo>
                    <a:pt x="13185" y="5600"/>
                    <a:pt x="13021" y="5132"/>
                    <a:pt x="12807" y="4687"/>
                  </a:cubicBezTo>
                  <a:lnTo>
                    <a:pt x="13552" y="4258"/>
                  </a:lnTo>
                  <a:cubicBezTo>
                    <a:pt x="13762" y="4145"/>
                    <a:pt x="13836" y="3880"/>
                    <a:pt x="13715" y="3673"/>
                  </a:cubicBezTo>
                  <a:cubicBezTo>
                    <a:pt x="13638" y="3537"/>
                    <a:pt x="13496" y="3462"/>
                    <a:pt x="13349" y="3462"/>
                  </a:cubicBezTo>
                  <a:cubicBezTo>
                    <a:pt x="13273" y="3462"/>
                    <a:pt x="13196" y="3483"/>
                    <a:pt x="13127" y="3525"/>
                  </a:cubicBezTo>
                  <a:lnTo>
                    <a:pt x="12382" y="3954"/>
                  </a:lnTo>
                  <a:cubicBezTo>
                    <a:pt x="11941" y="3307"/>
                    <a:pt x="11383" y="2749"/>
                    <a:pt x="10740" y="2312"/>
                  </a:cubicBezTo>
                  <a:lnTo>
                    <a:pt x="11169" y="1568"/>
                  </a:lnTo>
                  <a:cubicBezTo>
                    <a:pt x="11294" y="1361"/>
                    <a:pt x="11228" y="1096"/>
                    <a:pt x="11021" y="975"/>
                  </a:cubicBezTo>
                  <a:cubicBezTo>
                    <a:pt x="10955" y="937"/>
                    <a:pt x="10882" y="919"/>
                    <a:pt x="10811" y="919"/>
                  </a:cubicBezTo>
                  <a:cubicBezTo>
                    <a:pt x="10660" y="919"/>
                    <a:pt x="10513" y="1000"/>
                    <a:pt x="10436" y="1143"/>
                  </a:cubicBezTo>
                  <a:lnTo>
                    <a:pt x="10003" y="1887"/>
                  </a:lnTo>
                  <a:cubicBezTo>
                    <a:pt x="9562" y="1669"/>
                    <a:pt x="9094" y="1509"/>
                    <a:pt x="8611" y="1408"/>
                  </a:cubicBezTo>
                  <a:lnTo>
                    <a:pt x="8611" y="1275"/>
                  </a:lnTo>
                  <a:cubicBezTo>
                    <a:pt x="8611" y="569"/>
                    <a:pt x="8042" y="0"/>
                    <a:pt x="7340"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1011" name="Google Shape;1011;p53"/>
            <p:cNvSpPr/>
            <p:nvPr/>
          </p:nvSpPr>
          <p:spPr>
            <a:xfrm>
              <a:off x="8060500" y="955075"/>
              <a:ext cx="43025" cy="40950"/>
            </a:xfrm>
            <a:custGeom>
              <a:avLst/>
              <a:gdLst/>
              <a:ahLst/>
              <a:cxnLst/>
              <a:rect l="l" t="t" r="r" b="b"/>
              <a:pathLst>
                <a:path w="1721" h="1638" extrusionOk="0">
                  <a:moveTo>
                    <a:pt x="465" y="1"/>
                  </a:moveTo>
                  <a:cubicBezTo>
                    <a:pt x="358" y="1"/>
                    <a:pt x="251" y="42"/>
                    <a:pt x="168" y="124"/>
                  </a:cubicBezTo>
                  <a:cubicBezTo>
                    <a:pt x="4" y="288"/>
                    <a:pt x="1" y="553"/>
                    <a:pt x="160" y="721"/>
                  </a:cubicBezTo>
                  <a:lnTo>
                    <a:pt x="960" y="1520"/>
                  </a:lnTo>
                  <a:cubicBezTo>
                    <a:pt x="1042" y="1599"/>
                    <a:pt x="1148" y="1638"/>
                    <a:pt x="1254" y="1638"/>
                  </a:cubicBezTo>
                  <a:cubicBezTo>
                    <a:pt x="1363" y="1638"/>
                    <a:pt x="1473" y="1596"/>
                    <a:pt x="1556" y="1512"/>
                  </a:cubicBezTo>
                  <a:cubicBezTo>
                    <a:pt x="1720" y="1349"/>
                    <a:pt x="1720" y="1087"/>
                    <a:pt x="1560" y="920"/>
                  </a:cubicBezTo>
                  <a:lnTo>
                    <a:pt x="761" y="120"/>
                  </a:lnTo>
                  <a:cubicBezTo>
                    <a:pt x="678" y="41"/>
                    <a:pt x="571" y="1"/>
                    <a:pt x="465"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1012" name="Google Shape;1012;p53"/>
          <p:cNvSpPr/>
          <p:nvPr/>
        </p:nvSpPr>
        <p:spPr>
          <a:xfrm>
            <a:off x="7819900" y="2174825"/>
            <a:ext cx="277375" cy="369150"/>
          </a:xfrm>
          <a:custGeom>
            <a:avLst/>
            <a:gdLst/>
            <a:ahLst/>
            <a:cxnLst/>
            <a:rect l="l" t="t" r="r" b="b"/>
            <a:pathLst>
              <a:path w="11095" h="14766" extrusionOk="0">
                <a:moveTo>
                  <a:pt x="8092" y="7469"/>
                </a:moveTo>
                <a:cubicBezTo>
                  <a:pt x="8806" y="7469"/>
                  <a:pt x="9379" y="8058"/>
                  <a:pt x="9367" y="8772"/>
                </a:cubicBezTo>
                <a:lnTo>
                  <a:pt x="9367" y="9903"/>
                </a:lnTo>
                <a:cubicBezTo>
                  <a:pt x="9352" y="10593"/>
                  <a:pt x="8786" y="11151"/>
                  <a:pt x="8092" y="11151"/>
                </a:cubicBezTo>
                <a:cubicBezTo>
                  <a:pt x="7398" y="11151"/>
                  <a:pt x="6833" y="10593"/>
                  <a:pt x="6821" y="9903"/>
                </a:cubicBezTo>
                <a:lnTo>
                  <a:pt x="6821" y="8772"/>
                </a:lnTo>
                <a:cubicBezTo>
                  <a:pt x="6805" y="8058"/>
                  <a:pt x="7379" y="7469"/>
                  <a:pt x="8092" y="7469"/>
                </a:cubicBezTo>
                <a:close/>
                <a:moveTo>
                  <a:pt x="2149" y="7481"/>
                </a:moveTo>
                <a:cubicBezTo>
                  <a:pt x="2391" y="7481"/>
                  <a:pt x="2582" y="7680"/>
                  <a:pt x="2574" y="7922"/>
                </a:cubicBezTo>
                <a:lnTo>
                  <a:pt x="2574" y="8912"/>
                </a:lnTo>
                <a:lnTo>
                  <a:pt x="3424" y="8912"/>
                </a:lnTo>
                <a:lnTo>
                  <a:pt x="3424" y="7922"/>
                </a:lnTo>
                <a:cubicBezTo>
                  <a:pt x="3424" y="7688"/>
                  <a:pt x="3615" y="7497"/>
                  <a:pt x="3849" y="7497"/>
                </a:cubicBezTo>
                <a:cubicBezTo>
                  <a:pt x="4083" y="7497"/>
                  <a:pt x="4274" y="7688"/>
                  <a:pt x="4274" y="7922"/>
                </a:cubicBezTo>
                <a:lnTo>
                  <a:pt x="4274" y="10749"/>
                </a:lnTo>
                <a:cubicBezTo>
                  <a:pt x="4274" y="10983"/>
                  <a:pt x="4083" y="11174"/>
                  <a:pt x="3849" y="11174"/>
                </a:cubicBezTo>
                <a:cubicBezTo>
                  <a:pt x="3615" y="11174"/>
                  <a:pt x="3424" y="10983"/>
                  <a:pt x="3424" y="10749"/>
                </a:cubicBezTo>
                <a:lnTo>
                  <a:pt x="3424" y="9758"/>
                </a:lnTo>
                <a:lnTo>
                  <a:pt x="2574" y="9758"/>
                </a:lnTo>
                <a:lnTo>
                  <a:pt x="2574" y="10749"/>
                </a:lnTo>
                <a:cubicBezTo>
                  <a:pt x="2582" y="10991"/>
                  <a:pt x="2391" y="11190"/>
                  <a:pt x="2149" y="11190"/>
                </a:cubicBezTo>
                <a:cubicBezTo>
                  <a:pt x="1911" y="11190"/>
                  <a:pt x="1720" y="10991"/>
                  <a:pt x="1728" y="10749"/>
                </a:cubicBezTo>
                <a:lnTo>
                  <a:pt x="1728" y="9337"/>
                </a:lnTo>
                <a:lnTo>
                  <a:pt x="1728" y="7922"/>
                </a:lnTo>
                <a:cubicBezTo>
                  <a:pt x="1720" y="7680"/>
                  <a:pt x="1911" y="7481"/>
                  <a:pt x="2149" y="7481"/>
                </a:cubicBezTo>
                <a:close/>
                <a:moveTo>
                  <a:pt x="5702" y="9193"/>
                </a:moveTo>
                <a:cubicBezTo>
                  <a:pt x="6131" y="9193"/>
                  <a:pt x="6509" y="9474"/>
                  <a:pt x="6634" y="9887"/>
                </a:cubicBezTo>
                <a:cubicBezTo>
                  <a:pt x="6762" y="10301"/>
                  <a:pt x="6599" y="10745"/>
                  <a:pt x="6244" y="10983"/>
                </a:cubicBezTo>
                <a:lnTo>
                  <a:pt x="5745" y="11314"/>
                </a:lnTo>
                <a:lnTo>
                  <a:pt x="6255" y="11314"/>
                </a:lnTo>
                <a:cubicBezTo>
                  <a:pt x="6260" y="11314"/>
                  <a:pt x="6265" y="11314"/>
                  <a:pt x="6269" y="11314"/>
                </a:cubicBezTo>
                <a:cubicBezTo>
                  <a:pt x="6501" y="11314"/>
                  <a:pt x="6692" y="11502"/>
                  <a:pt x="6692" y="11739"/>
                </a:cubicBezTo>
                <a:cubicBezTo>
                  <a:pt x="6692" y="11976"/>
                  <a:pt x="6501" y="12165"/>
                  <a:pt x="6269" y="12165"/>
                </a:cubicBezTo>
                <a:cubicBezTo>
                  <a:pt x="6265" y="12165"/>
                  <a:pt x="6260" y="12165"/>
                  <a:pt x="6255" y="12165"/>
                </a:cubicBezTo>
                <a:lnTo>
                  <a:pt x="4980" y="12165"/>
                </a:lnTo>
                <a:cubicBezTo>
                  <a:pt x="4746" y="12165"/>
                  <a:pt x="4555" y="11973"/>
                  <a:pt x="4555" y="11739"/>
                </a:cubicBezTo>
                <a:cubicBezTo>
                  <a:pt x="4555" y="11334"/>
                  <a:pt x="4758" y="10952"/>
                  <a:pt x="5097" y="10726"/>
                </a:cubicBezTo>
                <a:lnTo>
                  <a:pt x="5772" y="10277"/>
                </a:lnTo>
                <a:cubicBezTo>
                  <a:pt x="5876" y="10208"/>
                  <a:pt x="5831" y="10043"/>
                  <a:pt x="5706" y="10043"/>
                </a:cubicBezTo>
                <a:cubicBezTo>
                  <a:pt x="5705" y="10043"/>
                  <a:pt x="5703" y="10043"/>
                  <a:pt x="5702" y="10043"/>
                </a:cubicBezTo>
                <a:lnTo>
                  <a:pt x="4980" y="10043"/>
                </a:lnTo>
                <a:cubicBezTo>
                  <a:pt x="4746" y="10043"/>
                  <a:pt x="4555" y="9852"/>
                  <a:pt x="4555" y="9618"/>
                </a:cubicBezTo>
                <a:cubicBezTo>
                  <a:pt x="4555" y="9384"/>
                  <a:pt x="4746" y="9193"/>
                  <a:pt x="4980" y="9193"/>
                </a:cubicBezTo>
                <a:close/>
                <a:moveTo>
                  <a:pt x="5546" y="1"/>
                </a:moveTo>
                <a:cubicBezTo>
                  <a:pt x="5427" y="1"/>
                  <a:pt x="5308" y="50"/>
                  <a:pt x="5222" y="150"/>
                </a:cubicBezTo>
                <a:cubicBezTo>
                  <a:pt x="5210" y="166"/>
                  <a:pt x="3923" y="1675"/>
                  <a:pt x="2652" y="3511"/>
                </a:cubicBezTo>
                <a:cubicBezTo>
                  <a:pt x="909" y="6027"/>
                  <a:pt x="28" y="7941"/>
                  <a:pt x="28" y="9193"/>
                </a:cubicBezTo>
                <a:cubicBezTo>
                  <a:pt x="1" y="12262"/>
                  <a:pt x="2481" y="14766"/>
                  <a:pt x="5546" y="14766"/>
                </a:cubicBezTo>
                <a:cubicBezTo>
                  <a:pt x="8615" y="14766"/>
                  <a:pt x="11095" y="12262"/>
                  <a:pt x="11064" y="9193"/>
                </a:cubicBezTo>
                <a:cubicBezTo>
                  <a:pt x="11064" y="7941"/>
                  <a:pt x="10186" y="6027"/>
                  <a:pt x="8443" y="3511"/>
                </a:cubicBezTo>
                <a:cubicBezTo>
                  <a:pt x="7172" y="1675"/>
                  <a:pt x="5881" y="162"/>
                  <a:pt x="5869" y="150"/>
                </a:cubicBezTo>
                <a:cubicBezTo>
                  <a:pt x="5784" y="50"/>
                  <a:pt x="5665"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1013" name="Google Shape;1013;p53"/>
          <p:cNvSpPr/>
          <p:nvPr/>
        </p:nvSpPr>
        <p:spPr>
          <a:xfrm>
            <a:off x="7947950" y="2383475"/>
            <a:ext cx="21275" cy="49175"/>
          </a:xfrm>
          <a:custGeom>
            <a:avLst/>
            <a:gdLst/>
            <a:ahLst/>
            <a:cxnLst/>
            <a:rect l="l" t="t" r="r" b="b"/>
            <a:pathLst>
              <a:path w="851" h="1967" extrusionOk="0">
                <a:moveTo>
                  <a:pt x="425" y="1"/>
                </a:moveTo>
                <a:cubicBezTo>
                  <a:pt x="191" y="1"/>
                  <a:pt x="0" y="188"/>
                  <a:pt x="0" y="426"/>
                </a:cubicBezTo>
                <a:lnTo>
                  <a:pt x="0" y="1557"/>
                </a:lnTo>
                <a:cubicBezTo>
                  <a:pt x="8" y="1783"/>
                  <a:pt x="195" y="1966"/>
                  <a:pt x="425" y="1966"/>
                </a:cubicBezTo>
                <a:cubicBezTo>
                  <a:pt x="655" y="1966"/>
                  <a:pt x="842" y="1783"/>
                  <a:pt x="850" y="1557"/>
                </a:cubicBezTo>
                <a:lnTo>
                  <a:pt x="850" y="426"/>
                </a:lnTo>
                <a:cubicBezTo>
                  <a:pt x="850" y="188"/>
                  <a:pt x="659" y="1"/>
                  <a:pt x="425"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nvGrpSpPr>
          <p:cNvPr id="1014" name="Google Shape;1014;p53"/>
          <p:cNvGrpSpPr/>
          <p:nvPr/>
        </p:nvGrpSpPr>
        <p:grpSpPr>
          <a:xfrm>
            <a:off x="7178663" y="1622200"/>
            <a:ext cx="367850" cy="367950"/>
            <a:chOff x="7222975" y="831150"/>
            <a:chExt cx="367850" cy="367950"/>
          </a:xfrm>
        </p:grpSpPr>
        <p:sp>
          <p:nvSpPr>
            <p:cNvPr id="1015" name="Google Shape;1015;p53"/>
            <p:cNvSpPr/>
            <p:nvPr/>
          </p:nvSpPr>
          <p:spPr>
            <a:xfrm>
              <a:off x="7364900" y="976200"/>
              <a:ext cx="80950" cy="77775"/>
            </a:xfrm>
            <a:custGeom>
              <a:avLst/>
              <a:gdLst/>
              <a:ahLst/>
              <a:cxnLst/>
              <a:rect l="l" t="t" r="r" b="b"/>
              <a:pathLst>
                <a:path w="3238" h="3111" extrusionOk="0">
                  <a:moveTo>
                    <a:pt x="1672" y="1"/>
                  </a:moveTo>
                  <a:cubicBezTo>
                    <a:pt x="1044" y="1"/>
                    <a:pt x="479" y="382"/>
                    <a:pt x="243" y="960"/>
                  </a:cubicBezTo>
                  <a:cubicBezTo>
                    <a:pt x="1" y="1541"/>
                    <a:pt x="134" y="2212"/>
                    <a:pt x="578" y="2656"/>
                  </a:cubicBezTo>
                  <a:cubicBezTo>
                    <a:pt x="875" y="2953"/>
                    <a:pt x="1273" y="3111"/>
                    <a:pt x="1677" y="3111"/>
                  </a:cubicBezTo>
                  <a:cubicBezTo>
                    <a:pt x="1879" y="3111"/>
                    <a:pt x="2081" y="3072"/>
                    <a:pt x="2274" y="2992"/>
                  </a:cubicBezTo>
                  <a:cubicBezTo>
                    <a:pt x="2855" y="2754"/>
                    <a:pt x="3234" y="2184"/>
                    <a:pt x="3238" y="1557"/>
                  </a:cubicBezTo>
                  <a:cubicBezTo>
                    <a:pt x="3234" y="695"/>
                    <a:pt x="2540" y="1"/>
                    <a:pt x="1682" y="1"/>
                  </a:cubicBezTo>
                  <a:cubicBezTo>
                    <a:pt x="1679" y="1"/>
                    <a:pt x="1675" y="1"/>
                    <a:pt x="1672"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1016" name="Google Shape;1016;p53"/>
            <p:cNvSpPr/>
            <p:nvPr/>
          </p:nvSpPr>
          <p:spPr>
            <a:xfrm>
              <a:off x="7222975" y="831150"/>
              <a:ext cx="367850" cy="367950"/>
            </a:xfrm>
            <a:custGeom>
              <a:avLst/>
              <a:gdLst/>
              <a:ahLst/>
              <a:cxnLst/>
              <a:rect l="l" t="t" r="r" b="b"/>
              <a:pathLst>
                <a:path w="14714" h="14718" extrusionOk="0">
                  <a:moveTo>
                    <a:pt x="7357" y="850"/>
                  </a:moveTo>
                  <a:cubicBezTo>
                    <a:pt x="7855" y="851"/>
                    <a:pt x="8381" y="1370"/>
                    <a:pt x="8817" y="2277"/>
                  </a:cubicBezTo>
                  <a:cubicBezTo>
                    <a:pt x="8306" y="2527"/>
                    <a:pt x="7819" y="2812"/>
                    <a:pt x="7355" y="3131"/>
                  </a:cubicBezTo>
                  <a:cubicBezTo>
                    <a:pt x="6887" y="2812"/>
                    <a:pt x="6399" y="2527"/>
                    <a:pt x="5892" y="2277"/>
                  </a:cubicBezTo>
                  <a:cubicBezTo>
                    <a:pt x="6329" y="1370"/>
                    <a:pt x="6854" y="851"/>
                    <a:pt x="7357" y="850"/>
                  </a:cubicBezTo>
                  <a:close/>
                  <a:moveTo>
                    <a:pt x="5580" y="3071"/>
                  </a:moveTo>
                  <a:cubicBezTo>
                    <a:pt x="5938" y="3250"/>
                    <a:pt x="6287" y="3448"/>
                    <a:pt x="6622" y="3666"/>
                  </a:cubicBezTo>
                  <a:cubicBezTo>
                    <a:pt x="6423" y="3822"/>
                    <a:pt x="6224" y="3985"/>
                    <a:pt x="6025" y="4153"/>
                  </a:cubicBezTo>
                  <a:cubicBezTo>
                    <a:pt x="5768" y="4173"/>
                    <a:pt x="5510" y="4200"/>
                    <a:pt x="5261" y="4231"/>
                  </a:cubicBezTo>
                  <a:cubicBezTo>
                    <a:pt x="5343" y="3838"/>
                    <a:pt x="5448" y="3448"/>
                    <a:pt x="5580" y="3071"/>
                  </a:cubicBezTo>
                  <a:close/>
                  <a:moveTo>
                    <a:pt x="9133" y="3069"/>
                  </a:moveTo>
                  <a:cubicBezTo>
                    <a:pt x="9262" y="3447"/>
                    <a:pt x="9367" y="3837"/>
                    <a:pt x="9453" y="4231"/>
                  </a:cubicBezTo>
                  <a:lnTo>
                    <a:pt x="9449" y="4231"/>
                  </a:lnTo>
                  <a:cubicBezTo>
                    <a:pt x="9199" y="4200"/>
                    <a:pt x="8942" y="4173"/>
                    <a:pt x="8681" y="4153"/>
                  </a:cubicBezTo>
                  <a:cubicBezTo>
                    <a:pt x="8486" y="3985"/>
                    <a:pt x="8283" y="3822"/>
                    <a:pt x="8084" y="3666"/>
                  </a:cubicBezTo>
                  <a:cubicBezTo>
                    <a:pt x="8423" y="3447"/>
                    <a:pt x="8770" y="3244"/>
                    <a:pt x="9133" y="3069"/>
                  </a:cubicBezTo>
                  <a:close/>
                  <a:moveTo>
                    <a:pt x="3572" y="2488"/>
                  </a:moveTo>
                  <a:cubicBezTo>
                    <a:pt x="3919" y="2488"/>
                    <a:pt x="4337" y="2570"/>
                    <a:pt x="4797" y="2734"/>
                  </a:cubicBezTo>
                  <a:cubicBezTo>
                    <a:pt x="4617" y="3268"/>
                    <a:pt x="4473" y="3814"/>
                    <a:pt x="4368" y="4371"/>
                  </a:cubicBezTo>
                  <a:cubicBezTo>
                    <a:pt x="3814" y="4473"/>
                    <a:pt x="3268" y="4617"/>
                    <a:pt x="2734" y="4800"/>
                  </a:cubicBezTo>
                  <a:cubicBezTo>
                    <a:pt x="2395" y="3849"/>
                    <a:pt x="2398" y="3108"/>
                    <a:pt x="2753" y="2757"/>
                  </a:cubicBezTo>
                  <a:cubicBezTo>
                    <a:pt x="2933" y="2578"/>
                    <a:pt x="3213" y="2488"/>
                    <a:pt x="3572" y="2488"/>
                  </a:cubicBezTo>
                  <a:close/>
                  <a:moveTo>
                    <a:pt x="11137" y="2485"/>
                  </a:moveTo>
                  <a:cubicBezTo>
                    <a:pt x="11496" y="2485"/>
                    <a:pt x="11779" y="2576"/>
                    <a:pt x="11960" y="2757"/>
                  </a:cubicBezTo>
                  <a:cubicBezTo>
                    <a:pt x="12315" y="3108"/>
                    <a:pt x="12319" y="3849"/>
                    <a:pt x="11984" y="4800"/>
                  </a:cubicBezTo>
                  <a:cubicBezTo>
                    <a:pt x="11449" y="4617"/>
                    <a:pt x="10900" y="4473"/>
                    <a:pt x="10346" y="4371"/>
                  </a:cubicBezTo>
                  <a:cubicBezTo>
                    <a:pt x="10244" y="3814"/>
                    <a:pt x="10100" y="3268"/>
                    <a:pt x="9917" y="2734"/>
                  </a:cubicBezTo>
                  <a:cubicBezTo>
                    <a:pt x="10380" y="2568"/>
                    <a:pt x="10794" y="2485"/>
                    <a:pt x="11137" y="2485"/>
                  </a:cubicBezTo>
                  <a:close/>
                  <a:moveTo>
                    <a:pt x="4231" y="5261"/>
                  </a:moveTo>
                  <a:lnTo>
                    <a:pt x="4231" y="5261"/>
                  </a:lnTo>
                  <a:cubicBezTo>
                    <a:pt x="4200" y="5514"/>
                    <a:pt x="4173" y="5771"/>
                    <a:pt x="4157" y="6029"/>
                  </a:cubicBezTo>
                  <a:cubicBezTo>
                    <a:pt x="3986" y="6228"/>
                    <a:pt x="3822" y="6427"/>
                    <a:pt x="3670" y="6625"/>
                  </a:cubicBezTo>
                  <a:cubicBezTo>
                    <a:pt x="3447" y="6290"/>
                    <a:pt x="3249" y="5939"/>
                    <a:pt x="3069" y="5580"/>
                  </a:cubicBezTo>
                  <a:cubicBezTo>
                    <a:pt x="3451" y="5452"/>
                    <a:pt x="3837" y="5346"/>
                    <a:pt x="4231" y="5261"/>
                  </a:cubicBezTo>
                  <a:close/>
                  <a:moveTo>
                    <a:pt x="10482" y="5264"/>
                  </a:moveTo>
                  <a:lnTo>
                    <a:pt x="10482" y="5264"/>
                  </a:lnTo>
                  <a:cubicBezTo>
                    <a:pt x="10876" y="5346"/>
                    <a:pt x="11266" y="5452"/>
                    <a:pt x="11648" y="5580"/>
                  </a:cubicBezTo>
                  <a:cubicBezTo>
                    <a:pt x="11469" y="5939"/>
                    <a:pt x="11266" y="6290"/>
                    <a:pt x="11048" y="6629"/>
                  </a:cubicBezTo>
                  <a:cubicBezTo>
                    <a:pt x="10892" y="6427"/>
                    <a:pt x="10728" y="6228"/>
                    <a:pt x="10560" y="6029"/>
                  </a:cubicBezTo>
                  <a:cubicBezTo>
                    <a:pt x="10541" y="5771"/>
                    <a:pt x="10513" y="5514"/>
                    <a:pt x="10482" y="5264"/>
                  </a:cubicBezTo>
                  <a:close/>
                  <a:moveTo>
                    <a:pt x="2278" y="5896"/>
                  </a:moveTo>
                  <a:cubicBezTo>
                    <a:pt x="2523" y="6403"/>
                    <a:pt x="2812" y="6891"/>
                    <a:pt x="3132" y="7359"/>
                  </a:cubicBezTo>
                  <a:cubicBezTo>
                    <a:pt x="2812" y="7823"/>
                    <a:pt x="2523" y="8310"/>
                    <a:pt x="2278" y="8821"/>
                  </a:cubicBezTo>
                  <a:cubicBezTo>
                    <a:pt x="1369" y="8384"/>
                    <a:pt x="850" y="7858"/>
                    <a:pt x="850" y="7359"/>
                  </a:cubicBezTo>
                  <a:lnTo>
                    <a:pt x="846" y="7359"/>
                  </a:lnTo>
                  <a:cubicBezTo>
                    <a:pt x="846" y="6855"/>
                    <a:pt x="1365" y="6329"/>
                    <a:pt x="2278" y="5896"/>
                  </a:cubicBezTo>
                  <a:close/>
                  <a:moveTo>
                    <a:pt x="12436" y="5896"/>
                  </a:moveTo>
                  <a:cubicBezTo>
                    <a:pt x="13345" y="6329"/>
                    <a:pt x="13863" y="6855"/>
                    <a:pt x="13863" y="7359"/>
                  </a:cubicBezTo>
                  <a:cubicBezTo>
                    <a:pt x="13863" y="7862"/>
                    <a:pt x="13345" y="8384"/>
                    <a:pt x="12436" y="8817"/>
                  </a:cubicBezTo>
                  <a:lnTo>
                    <a:pt x="12436" y="8821"/>
                  </a:lnTo>
                  <a:cubicBezTo>
                    <a:pt x="12186" y="8314"/>
                    <a:pt x="11902" y="7823"/>
                    <a:pt x="11582" y="7359"/>
                  </a:cubicBezTo>
                  <a:cubicBezTo>
                    <a:pt x="11902" y="6891"/>
                    <a:pt x="12186" y="6403"/>
                    <a:pt x="12436" y="5896"/>
                  </a:cubicBezTo>
                  <a:close/>
                  <a:moveTo>
                    <a:pt x="3670" y="8088"/>
                  </a:moveTo>
                  <a:cubicBezTo>
                    <a:pt x="3822" y="8287"/>
                    <a:pt x="3986" y="8485"/>
                    <a:pt x="4157" y="8684"/>
                  </a:cubicBezTo>
                  <a:cubicBezTo>
                    <a:pt x="4173" y="8946"/>
                    <a:pt x="4200" y="9199"/>
                    <a:pt x="4231" y="9453"/>
                  </a:cubicBezTo>
                  <a:cubicBezTo>
                    <a:pt x="3837" y="9367"/>
                    <a:pt x="3451" y="9262"/>
                    <a:pt x="3069" y="9133"/>
                  </a:cubicBezTo>
                  <a:cubicBezTo>
                    <a:pt x="3249" y="8774"/>
                    <a:pt x="3447" y="8423"/>
                    <a:pt x="3670" y="8088"/>
                  </a:cubicBezTo>
                  <a:close/>
                  <a:moveTo>
                    <a:pt x="11048" y="8088"/>
                  </a:moveTo>
                  <a:cubicBezTo>
                    <a:pt x="11266" y="8423"/>
                    <a:pt x="11469" y="8774"/>
                    <a:pt x="11648" y="9133"/>
                  </a:cubicBezTo>
                  <a:cubicBezTo>
                    <a:pt x="11266" y="9262"/>
                    <a:pt x="10876" y="9367"/>
                    <a:pt x="10482" y="9453"/>
                  </a:cubicBezTo>
                  <a:cubicBezTo>
                    <a:pt x="10513" y="9199"/>
                    <a:pt x="10541" y="8946"/>
                    <a:pt x="10560" y="8684"/>
                  </a:cubicBezTo>
                  <a:cubicBezTo>
                    <a:pt x="10728" y="8485"/>
                    <a:pt x="10892" y="8287"/>
                    <a:pt x="11048" y="8088"/>
                  </a:cubicBezTo>
                  <a:close/>
                  <a:moveTo>
                    <a:pt x="7359" y="4952"/>
                  </a:moveTo>
                  <a:cubicBezTo>
                    <a:pt x="7698" y="4952"/>
                    <a:pt x="8026" y="4960"/>
                    <a:pt x="8341" y="4980"/>
                  </a:cubicBezTo>
                  <a:cubicBezTo>
                    <a:pt x="8583" y="5194"/>
                    <a:pt x="8825" y="5420"/>
                    <a:pt x="9059" y="5658"/>
                  </a:cubicBezTo>
                  <a:cubicBezTo>
                    <a:pt x="9297" y="5892"/>
                    <a:pt x="9519" y="6130"/>
                    <a:pt x="9734" y="6372"/>
                  </a:cubicBezTo>
                  <a:cubicBezTo>
                    <a:pt x="9753" y="6692"/>
                    <a:pt x="9765" y="7019"/>
                    <a:pt x="9765" y="7359"/>
                  </a:cubicBezTo>
                  <a:cubicBezTo>
                    <a:pt x="9765" y="7694"/>
                    <a:pt x="9753" y="8021"/>
                    <a:pt x="9734" y="8341"/>
                  </a:cubicBezTo>
                  <a:cubicBezTo>
                    <a:pt x="9523" y="8579"/>
                    <a:pt x="9297" y="8817"/>
                    <a:pt x="9059" y="9059"/>
                  </a:cubicBezTo>
                  <a:cubicBezTo>
                    <a:pt x="8821" y="9297"/>
                    <a:pt x="8583" y="9523"/>
                    <a:pt x="8341" y="9733"/>
                  </a:cubicBezTo>
                  <a:cubicBezTo>
                    <a:pt x="8026" y="9753"/>
                    <a:pt x="7694" y="9761"/>
                    <a:pt x="7359" y="9761"/>
                  </a:cubicBezTo>
                  <a:cubicBezTo>
                    <a:pt x="7023" y="9761"/>
                    <a:pt x="6692" y="9753"/>
                    <a:pt x="6376" y="9733"/>
                  </a:cubicBezTo>
                  <a:cubicBezTo>
                    <a:pt x="6134" y="9523"/>
                    <a:pt x="5896" y="9297"/>
                    <a:pt x="5658" y="9059"/>
                  </a:cubicBezTo>
                  <a:cubicBezTo>
                    <a:pt x="5421" y="8821"/>
                    <a:pt x="5194" y="8579"/>
                    <a:pt x="4984" y="8341"/>
                  </a:cubicBezTo>
                  <a:cubicBezTo>
                    <a:pt x="4964" y="8021"/>
                    <a:pt x="4953" y="7694"/>
                    <a:pt x="4953" y="7359"/>
                  </a:cubicBezTo>
                  <a:cubicBezTo>
                    <a:pt x="4953" y="7019"/>
                    <a:pt x="4964" y="6692"/>
                    <a:pt x="4984" y="6372"/>
                  </a:cubicBezTo>
                  <a:cubicBezTo>
                    <a:pt x="5194" y="6134"/>
                    <a:pt x="5421" y="5896"/>
                    <a:pt x="5658" y="5658"/>
                  </a:cubicBezTo>
                  <a:cubicBezTo>
                    <a:pt x="5896" y="5417"/>
                    <a:pt x="6134" y="5190"/>
                    <a:pt x="6376" y="4980"/>
                  </a:cubicBezTo>
                  <a:cubicBezTo>
                    <a:pt x="6692" y="4960"/>
                    <a:pt x="7019" y="4952"/>
                    <a:pt x="7359" y="4952"/>
                  </a:cubicBezTo>
                  <a:close/>
                  <a:moveTo>
                    <a:pt x="5261" y="10482"/>
                  </a:moveTo>
                  <a:lnTo>
                    <a:pt x="5261" y="10482"/>
                  </a:lnTo>
                  <a:cubicBezTo>
                    <a:pt x="5514" y="10513"/>
                    <a:pt x="5772" y="10541"/>
                    <a:pt x="6029" y="10560"/>
                  </a:cubicBezTo>
                  <a:cubicBezTo>
                    <a:pt x="6228" y="10732"/>
                    <a:pt x="6427" y="10892"/>
                    <a:pt x="6626" y="11048"/>
                  </a:cubicBezTo>
                  <a:cubicBezTo>
                    <a:pt x="6290" y="11266"/>
                    <a:pt x="5939" y="11465"/>
                    <a:pt x="5581" y="11644"/>
                  </a:cubicBezTo>
                  <a:cubicBezTo>
                    <a:pt x="5452" y="11266"/>
                    <a:pt x="5347" y="10876"/>
                    <a:pt x="5261" y="10482"/>
                  </a:cubicBezTo>
                  <a:close/>
                  <a:moveTo>
                    <a:pt x="9453" y="10486"/>
                  </a:moveTo>
                  <a:lnTo>
                    <a:pt x="9453" y="10486"/>
                  </a:lnTo>
                  <a:cubicBezTo>
                    <a:pt x="9371" y="10875"/>
                    <a:pt x="9262" y="11265"/>
                    <a:pt x="9134" y="11646"/>
                  </a:cubicBezTo>
                  <a:lnTo>
                    <a:pt x="9134" y="11646"/>
                  </a:lnTo>
                  <a:cubicBezTo>
                    <a:pt x="8772" y="11467"/>
                    <a:pt x="8426" y="11269"/>
                    <a:pt x="8088" y="11048"/>
                  </a:cubicBezTo>
                  <a:cubicBezTo>
                    <a:pt x="8287" y="10892"/>
                    <a:pt x="8486" y="10732"/>
                    <a:pt x="8685" y="10560"/>
                  </a:cubicBezTo>
                  <a:cubicBezTo>
                    <a:pt x="8946" y="10541"/>
                    <a:pt x="9199" y="10513"/>
                    <a:pt x="9453" y="10486"/>
                  </a:cubicBezTo>
                  <a:close/>
                  <a:moveTo>
                    <a:pt x="2734" y="9917"/>
                  </a:moveTo>
                  <a:lnTo>
                    <a:pt x="2734" y="9917"/>
                  </a:lnTo>
                  <a:cubicBezTo>
                    <a:pt x="3268" y="10096"/>
                    <a:pt x="3818" y="10240"/>
                    <a:pt x="4372" y="10342"/>
                  </a:cubicBezTo>
                  <a:cubicBezTo>
                    <a:pt x="4473" y="10899"/>
                    <a:pt x="4617" y="11445"/>
                    <a:pt x="4801" y="11980"/>
                  </a:cubicBezTo>
                  <a:cubicBezTo>
                    <a:pt x="4337" y="12144"/>
                    <a:pt x="3919" y="12227"/>
                    <a:pt x="3573" y="12227"/>
                  </a:cubicBezTo>
                  <a:cubicBezTo>
                    <a:pt x="3214" y="12227"/>
                    <a:pt x="2932" y="12138"/>
                    <a:pt x="2753" y="11960"/>
                  </a:cubicBezTo>
                  <a:lnTo>
                    <a:pt x="2757" y="11960"/>
                  </a:lnTo>
                  <a:cubicBezTo>
                    <a:pt x="2402" y="11605"/>
                    <a:pt x="2398" y="10864"/>
                    <a:pt x="2734" y="9917"/>
                  </a:cubicBezTo>
                  <a:close/>
                  <a:moveTo>
                    <a:pt x="11984" y="9917"/>
                  </a:moveTo>
                  <a:lnTo>
                    <a:pt x="11984" y="9917"/>
                  </a:lnTo>
                  <a:cubicBezTo>
                    <a:pt x="12319" y="10864"/>
                    <a:pt x="12315" y="11605"/>
                    <a:pt x="11960" y="11960"/>
                  </a:cubicBezTo>
                  <a:cubicBezTo>
                    <a:pt x="11779" y="12141"/>
                    <a:pt x="11496" y="12232"/>
                    <a:pt x="11137" y="12232"/>
                  </a:cubicBezTo>
                  <a:cubicBezTo>
                    <a:pt x="10794" y="12232"/>
                    <a:pt x="10380" y="12149"/>
                    <a:pt x="9917" y="11983"/>
                  </a:cubicBezTo>
                  <a:cubicBezTo>
                    <a:pt x="10100" y="11449"/>
                    <a:pt x="10244" y="10899"/>
                    <a:pt x="10346" y="10346"/>
                  </a:cubicBezTo>
                  <a:cubicBezTo>
                    <a:pt x="10900" y="10240"/>
                    <a:pt x="11449" y="10096"/>
                    <a:pt x="11984" y="9917"/>
                  </a:cubicBezTo>
                  <a:close/>
                  <a:moveTo>
                    <a:pt x="7359" y="11582"/>
                  </a:moveTo>
                  <a:cubicBezTo>
                    <a:pt x="7823" y="11902"/>
                    <a:pt x="8314" y="12186"/>
                    <a:pt x="8821" y="12436"/>
                  </a:cubicBezTo>
                  <a:cubicBezTo>
                    <a:pt x="8384" y="13344"/>
                    <a:pt x="7862" y="13867"/>
                    <a:pt x="7359" y="13867"/>
                  </a:cubicBezTo>
                  <a:cubicBezTo>
                    <a:pt x="6856" y="13867"/>
                    <a:pt x="6329" y="13344"/>
                    <a:pt x="5896" y="12436"/>
                  </a:cubicBezTo>
                  <a:cubicBezTo>
                    <a:pt x="6403" y="12186"/>
                    <a:pt x="6895" y="11902"/>
                    <a:pt x="7359" y="11582"/>
                  </a:cubicBezTo>
                  <a:close/>
                  <a:moveTo>
                    <a:pt x="7359" y="0"/>
                  </a:moveTo>
                  <a:cubicBezTo>
                    <a:pt x="6493" y="0"/>
                    <a:pt x="5705" y="686"/>
                    <a:pt x="5116" y="1946"/>
                  </a:cubicBezTo>
                  <a:cubicBezTo>
                    <a:pt x="4546" y="1741"/>
                    <a:pt x="4027" y="1638"/>
                    <a:pt x="3572" y="1638"/>
                  </a:cubicBezTo>
                  <a:cubicBezTo>
                    <a:pt x="2981" y="1638"/>
                    <a:pt x="2499" y="1811"/>
                    <a:pt x="2153" y="2156"/>
                  </a:cubicBezTo>
                  <a:cubicBezTo>
                    <a:pt x="1544" y="2765"/>
                    <a:pt x="1470" y="3810"/>
                    <a:pt x="1946" y="5116"/>
                  </a:cubicBezTo>
                  <a:cubicBezTo>
                    <a:pt x="687" y="5705"/>
                    <a:pt x="0" y="6493"/>
                    <a:pt x="0" y="7359"/>
                  </a:cubicBezTo>
                  <a:cubicBezTo>
                    <a:pt x="0" y="8220"/>
                    <a:pt x="687" y="9008"/>
                    <a:pt x="1946" y="9601"/>
                  </a:cubicBezTo>
                  <a:cubicBezTo>
                    <a:pt x="1474" y="10907"/>
                    <a:pt x="1544" y="11952"/>
                    <a:pt x="2153" y="12561"/>
                  </a:cubicBezTo>
                  <a:cubicBezTo>
                    <a:pt x="2500" y="12908"/>
                    <a:pt x="2983" y="13079"/>
                    <a:pt x="3572" y="13079"/>
                  </a:cubicBezTo>
                  <a:cubicBezTo>
                    <a:pt x="4025" y="13079"/>
                    <a:pt x="4547" y="12974"/>
                    <a:pt x="5116" y="12771"/>
                  </a:cubicBezTo>
                  <a:cubicBezTo>
                    <a:pt x="5705" y="14027"/>
                    <a:pt x="6493" y="14717"/>
                    <a:pt x="7359" y="14717"/>
                  </a:cubicBezTo>
                  <a:cubicBezTo>
                    <a:pt x="8221" y="14717"/>
                    <a:pt x="9008" y="14027"/>
                    <a:pt x="9601" y="12771"/>
                  </a:cubicBezTo>
                  <a:cubicBezTo>
                    <a:pt x="10170" y="12974"/>
                    <a:pt x="10689" y="13079"/>
                    <a:pt x="11141" y="13079"/>
                  </a:cubicBezTo>
                  <a:cubicBezTo>
                    <a:pt x="11734" y="13079"/>
                    <a:pt x="12214" y="12908"/>
                    <a:pt x="12561" y="12561"/>
                  </a:cubicBezTo>
                  <a:cubicBezTo>
                    <a:pt x="13169" y="11952"/>
                    <a:pt x="13243" y="10907"/>
                    <a:pt x="12767" y="9601"/>
                  </a:cubicBezTo>
                  <a:cubicBezTo>
                    <a:pt x="14027" y="9008"/>
                    <a:pt x="14713" y="8220"/>
                    <a:pt x="14713" y="7359"/>
                  </a:cubicBezTo>
                  <a:cubicBezTo>
                    <a:pt x="14713" y="6493"/>
                    <a:pt x="14027" y="5705"/>
                    <a:pt x="12767" y="5116"/>
                  </a:cubicBezTo>
                  <a:cubicBezTo>
                    <a:pt x="13239" y="3806"/>
                    <a:pt x="13169" y="2765"/>
                    <a:pt x="12561" y="2153"/>
                  </a:cubicBezTo>
                  <a:cubicBezTo>
                    <a:pt x="12215" y="1809"/>
                    <a:pt x="11733" y="1636"/>
                    <a:pt x="11142" y="1636"/>
                  </a:cubicBezTo>
                  <a:cubicBezTo>
                    <a:pt x="10687" y="1636"/>
                    <a:pt x="10167" y="1739"/>
                    <a:pt x="9597" y="1946"/>
                  </a:cubicBezTo>
                  <a:cubicBezTo>
                    <a:pt x="9008" y="686"/>
                    <a:pt x="8221" y="0"/>
                    <a:pt x="7359"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grpSp>
        <p:nvGrpSpPr>
          <p:cNvPr id="1017" name="Google Shape;1017;p53"/>
          <p:cNvGrpSpPr/>
          <p:nvPr/>
        </p:nvGrpSpPr>
        <p:grpSpPr>
          <a:xfrm>
            <a:off x="5960238" y="2175075"/>
            <a:ext cx="304200" cy="367525"/>
            <a:chOff x="6056600" y="1384025"/>
            <a:chExt cx="304200" cy="367525"/>
          </a:xfrm>
        </p:grpSpPr>
        <p:sp>
          <p:nvSpPr>
            <p:cNvPr id="1018" name="Google Shape;1018;p53"/>
            <p:cNvSpPr/>
            <p:nvPr/>
          </p:nvSpPr>
          <p:spPr>
            <a:xfrm>
              <a:off x="6118400" y="1709525"/>
              <a:ext cx="180575" cy="42025"/>
            </a:xfrm>
            <a:custGeom>
              <a:avLst/>
              <a:gdLst/>
              <a:ahLst/>
              <a:cxnLst/>
              <a:rect l="l" t="t" r="r" b="b"/>
              <a:pathLst>
                <a:path w="7223" h="1681" extrusionOk="0">
                  <a:moveTo>
                    <a:pt x="278" y="0"/>
                  </a:moveTo>
                  <a:cubicBezTo>
                    <a:pt x="1" y="827"/>
                    <a:pt x="613" y="1681"/>
                    <a:pt x="1487" y="1681"/>
                  </a:cubicBezTo>
                  <a:lnTo>
                    <a:pt x="5737" y="1681"/>
                  </a:lnTo>
                  <a:cubicBezTo>
                    <a:pt x="6611" y="1681"/>
                    <a:pt x="7223" y="827"/>
                    <a:pt x="6946" y="0"/>
                  </a:cubicBezTo>
                  <a:lnTo>
                    <a:pt x="6946" y="0"/>
                  </a:lnTo>
                  <a:cubicBezTo>
                    <a:pt x="6595" y="86"/>
                    <a:pt x="6236" y="125"/>
                    <a:pt x="5874" y="125"/>
                  </a:cubicBezTo>
                  <a:lnTo>
                    <a:pt x="1350" y="125"/>
                  </a:lnTo>
                  <a:cubicBezTo>
                    <a:pt x="987" y="125"/>
                    <a:pt x="629" y="86"/>
                    <a:pt x="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19" name="Google Shape;1019;p53"/>
            <p:cNvSpPr/>
            <p:nvPr/>
          </p:nvSpPr>
          <p:spPr>
            <a:xfrm>
              <a:off x="6056600" y="1384025"/>
              <a:ext cx="304200" cy="173050"/>
            </a:xfrm>
            <a:custGeom>
              <a:avLst/>
              <a:gdLst/>
              <a:ahLst/>
              <a:cxnLst/>
              <a:rect l="l" t="t" r="r" b="b"/>
              <a:pathLst>
                <a:path w="12168" h="6922" extrusionOk="0">
                  <a:moveTo>
                    <a:pt x="9655" y="0"/>
                  </a:moveTo>
                  <a:cubicBezTo>
                    <a:pt x="9051" y="0"/>
                    <a:pt x="8482" y="369"/>
                    <a:pt x="8260" y="967"/>
                  </a:cubicBezTo>
                  <a:lnTo>
                    <a:pt x="6918" y="4656"/>
                  </a:lnTo>
                  <a:lnTo>
                    <a:pt x="1272" y="4656"/>
                  </a:lnTo>
                  <a:cubicBezTo>
                    <a:pt x="570" y="4660"/>
                    <a:pt x="1" y="5229"/>
                    <a:pt x="1" y="5931"/>
                  </a:cubicBezTo>
                  <a:lnTo>
                    <a:pt x="1" y="6921"/>
                  </a:lnTo>
                  <a:lnTo>
                    <a:pt x="12167" y="6921"/>
                  </a:lnTo>
                  <a:lnTo>
                    <a:pt x="12167" y="5931"/>
                  </a:lnTo>
                  <a:cubicBezTo>
                    <a:pt x="12167" y="5229"/>
                    <a:pt x="11598" y="4660"/>
                    <a:pt x="10892" y="4656"/>
                  </a:cubicBezTo>
                  <a:lnTo>
                    <a:pt x="10085" y="4656"/>
                  </a:lnTo>
                  <a:lnTo>
                    <a:pt x="11056" y="1984"/>
                  </a:lnTo>
                  <a:cubicBezTo>
                    <a:pt x="11329" y="1216"/>
                    <a:pt x="10931" y="370"/>
                    <a:pt x="10163" y="89"/>
                  </a:cubicBezTo>
                  <a:cubicBezTo>
                    <a:pt x="9995" y="29"/>
                    <a:pt x="9824" y="0"/>
                    <a:pt x="96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20" name="Google Shape;1020;p53"/>
            <p:cNvSpPr/>
            <p:nvPr/>
          </p:nvSpPr>
          <p:spPr>
            <a:xfrm>
              <a:off x="6056600" y="1578300"/>
              <a:ext cx="304200" cy="113200"/>
            </a:xfrm>
            <a:custGeom>
              <a:avLst/>
              <a:gdLst/>
              <a:ahLst/>
              <a:cxnLst/>
              <a:rect l="l" t="t" r="r" b="b"/>
              <a:pathLst>
                <a:path w="12168" h="4528" extrusionOk="0">
                  <a:moveTo>
                    <a:pt x="1" y="0"/>
                  </a:moveTo>
                  <a:lnTo>
                    <a:pt x="1" y="706"/>
                  </a:lnTo>
                  <a:cubicBezTo>
                    <a:pt x="1" y="2816"/>
                    <a:pt x="1709" y="4524"/>
                    <a:pt x="3822" y="4528"/>
                  </a:cubicBezTo>
                  <a:lnTo>
                    <a:pt x="8346" y="4528"/>
                  </a:lnTo>
                  <a:cubicBezTo>
                    <a:pt x="10455" y="4524"/>
                    <a:pt x="12163" y="2816"/>
                    <a:pt x="12167" y="706"/>
                  </a:cubicBezTo>
                  <a:lnTo>
                    <a:pt x="121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21" name="Google Shape;1021;p53"/>
          <p:cNvGrpSpPr/>
          <p:nvPr/>
        </p:nvGrpSpPr>
        <p:grpSpPr>
          <a:xfrm>
            <a:off x="4136825" y="3915575"/>
            <a:ext cx="240750" cy="367900"/>
            <a:chOff x="4217350" y="3124525"/>
            <a:chExt cx="240750" cy="367900"/>
          </a:xfrm>
        </p:grpSpPr>
        <p:sp>
          <p:nvSpPr>
            <p:cNvPr id="1022" name="Google Shape;1022;p53"/>
            <p:cNvSpPr/>
            <p:nvPr/>
          </p:nvSpPr>
          <p:spPr>
            <a:xfrm>
              <a:off x="4217350" y="3392375"/>
              <a:ext cx="219375" cy="100050"/>
            </a:xfrm>
            <a:custGeom>
              <a:avLst/>
              <a:gdLst/>
              <a:ahLst/>
              <a:cxnLst/>
              <a:rect l="l" t="t" r="r" b="b"/>
              <a:pathLst>
                <a:path w="8775" h="4002" extrusionOk="0">
                  <a:moveTo>
                    <a:pt x="336" y="1"/>
                  </a:moveTo>
                  <a:lnTo>
                    <a:pt x="9" y="1650"/>
                  </a:lnTo>
                  <a:lnTo>
                    <a:pt x="9" y="1654"/>
                  </a:lnTo>
                  <a:lnTo>
                    <a:pt x="9" y="1666"/>
                  </a:lnTo>
                  <a:cubicBezTo>
                    <a:pt x="9" y="1670"/>
                    <a:pt x="5" y="1685"/>
                    <a:pt x="5" y="1693"/>
                  </a:cubicBezTo>
                  <a:cubicBezTo>
                    <a:pt x="1" y="1705"/>
                    <a:pt x="5" y="1721"/>
                    <a:pt x="5" y="1732"/>
                  </a:cubicBezTo>
                  <a:lnTo>
                    <a:pt x="5" y="1736"/>
                  </a:lnTo>
                  <a:lnTo>
                    <a:pt x="5" y="2727"/>
                  </a:lnTo>
                  <a:cubicBezTo>
                    <a:pt x="5" y="3429"/>
                    <a:pt x="574" y="3998"/>
                    <a:pt x="1276" y="4002"/>
                  </a:cubicBezTo>
                  <a:lnTo>
                    <a:pt x="7504" y="4002"/>
                  </a:lnTo>
                  <a:cubicBezTo>
                    <a:pt x="8206" y="3998"/>
                    <a:pt x="8775" y="3429"/>
                    <a:pt x="8775" y="2727"/>
                  </a:cubicBezTo>
                  <a:lnTo>
                    <a:pt x="8775" y="1736"/>
                  </a:lnTo>
                  <a:lnTo>
                    <a:pt x="8771" y="1736"/>
                  </a:lnTo>
                  <a:lnTo>
                    <a:pt x="8771" y="1732"/>
                  </a:lnTo>
                  <a:cubicBezTo>
                    <a:pt x="8775" y="1721"/>
                    <a:pt x="8775" y="1705"/>
                    <a:pt x="8771" y="1693"/>
                  </a:cubicBezTo>
                  <a:cubicBezTo>
                    <a:pt x="8771" y="1685"/>
                    <a:pt x="8771" y="1674"/>
                    <a:pt x="8767" y="1666"/>
                  </a:cubicBezTo>
                  <a:cubicBezTo>
                    <a:pt x="8767" y="1662"/>
                    <a:pt x="8767" y="1658"/>
                    <a:pt x="8767" y="1654"/>
                  </a:cubicBezTo>
                  <a:cubicBezTo>
                    <a:pt x="8767" y="1654"/>
                    <a:pt x="8767" y="1650"/>
                    <a:pt x="8767" y="1650"/>
                  </a:cubicBezTo>
                  <a:lnTo>
                    <a:pt x="8440" y="1"/>
                  </a:lnTo>
                  <a:cubicBezTo>
                    <a:pt x="8241" y="118"/>
                    <a:pt x="8015" y="180"/>
                    <a:pt x="7788" y="180"/>
                  </a:cubicBezTo>
                  <a:lnTo>
                    <a:pt x="7609" y="180"/>
                  </a:lnTo>
                  <a:lnTo>
                    <a:pt x="7835" y="1311"/>
                  </a:lnTo>
                  <a:lnTo>
                    <a:pt x="4809" y="1311"/>
                  </a:lnTo>
                  <a:lnTo>
                    <a:pt x="4809" y="180"/>
                  </a:lnTo>
                  <a:lnTo>
                    <a:pt x="3959" y="180"/>
                  </a:lnTo>
                  <a:lnTo>
                    <a:pt x="3959" y="1311"/>
                  </a:lnTo>
                  <a:lnTo>
                    <a:pt x="941" y="1311"/>
                  </a:lnTo>
                  <a:lnTo>
                    <a:pt x="1167" y="180"/>
                  </a:lnTo>
                  <a:lnTo>
                    <a:pt x="988" y="180"/>
                  </a:lnTo>
                  <a:cubicBezTo>
                    <a:pt x="761" y="180"/>
                    <a:pt x="535" y="118"/>
                    <a:pt x="3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23" name="Google Shape;1023;p53"/>
            <p:cNvSpPr/>
            <p:nvPr/>
          </p:nvSpPr>
          <p:spPr>
            <a:xfrm>
              <a:off x="4288150" y="3124525"/>
              <a:ext cx="77800" cy="95525"/>
            </a:xfrm>
            <a:custGeom>
              <a:avLst/>
              <a:gdLst/>
              <a:ahLst/>
              <a:cxnLst/>
              <a:rect l="l" t="t" r="r" b="b"/>
              <a:pathLst>
                <a:path w="3112" h="3821" extrusionOk="0">
                  <a:moveTo>
                    <a:pt x="1554" y="1"/>
                  </a:moveTo>
                  <a:cubicBezTo>
                    <a:pt x="1441" y="1"/>
                    <a:pt x="1328" y="46"/>
                    <a:pt x="1244" y="135"/>
                  </a:cubicBezTo>
                  <a:cubicBezTo>
                    <a:pt x="1033" y="365"/>
                    <a:pt x="835" y="607"/>
                    <a:pt x="647" y="857"/>
                  </a:cubicBezTo>
                  <a:cubicBezTo>
                    <a:pt x="211" y="1446"/>
                    <a:pt x="0" y="1906"/>
                    <a:pt x="0" y="2264"/>
                  </a:cubicBezTo>
                  <a:cubicBezTo>
                    <a:pt x="0" y="3122"/>
                    <a:pt x="694" y="3816"/>
                    <a:pt x="1556" y="3820"/>
                  </a:cubicBezTo>
                  <a:cubicBezTo>
                    <a:pt x="2414" y="3816"/>
                    <a:pt x="3108" y="3122"/>
                    <a:pt x="3112" y="2264"/>
                  </a:cubicBezTo>
                  <a:cubicBezTo>
                    <a:pt x="3112" y="1906"/>
                    <a:pt x="2897" y="1446"/>
                    <a:pt x="2461" y="857"/>
                  </a:cubicBezTo>
                  <a:cubicBezTo>
                    <a:pt x="2274" y="607"/>
                    <a:pt x="2075" y="365"/>
                    <a:pt x="1864" y="135"/>
                  </a:cubicBezTo>
                  <a:cubicBezTo>
                    <a:pt x="1780" y="46"/>
                    <a:pt x="1667" y="1"/>
                    <a:pt x="15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24" name="Google Shape;1024;p53"/>
            <p:cNvSpPr/>
            <p:nvPr/>
          </p:nvSpPr>
          <p:spPr>
            <a:xfrm>
              <a:off x="4231400" y="3232025"/>
              <a:ext cx="226700" cy="143625"/>
            </a:xfrm>
            <a:custGeom>
              <a:avLst/>
              <a:gdLst/>
              <a:ahLst/>
              <a:cxnLst/>
              <a:rect l="l" t="t" r="r" b="b"/>
              <a:pathLst>
                <a:path w="9068" h="5745" extrusionOk="0">
                  <a:moveTo>
                    <a:pt x="2547" y="0"/>
                  </a:moveTo>
                  <a:lnTo>
                    <a:pt x="2547" y="2632"/>
                  </a:lnTo>
                  <a:lnTo>
                    <a:pt x="1276" y="2632"/>
                  </a:lnTo>
                  <a:cubicBezTo>
                    <a:pt x="570" y="2636"/>
                    <a:pt x="0" y="3205"/>
                    <a:pt x="0" y="3907"/>
                  </a:cubicBezTo>
                  <a:lnTo>
                    <a:pt x="0" y="5323"/>
                  </a:lnTo>
                  <a:cubicBezTo>
                    <a:pt x="0" y="5557"/>
                    <a:pt x="192" y="5744"/>
                    <a:pt x="426" y="5744"/>
                  </a:cubicBezTo>
                  <a:lnTo>
                    <a:pt x="7223" y="5744"/>
                  </a:lnTo>
                  <a:cubicBezTo>
                    <a:pt x="7456" y="5744"/>
                    <a:pt x="7644" y="5557"/>
                    <a:pt x="7644" y="5323"/>
                  </a:cubicBezTo>
                  <a:lnTo>
                    <a:pt x="7644" y="4613"/>
                  </a:lnTo>
                  <a:lnTo>
                    <a:pt x="8213" y="4613"/>
                  </a:lnTo>
                  <a:lnTo>
                    <a:pt x="8213" y="5038"/>
                  </a:lnTo>
                  <a:cubicBezTo>
                    <a:pt x="8201" y="5276"/>
                    <a:pt x="8396" y="5475"/>
                    <a:pt x="8634" y="5475"/>
                  </a:cubicBezTo>
                  <a:cubicBezTo>
                    <a:pt x="8876" y="5475"/>
                    <a:pt x="9067" y="5276"/>
                    <a:pt x="9059" y="5038"/>
                  </a:cubicBezTo>
                  <a:lnTo>
                    <a:pt x="9059" y="3342"/>
                  </a:lnTo>
                  <a:cubicBezTo>
                    <a:pt x="9059" y="3104"/>
                    <a:pt x="8868" y="2917"/>
                    <a:pt x="8634" y="2917"/>
                  </a:cubicBezTo>
                  <a:cubicBezTo>
                    <a:pt x="8400" y="2917"/>
                    <a:pt x="8209" y="3108"/>
                    <a:pt x="8209" y="3342"/>
                  </a:cubicBezTo>
                  <a:lnTo>
                    <a:pt x="8209" y="3767"/>
                  </a:lnTo>
                  <a:lnTo>
                    <a:pt x="7636" y="3767"/>
                  </a:lnTo>
                  <a:cubicBezTo>
                    <a:pt x="7562" y="3120"/>
                    <a:pt x="7016" y="2632"/>
                    <a:pt x="6369" y="2632"/>
                  </a:cubicBezTo>
                  <a:lnTo>
                    <a:pt x="5093" y="2632"/>
                  </a:lnTo>
                  <a:lnTo>
                    <a:pt x="5093" y="0"/>
                  </a:lnTo>
                  <a:cubicBezTo>
                    <a:pt x="4705" y="246"/>
                    <a:pt x="4264" y="369"/>
                    <a:pt x="3822" y="369"/>
                  </a:cubicBezTo>
                  <a:cubicBezTo>
                    <a:pt x="3379" y="369"/>
                    <a:pt x="2937" y="246"/>
                    <a:pt x="25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25" name="Google Shape;1025;p53"/>
          <p:cNvGrpSpPr/>
          <p:nvPr/>
        </p:nvGrpSpPr>
        <p:grpSpPr>
          <a:xfrm>
            <a:off x="2265225" y="2174750"/>
            <a:ext cx="332575" cy="367850"/>
            <a:chOff x="2329175" y="1383700"/>
            <a:chExt cx="332575" cy="367850"/>
          </a:xfrm>
        </p:grpSpPr>
        <p:sp>
          <p:nvSpPr>
            <p:cNvPr id="1026" name="Google Shape;1026;p53"/>
            <p:cNvSpPr/>
            <p:nvPr/>
          </p:nvSpPr>
          <p:spPr>
            <a:xfrm>
              <a:off x="2329175" y="1661075"/>
              <a:ext cx="332575" cy="90475"/>
            </a:xfrm>
            <a:custGeom>
              <a:avLst/>
              <a:gdLst/>
              <a:ahLst/>
              <a:cxnLst/>
              <a:rect l="l" t="t" r="r" b="b"/>
              <a:pathLst>
                <a:path w="13303" h="3619" extrusionOk="0">
                  <a:moveTo>
                    <a:pt x="7359" y="0"/>
                  </a:moveTo>
                  <a:lnTo>
                    <a:pt x="7359" y="932"/>
                  </a:lnTo>
                  <a:lnTo>
                    <a:pt x="1276" y="932"/>
                  </a:lnTo>
                  <a:cubicBezTo>
                    <a:pt x="570" y="932"/>
                    <a:pt x="1" y="1501"/>
                    <a:pt x="1" y="2203"/>
                  </a:cubicBezTo>
                  <a:lnTo>
                    <a:pt x="1" y="3194"/>
                  </a:lnTo>
                  <a:cubicBezTo>
                    <a:pt x="1" y="3428"/>
                    <a:pt x="192" y="3619"/>
                    <a:pt x="426" y="3619"/>
                  </a:cubicBezTo>
                  <a:lnTo>
                    <a:pt x="12877" y="3619"/>
                  </a:lnTo>
                  <a:cubicBezTo>
                    <a:pt x="13111" y="3619"/>
                    <a:pt x="13302" y="3428"/>
                    <a:pt x="13302" y="3194"/>
                  </a:cubicBezTo>
                  <a:lnTo>
                    <a:pt x="13302" y="2203"/>
                  </a:lnTo>
                  <a:cubicBezTo>
                    <a:pt x="13298" y="1501"/>
                    <a:pt x="12729" y="932"/>
                    <a:pt x="12027" y="932"/>
                  </a:cubicBezTo>
                  <a:lnTo>
                    <a:pt x="9906" y="932"/>
                  </a:lnTo>
                  <a:lnTo>
                    <a:pt x="9906" y="0"/>
                  </a:lnTo>
                  <a:cubicBezTo>
                    <a:pt x="9516" y="244"/>
                    <a:pt x="9073" y="366"/>
                    <a:pt x="8631" y="366"/>
                  </a:cubicBezTo>
                  <a:cubicBezTo>
                    <a:pt x="8189" y="366"/>
                    <a:pt x="7747" y="244"/>
                    <a:pt x="7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27" name="Google Shape;1027;p53"/>
            <p:cNvSpPr/>
            <p:nvPr/>
          </p:nvSpPr>
          <p:spPr>
            <a:xfrm>
              <a:off x="2470650" y="1528775"/>
              <a:ext cx="157850" cy="121000"/>
            </a:xfrm>
            <a:custGeom>
              <a:avLst/>
              <a:gdLst/>
              <a:ahLst/>
              <a:cxnLst/>
              <a:rect l="l" t="t" r="r" b="b"/>
              <a:pathLst>
                <a:path w="6314" h="4840" extrusionOk="0">
                  <a:moveTo>
                    <a:pt x="261" y="0"/>
                  </a:moveTo>
                  <a:cubicBezTo>
                    <a:pt x="94" y="215"/>
                    <a:pt x="0" y="484"/>
                    <a:pt x="0" y="757"/>
                  </a:cubicBezTo>
                  <a:cubicBezTo>
                    <a:pt x="0" y="1432"/>
                    <a:pt x="550" y="1981"/>
                    <a:pt x="1225" y="1981"/>
                  </a:cubicBezTo>
                  <a:lnTo>
                    <a:pt x="2012" y="1981"/>
                  </a:lnTo>
                  <a:cubicBezTo>
                    <a:pt x="1611" y="2492"/>
                    <a:pt x="1416" y="2910"/>
                    <a:pt x="1416" y="3257"/>
                  </a:cubicBezTo>
                  <a:cubicBezTo>
                    <a:pt x="1400" y="4126"/>
                    <a:pt x="2102" y="4840"/>
                    <a:pt x="2972" y="4840"/>
                  </a:cubicBezTo>
                  <a:cubicBezTo>
                    <a:pt x="3841" y="4840"/>
                    <a:pt x="4543" y="4126"/>
                    <a:pt x="4527" y="3257"/>
                  </a:cubicBezTo>
                  <a:cubicBezTo>
                    <a:pt x="4527" y="2910"/>
                    <a:pt x="4332" y="2492"/>
                    <a:pt x="3927" y="1981"/>
                  </a:cubicBezTo>
                  <a:lnTo>
                    <a:pt x="4719" y="1981"/>
                  </a:lnTo>
                  <a:cubicBezTo>
                    <a:pt x="5740" y="1981"/>
                    <a:pt x="6313" y="804"/>
                    <a:pt x="5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28" name="Google Shape;1028;p53"/>
            <p:cNvSpPr/>
            <p:nvPr/>
          </p:nvSpPr>
          <p:spPr>
            <a:xfrm>
              <a:off x="2371600" y="1383700"/>
              <a:ext cx="223275" cy="279450"/>
            </a:xfrm>
            <a:custGeom>
              <a:avLst/>
              <a:gdLst/>
              <a:ahLst/>
              <a:cxnLst/>
              <a:rect l="l" t="t" r="r" b="b"/>
              <a:pathLst>
                <a:path w="8931" h="11178" extrusionOk="0">
                  <a:moveTo>
                    <a:pt x="1275" y="1"/>
                  </a:moveTo>
                  <a:cubicBezTo>
                    <a:pt x="573" y="1"/>
                    <a:pt x="0" y="570"/>
                    <a:pt x="4" y="1276"/>
                  </a:cubicBezTo>
                  <a:lnTo>
                    <a:pt x="4" y="11177"/>
                  </a:lnTo>
                  <a:lnTo>
                    <a:pt x="2550" y="11177"/>
                  </a:lnTo>
                  <a:lnTo>
                    <a:pt x="2550" y="3822"/>
                  </a:lnTo>
                  <a:lnTo>
                    <a:pt x="5662" y="3822"/>
                  </a:lnTo>
                  <a:lnTo>
                    <a:pt x="5662" y="4353"/>
                  </a:lnTo>
                  <a:lnTo>
                    <a:pt x="5062" y="4953"/>
                  </a:lnTo>
                  <a:lnTo>
                    <a:pt x="8809" y="4953"/>
                  </a:lnTo>
                  <a:lnTo>
                    <a:pt x="8209" y="4353"/>
                  </a:lnTo>
                  <a:lnTo>
                    <a:pt x="8209" y="2126"/>
                  </a:lnTo>
                  <a:lnTo>
                    <a:pt x="8489" y="2126"/>
                  </a:lnTo>
                  <a:cubicBezTo>
                    <a:pt x="8494" y="2126"/>
                    <a:pt x="8499" y="2126"/>
                    <a:pt x="8503" y="2126"/>
                  </a:cubicBezTo>
                  <a:cubicBezTo>
                    <a:pt x="8739" y="2126"/>
                    <a:pt x="8930" y="1934"/>
                    <a:pt x="8930" y="1701"/>
                  </a:cubicBezTo>
                  <a:cubicBezTo>
                    <a:pt x="8930" y="1464"/>
                    <a:pt x="8739" y="1276"/>
                    <a:pt x="8504" y="1276"/>
                  </a:cubicBezTo>
                  <a:cubicBezTo>
                    <a:pt x="8499" y="1276"/>
                    <a:pt x="8494" y="1276"/>
                    <a:pt x="8489" y="1276"/>
                  </a:cubicBezTo>
                  <a:lnTo>
                    <a:pt x="5378" y="1276"/>
                  </a:lnTo>
                  <a:cubicBezTo>
                    <a:pt x="5373" y="1276"/>
                    <a:pt x="5368" y="1276"/>
                    <a:pt x="5364" y="1276"/>
                  </a:cubicBezTo>
                  <a:cubicBezTo>
                    <a:pt x="5132" y="1276"/>
                    <a:pt x="4941" y="1464"/>
                    <a:pt x="4941" y="1701"/>
                  </a:cubicBezTo>
                  <a:cubicBezTo>
                    <a:pt x="4941" y="1934"/>
                    <a:pt x="5132" y="2126"/>
                    <a:pt x="5364" y="2126"/>
                  </a:cubicBezTo>
                  <a:cubicBezTo>
                    <a:pt x="5368" y="2126"/>
                    <a:pt x="5373" y="2126"/>
                    <a:pt x="5378" y="2126"/>
                  </a:cubicBezTo>
                  <a:lnTo>
                    <a:pt x="5662" y="2126"/>
                  </a:lnTo>
                  <a:lnTo>
                    <a:pt x="5662" y="2972"/>
                  </a:lnTo>
                  <a:lnTo>
                    <a:pt x="2550" y="2972"/>
                  </a:lnTo>
                  <a:lnTo>
                    <a:pt x="2550" y="1276"/>
                  </a:lnTo>
                  <a:cubicBezTo>
                    <a:pt x="2550" y="570"/>
                    <a:pt x="1977" y="1"/>
                    <a:pt x="12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29" name="Google Shape;1029;p53"/>
          <p:cNvGrpSpPr/>
          <p:nvPr/>
        </p:nvGrpSpPr>
        <p:grpSpPr>
          <a:xfrm>
            <a:off x="4746875" y="3915625"/>
            <a:ext cx="256925" cy="367850"/>
            <a:chOff x="4841775" y="3124575"/>
            <a:chExt cx="256925" cy="367850"/>
          </a:xfrm>
        </p:grpSpPr>
        <p:sp>
          <p:nvSpPr>
            <p:cNvPr id="1030" name="Google Shape;1030;p53"/>
            <p:cNvSpPr/>
            <p:nvPr/>
          </p:nvSpPr>
          <p:spPr>
            <a:xfrm>
              <a:off x="4873850" y="3354450"/>
              <a:ext cx="192775" cy="137975"/>
            </a:xfrm>
            <a:custGeom>
              <a:avLst/>
              <a:gdLst/>
              <a:ahLst/>
              <a:cxnLst/>
              <a:rect l="l" t="t" r="r" b="b"/>
              <a:pathLst>
                <a:path w="7711" h="5519" extrusionOk="0">
                  <a:moveTo>
                    <a:pt x="2993" y="3183"/>
                  </a:moveTo>
                  <a:cubicBezTo>
                    <a:pt x="2998" y="3183"/>
                    <a:pt x="3003" y="3183"/>
                    <a:pt x="3007" y="3183"/>
                  </a:cubicBezTo>
                  <a:lnTo>
                    <a:pt x="4704" y="3183"/>
                  </a:lnTo>
                  <a:cubicBezTo>
                    <a:pt x="4934" y="3191"/>
                    <a:pt x="5117" y="3378"/>
                    <a:pt x="5117" y="3608"/>
                  </a:cubicBezTo>
                  <a:cubicBezTo>
                    <a:pt x="5117" y="3834"/>
                    <a:pt x="4934" y="4025"/>
                    <a:pt x="4704" y="4029"/>
                  </a:cubicBezTo>
                  <a:lnTo>
                    <a:pt x="3007" y="4029"/>
                  </a:lnTo>
                  <a:cubicBezTo>
                    <a:pt x="3000" y="4030"/>
                    <a:pt x="2994" y="4030"/>
                    <a:pt x="2987" y="4030"/>
                  </a:cubicBezTo>
                  <a:cubicBezTo>
                    <a:pt x="2754" y="4030"/>
                    <a:pt x="2567" y="3839"/>
                    <a:pt x="2567" y="3608"/>
                  </a:cubicBezTo>
                  <a:cubicBezTo>
                    <a:pt x="2567" y="3371"/>
                    <a:pt x="2758" y="3183"/>
                    <a:pt x="2993" y="3183"/>
                  </a:cubicBezTo>
                  <a:close/>
                  <a:moveTo>
                    <a:pt x="1304" y="1"/>
                  </a:moveTo>
                  <a:cubicBezTo>
                    <a:pt x="628" y="1"/>
                    <a:pt x="75" y="530"/>
                    <a:pt x="36" y="1202"/>
                  </a:cubicBezTo>
                  <a:cubicBezTo>
                    <a:pt x="1" y="1877"/>
                    <a:pt x="496" y="2462"/>
                    <a:pt x="1167" y="2536"/>
                  </a:cubicBezTo>
                  <a:lnTo>
                    <a:pt x="1167" y="4244"/>
                  </a:lnTo>
                  <a:cubicBezTo>
                    <a:pt x="1167" y="4946"/>
                    <a:pt x="1740" y="5515"/>
                    <a:pt x="2442" y="5519"/>
                  </a:cubicBezTo>
                  <a:lnTo>
                    <a:pt x="5269" y="5519"/>
                  </a:lnTo>
                  <a:cubicBezTo>
                    <a:pt x="5971" y="5515"/>
                    <a:pt x="6540" y="4946"/>
                    <a:pt x="6544" y="4244"/>
                  </a:cubicBezTo>
                  <a:lnTo>
                    <a:pt x="6544" y="2536"/>
                  </a:lnTo>
                  <a:cubicBezTo>
                    <a:pt x="7215" y="2462"/>
                    <a:pt x="7710" y="1877"/>
                    <a:pt x="7671" y="1202"/>
                  </a:cubicBezTo>
                  <a:cubicBezTo>
                    <a:pt x="7636" y="530"/>
                    <a:pt x="7083" y="1"/>
                    <a:pt x="6407" y="1"/>
                  </a:cubicBezTo>
                  <a:cubicBezTo>
                    <a:pt x="6405" y="1"/>
                    <a:pt x="6402" y="1"/>
                    <a:pt x="6400" y="1"/>
                  </a:cubicBezTo>
                  <a:lnTo>
                    <a:pt x="1311" y="1"/>
                  </a:lnTo>
                  <a:cubicBezTo>
                    <a:pt x="1309" y="1"/>
                    <a:pt x="1306" y="1"/>
                    <a:pt x="1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31" name="Google Shape;1031;p53"/>
            <p:cNvSpPr/>
            <p:nvPr/>
          </p:nvSpPr>
          <p:spPr>
            <a:xfrm>
              <a:off x="4841775" y="3124575"/>
              <a:ext cx="256925" cy="210025"/>
            </a:xfrm>
            <a:custGeom>
              <a:avLst/>
              <a:gdLst/>
              <a:ahLst/>
              <a:cxnLst/>
              <a:rect l="l" t="t" r="r" b="b"/>
              <a:pathLst>
                <a:path w="10277" h="8401" extrusionOk="0">
                  <a:moveTo>
                    <a:pt x="5137" y="1"/>
                  </a:moveTo>
                  <a:cubicBezTo>
                    <a:pt x="5137" y="1"/>
                    <a:pt x="5138" y="1"/>
                    <a:pt x="5138" y="1"/>
                  </a:cubicBezTo>
                  <a:lnTo>
                    <a:pt x="5138" y="1"/>
                  </a:lnTo>
                  <a:cubicBezTo>
                    <a:pt x="5139" y="1"/>
                    <a:pt x="5140" y="1"/>
                    <a:pt x="5140" y="1"/>
                  </a:cubicBezTo>
                  <a:close/>
                  <a:moveTo>
                    <a:pt x="5138" y="1"/>
                  </a:moveTo>
                  <a:lnTo>
                    <a:pt x="5138" y="1"/>
                  </a:lnTo>
                  <a:cubicBezTo>
                    <a:pt x="3135" y="2"/>
                    <a:pt x="1350" y="1257"/>
                    <a:pt x="675" y="3140"/>
                  </a:cubicBezTo>
                  <a:cubicBezTo>
                    <a:pt x="1" y="5023"/>
                    <a:pt x="582" y="7129"/>
                    <a:pt x="2130" y="8400"/>
                  </a:cubicBezTo>
                  <a:cubicBezTo>
                    <a:pt x="2269" y="8368"/>
                    <a:pt x="2412" y="8349"/>
                    <a:pt x="2554" y="8349"/>
                  </a:cubicBezTo>
                  <a:cubicBezTo>
                    <a:pt x="2568" y="8349"/>
                    <a:pt x="2581" y="8349"/>
                    <a:pt x="2594" y="8350"/>
                  </a:cubicBezTo>
                  <a:lnTo>
                    <a:pt x="4715" y="8350"/>
                  </a:lnTo>
                  <a:lnTo>
                    <a:pt x="4715" y="7156"/>
                  </a:lnTo>
                  <a:cubicBezTo>
                    <a:pt x="4045" y="6965"/>
                    <a:pt x="3585" y="6353"/>
                    <a:pt x="3585" y="5659"/>
                  </a:cubicBezTo>
                  <a:lnTo>
                    <a:pt x="3585" y="5519"/>
                  </a:lnTo>
                  <a:cubicBezTo>
                    <a:pt x="3577" y="5277"/>
                    <a:pt x="3768" y="5078"/>
                    <a:pt x="4006" y="5078"/>
                  </a:cubicBezTo>
                  <a:cubicBezTo>
                    <a:pt x="4247" y="5078"/>
                    <a:pt x="4439" y="5277"/>
                    <a:pt x="4431" y="5519"/>
                  </a:cubicBezTo>
                  <a:lnTo>
                    <a:pt x="4431" y="5659"/>
                  </a:lnTo>
                  <a:cubicBezTo>
                    <a:pt x="4415" y="6061"/>
                    <a:pt x="4739" y="6392"/>
                    <a:pt x="5140" y="6392"/>
                  </a:cubicBezTo>
                  <a:cubicBezTo>
                    <a:pt x="5538" y="6392"/>
                    <a:pt x="5862" y="6061"/>
                    <a:pt x="5846" y="5659"/>
                  </a:cubicBezTo>
                  <a:lnTo>
                    <a:pt x="5846" y="5519"/>
                  </a:lnTo>
                  <a:cubicBezTo>
                    <a:pt x="5846" y="5285"/>
                    <a:pt x="6033" y="5094"/>
                    <a:pt x="6271" y="5094"/>
                  </a:cubicBezTo>
                  <a:cubicBezTo>
                    <a:pt x="6505" y="5094"/>
                    <a:pt x="6696" y="5285"/>
                    <a:pt x="6696" y="5519"/>
                  </a:cubicBezTo>
                  <a:lnTo>
                    <a:pt x="6696" y="5659"/>
                  </a:lnTo>
                  <a:cubicBezTo>
                    <a:pt x="6692" y="6353"/>
                    <a:pt x="6232" y="6965"/>
                    <a:pt x="5562" y="7156"/>
                  </a:cubicBezTo>
                  <a:lnTo>
                    <a:pt x="5562" y="8350"/>
                  </a:lnTo>
                  <a:lnTo>
                    <a:pt x="7687" y="8350"/>
                  </a:lnTo>
                  <a:cubicBezTo>
                    <a:pt x="7843" y="8350"/>
                    <a:pt x="7999" y="8365"/>
                    <a:pt x="8151" y="8400"/>
                  </a:cubicBezTo>
                  <a:cubicBezTo>
                    <a:pt x="9695" y="7129"/>
                    <a:pt x="10276" y="5023"/>
                    <a:pt x="9602" y="3140"/>
                  </a:cubicBezTo>
                  <a:cubicBezTo>
                    <a:pt x="8923" y="1257"/>
                    <a:pt x="7138" y="2"/>
                    <a:pt x="5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032" name="Google Shape;1032;p53"/>
          <p:cNvSpPr/>
          <p:nvPr/>
        </p:nvSpPr>
        <p:spPr>
          <a:xfrm>
            <a:off x="6560825" y="1622200"/>
            <a:ext cx="367850" cy="367850"/>
          </a:xfrm>
          <a:custGeom>
            <a:avLst/>
            <a:gdLst/>
            <a:ahLst/>
            <a:cxnLst/>
            <a:rect l="l" t="t" r="r" b="b"/>
            <a:pathLst>
              <a:path w="14714" h="14714" extrusionOk="0">
                <a:moveTo>
                  <a:pt x="5364" y="1556"/>
                </a:moveTo>
                <a:cubicBezTo>
                  <a:pt x="5368" y="1556"/>
                  <a:pt x="5373" y="1556"/>
                  <a:pt x="5378" y="1556"/>
                </a:cubicBezTo>
                <a:lnTo>
                  <a:pt x="5943" y="1556"/>
                </a:lnTo>
                <a:cubicBezTo>
                  <a:pt x="6173" y="1564"/>
                  <a:pt x="6353" y="1751"/>
                  <a:pt x="6353" y="1981"/>
                </a:cubicBezTo>
                <a:cubicBezTo>
                  <a:pt x="6353" y="2211"/>
                  <a:pt x="6173" y="2398"/>
                  <a:pt x="5943" y="2406"/>
                </a:cubicBezTo>
                <a:lnTo>
                  <a:pt x="5378" y="2406"/>
                </a:lnTo>
                <a:cubicBezTo>
                  <a:pt x="5373" y="2406"/>
                  <a:pt x="5368" y="2406"/>
                  <a:pt x="5364" y="2406"/>
                </a:cubicBezTo>
                <a:cubicBezTo>
                  <a:pt x="5128" y="2406"/>
                  <a:pt x="4937" y="2218"/>
                  <a:pt x="4937" y="1981"/>
                </a:cubicBezTo>
                <a:cubicBezTo>
                  <a:pt x="4937" y="1744"/>
                  <a:pt x="5128" y="1556"/>
                  <a:pt x="5364" y="1556"/>
                </a:cubicBezTo>
                <a:close/>
                <a:moveTo>
                  <a:pt x="3682" y="3112"/>
                </a:moveTo>
                <a:cubicBezTo>
                  <a:pt x="3915" y="3112"/>
                  <a:pt x="4103" y="3303"/>
                  <a:pt x="4103" y="3537"/>
                </a:cubicBezTo>
                <a:lnTo>
                  <a:pt x="4103" y="5803"/>
                </a:lnTo>
                <a:cubicBezTo>
                  <a:pt x="4103" y="6037"/>
                  <a:pt x="3915" y="6224"/>
                  <a:pt x="3682" y="6224"/>
                </a:cubicBezTo>
                <a:cubicBezTo>
                  <a:pt x="3444" y="6224"/>
                  <a:pt x="3256" y="6037"/>
                  <a:pt x="3256" y="5803"/>
                </a:cubicBezTo>
                <a:lnTo>
                  <a:pt x="3256" y="5093"/>
                </a:lnTo>
                <a:lnTo>
                  <a:pt x="2406" y="5093"/>
                </a:lnTo>
                <a:lnTo>
                  <a:pt x="2406" y="5803"/>
                </a:lnTo>
                <a:cubicBezTo>
                  <a:pt x="2406" y="6037"/>
                  <a:pt x="2215" y="6224"/>
                  <a:pt x="1981" y="6224"/>
                </a:cubicBezTo>
                <a:cubicBezTo>
                  <a:pt x="1747" y="6224"/>
                  <a:pt x="1556" y="6037"/>
                  <a:pt x="1556" y="5803"/>
                </a:cubicBezTo>
                <a:lnTo>
                  <a:pt x="1556" y="3537"/>
                </a:lnTo>
                <a:cubicBezTo>
                  <a:pt x="1556" y="3303"/>
                  <a:pt x="1747" y="3112"/>
                  <a:pt x="1981" y="3112"/>
                </a:cubicBezTo>
                <a:cubicBezTo>
                  <a:pt x="2215" y="3112"/>
                  <a:pt x="2406" y="3303"/>
                  <a:pt x="2406" y="3537"/>
                </a:cubicBezTo>
                <a:lnTo>
                  <a:pt x="2406" y="4243"/>
                </a:lnTo>
                <a:lnTo>
                  <a:pt x="3256" y="4243"/>
                </a:lnTo>
                <a:lnTo>
                  <a:pt x="3256" y="3537"/>
                </a:lnTo>
                <a:cubicBezTo>
                  <a:pt x="3256" y="3303"/>
                  <a:pt x="3444" y="3112"/>
                  <a:pt x="3682" y="3112"/>
                </a:cubicBezTo>
                <a:close/>
                <a:moveTo>
                  <a:pt x="5943" y="8489"/>
                </a:moveTo>
                <a:cubicBezTo>
                  <a:pt x="6177" y="8489"/>
                  <a:pt x="6368" y="8677"/>
                  <a:pt x="6368" y="8914"/>
                </a:cubicBezTo>
                <a:cubicBezTo>
                  <a:pt x="6368" y="9148"/>
                  <a:pt x="6177" y="9336"/>
                  <a:pt x="5943" y="9340"/>
                </a:cubicBezTo>
                <a:lnTo>
                  <a:pt x="5378" y="9340"/>
                </a:lnTo>
                <a:cubicBezTo>
                  <a:pt x="5144" y="9340"/>
                  <a:pt x="4953" y="9148"/>
                  <a:pt x="4953" y="8914"/>
                </a:cubicBezTo>
                <a:cubicBezTo>
                  <a:pt x="4953" y="8677"/>
                  <a:pt x="5144" y="8489"/>
                  <a:pt x="5378" y="8489"/>
                </a:cubicBezTo>
                <a:close/>
                <a:moveTo>
                  <a:pt x="12877" y="8489"/>
                </a:moveTo>
                <a:cubicBezTo>
                  <a:pt x="13111" y="8489"/>
                  <a:pt x="13302" y="8677"/>
                  <a:pt x="13302" y="8914"/>
                </a:cubicBezTo>
                <a:cubicBezTo>
                  <a:pt x="13302" y="9148"/>
                  <a:pt x="13111" y="9336"/>
                  <a:pt x="12877" y="9340"/>
                </a:cubicBezTo>
                <a:lnTo>
                  <a:pt x="12311" y="9340"/>
                </a:lnTo>
                <a:cubicBezTo>
                  <a:pt x="12073" y="9340"/>
                  <a:pt x="11886" y="9148"/>
                  <a:pt x="11886" y="8914"/>
                </a:cubicBezTo>
                <a:cubicBezTo>
                  <a:pt x="11886" y="8677"/>
                  <a:pt x="12073" y="8489"/>
                  <a:pt x="12311" y="8489"/>
                </a:cubicBezTo>
                <a:close/>
                <a:moveTo>
                  <a:pt x="1985" y="10044"/>
                </a:moveTo>
                <a:cubicBezTo>
                  <a:pt x="2108" y="10044"/>
                  <a:pt x="2232" y="10096"/>
                  <a:pt x="2321" y="10213"/>
                </a:cubicBezTo>
                <a:lnTo>
                  <a:pt x="3256" y="11461"/>
                </a:lnTo>
                <a:lnTo>
                  <a:pt x="3256" y="10470"/>
                </a:lnTo>
                <a:cubicBezTo>
                  <a:pt x="3256" y="10236"/>
                  <a:pt x="3444" y="10045"/>
                  <a:pt x="3682" y="10045"/>
                </a:cubicBezTo>
                <a:cubicBezTo>
                  <a:pt x="3915" y="10045"/>
                  <a:pt x="4103" y="10236"/>
                  <a:pt x="4103" y="10470"/>
                </a:cubicBezTo>
                <a:lnTo>
                  <a:pt x="4103" y="12732"/>
                </a:lnTo>
                <a:cubicBezTo>
                  <a:pt x="4103" y="12994"/>
                  <a:pt x="3891" y="13159"/>
                  <a:pt x="3673" y="13159"/>
                </a:cubicBezTo>
                <a:cubicBezTo>
                  <a:pt x="3551" y="13159"/>
                  <a:pt x="3427" y="13106"/>
                  <a:pt x="3338" y="12990"/>
                </a:cubicBezTo>
                <a:lnTo>
                  <a:pt x="2406" y="11742"/>
                </a:lnTo>
                <a:lnTo>
                  <a:pt x="2406" y="12732"/>
                </a:lnTo>
                <a:cubicBezTo>
                  <a:pt x="2406" y="12966"/>
                  <a:pt x="2215" y="13157"/>
                  <a:pt x="1981" y="13157"/>
                </a:cubicBezTo>
                <a:cubicBezTo>
                  <a:pt x="1747" y="13157"/>
                  <a:pt x="1556" y="12966"/>
                  <a:pt x="1556" y="12732"/>
                </a:cubicBezTo>
                <a:lnTo>
                  <a:pt x="1556" y="10470"/>
                </a:lnTo>
                <a:cubicBezTo>
                  <a:pt x="1556" y="10209"/>
                  <a:pt x="1768" y="10044"/>
                  <a:pt x="1985" y="10044"/>
                </a:cubicBezTo>
                <a:close/>
                <a:moveTo>
                  <a:pt x="10611" y="10045"/>
                </a:moveTo>
                <a:cubicBezTo>
                  <a:pt x="10845" y="10045"/>
                  <a:pt x="11036" y="10236"/>
                  <a:pt x="11036" y="10470"/>
                </a:cubicBezTo>
                <a:cubicBezTo>
                  <a:pt x="11036" y="10704"/>
                  <a:pt x="10845" y="10895"/>
                  <a:pt x="10611" y="10895"/>
                </a:cubicBezTo>
                <a:lnTo>
                  <a:pt x="9340" y="10895"/>
                </a:lnTo>
                <a:lnTo>
                  <a:pt x="9340" y="11176"/>
                </a:lnTo>
                <a:lnTo>
                  <a:pt x="10186" y="11176"/>
                </a:lnTo>
                <a:cubicBezTo>
                  <a:pt x="10191" y="11176"/>
                  <a:pt x="10196" y="11176"/>
                  <a:pt x="10200" y="11176"/>
                </a:cubicBezTo>
                <a:cubicBezTo>
                  <a:pt x="10436" y="11176"/>
                  <a:pt x="10627" y="11364"/>
                  <a:pt x="10627" y="11601"/>
                </a:cubicBezTo>
                <a:cubicBezTo>
                  <a:pt x="10627" y="11838"/>
                  <a:pt x="10436" y="12027"/>
                  <a:pt x="10200" y="12027"/>
                </a:cubicBezTo>
                <a:cubicBezTo>
                  <a:pt x="10196" y="12027"/>
                  <a:pt x="10191" y="12026"/>
                  <a:pt x="10186" y="12026"/>
                </a:cubicBezTo>
                <a:lnTo>
                  <a:pt x="9340" y="12026"/>
                </a:lnTo>
                <a:lnTo>
                  <a:pt x="9340" y="12732"/>
                </a:lnTo>
                <a:cubicBezTo>
                  <a:pt x="9348" y="12974"/>
                  <a:pt x="9153" y="13173"/>
                  <a:pt x="8915" y="13173"/>
                </a:cubicBezTo>
                <a:cubicBezTo>
                  <a:pt x="8673" y="13173"/>
                  <a:pt x="8482" y="12974"/>
                  <a:pt x="8490" y="12732"/>
                </a:cubicBezTo>
                <a:lnTo>
                  <a:pt x="8490" y="10470"/>
                </a:lnTo>
                <a:cubicBezTo>
                  <a:pt x="8490" y="10236"/>
                  <a:pt x="8681" y="10045"/>
                  <a:pt x="8915" y="10045"/>
                </a:cubicBezTo>
                <a:close/>
                <a:moveTo>
                  <a:pt x="1275" y="0"/>
                </a:moveTo>
                <a:cubicBezTo>
                  <a:pt x="574" y="0"/>
                  <a:pt x="0" y="569"/>
                  <a:pt x="0" y="1275"/>
                </a:cubicBezTo>
                <a:lnTo>
                  <a:pt x="0" y="6508"/>
                </a:lnTo>
                <a:cubicBezTo>
                  <a:pt x="0" y="6820"/>
                  <a:pt x="117" y="7125"/>
                  <a:pt x="328" y="7359"/>
                </a:cubicBezTo>
                <a:cubicBezTo>
                  <a:pt x="117" y="7589"/>
                  <a:pt x="0" y="7893"/>
                  <a:pt x="0" y="8205"/>
                </a:cubicBezTo>
                <a:lnTo>
                  <a:pt x="0" y="13442"/>
                </a:lnTo>
                <a:cubicBezTo>
                  <a:pt x="0" y="14144"/>
                  <a:pt x="574" y="14713"/>
                  <a:pt x="1275" y="14713"/>
                </a:cubicBezTo>
                <a:lnTo>
                  <a:pt x="6509" y="14713"/>
                </a:lnTo>
                <a:cubicBezTo>
                  <a:pt x="6750" y="14497"/>
                  <a:pt x="7055" y="14388"/>
                  <a:pt x="7359" y="14388"/>
                </a:cubicBezTo>
                <a:cubicBezTo>
                  <a:pt x="7663" y="14388"/>
                  <a:pt x="7967" y="14497"/>
                  <a:pt x="8209" y="14713"/>
                </a:cubicBezTo>
                <a:lnTo>
                  <a:pt x="13442" y="14713"/>
                </a:lnTo>
                <a:cubicBezTo>
                  <a:pt x="14144" y="14713"/>
                  <a:pt x="14713" y="14144"/>
                  <a:pt x="14713" y="13442"/>
                </a:cubicBezTo>
                <a:lnTo>
                  <a:pt x="14713" y="8205"/>
                </a:lnTo>
                <a:cubicBezTo>
                  <a:pt x="14713" y="7503"/>
                  <a:pt x="14144" y="6933"/>
                  <a:pt x="13442" y="6933"/>
                </a:cubicBezTo>
                <a:lnTo>
                  <a:pt x="7784" y="6933"/>
                </a:lnTo>
                <a:lnTo>
                  <a:pt x="7784" y="1275"/>
                </a:lnTo>
                <a:cubicBezTo>
                  <a:pt x="7780" y="569"/>
                  <a:pt x="7211" y="0"/>
                  <a:pt x="65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033" name="Google Shape;1033;p53"/>
          <p:cNvGrpSpPr/>
          <p:nvPr/>
        </p:nvGrpSpPr>
        <p:grpSpPr>
          <a:xfrm>
            <a:off x="5928025" y="1622025"/>
            <a:ext cx="368625" cy="368025"/>
            <a:chOff x="5991775" y="830975"/>
            <a:chExt cx="368625" cy="368025"/>
          </a:xfrm>
        </p:grpSpPr>
        <p:sp>
          <p:nvSpPr>
            <p:cNvPr id="1034" name="Google Shape;1034;p53"/>
            <p:cNvSpPr/>
            <p:nvPr/>
          </p:nvSpPr>
          <p:spPr>
            <a:xfrm>
              <a:off x="5991775" y="1008000"/>
              <a:ext cx="367850" cy="191000"/>
            </a:xfrm>
            <a:custGeom>
              <a:avLst/>
              <a:gdLst/>
              <a:ahLst/>
              <a:cxnLst/>
              <a:rect l="l" t="t" r="r" b="b"/>
              <a:pathLst>
                <a:path w="14714" h="7640" extrusionOk="0">
                  <a:moveTo>
                    <a:pt x="4808" y="1"/>
                  </a:moveTo>
                  <a:cubicBezTo>
                    <a:pt x="4768" y="1"/>
                    <a:pt x="4728" y="2"/>
                    <a:pt x="4688" y="4"/>
                  </a:cubicBezTo>
                  <a:cubicBezTo>
                    <a:pt x="3420" y="70"/>
                    <a:pt x="2422" y="1107"/>
                    <a:pt x="2406" y="2375"/>
                  </a:cubicBezTo>
                  <a:cubicBezTo>
                    <a:pt x="987" y="2757"/>
                    <a:pt x="0" y="4044"/>
                    <a:pt x="0" y="5514"/>
                  </a:cubicBezTo>
                  <a:cubicBezTo>
                    <a:pt x="0" y="5752"/>
                    <a:pt x="187" y="5939"/>
                    <a:pt x="425" y="5939"/>
                  </a:cubicBezTo>
                  <a:lnTo>
                    <a:pt x="6751" y="5939"/>
                  </a:lnTo>
                  <a:lnTo>
                    <a:pt x="7250" y="4640"/>
                  </a:lnTo>
                  <a:lnTo>
                    <a:pt x="7250" y="4636"/>
                  </a:lnTo>
                  <a:cubicBezTo>
                    <a:pt x="7476" y="4071"/>
                    <a:pt x="7983" y="3662"/>
                    <a:pt x="8587" y="3560"/>
                  </a:cubicBezTo>
                  <a:lnTo>
                    <a:pt x="9547" y="3400"/>
                  </a:lnTo>
                  <a:cubicBezTo>
                    <a:pt x="9571" y="3396"/>
                    <a:pt x="9595" y="3394"/>
                    <a:pt x="9618" y="3394"/>
                  </a:cubicBezTo>
                  <a:cubicBezTo>
                    <a:pt x="9824" y="3394"/>
                    <a:pt x="10003" y="3541"/>
                    <a:pt x="10038" y="3747"/>
                  </a:cubicBezTo>
                  <a:cubicBezTo>
                    <a:pt x="10077" y="3977"/>
                    <a:pt x="9921" y="4196"/>
                    <a:pt x="9687" y="4235"/>
                  </a:cubicBezTo>
                  <a:lnTo>
                    <a:pt x="8724" y="4399"/>
                  </a:lnTo>
                  <a:cubicBezTo>
                    <a:pt x="8416" y="4449"/>
                    <a:pt x="8158" y="4656"/>
                    <a:pt x="8037" y="4948"/>
                  </a:cubicBezTo>
                  <a:lnTo>
                    <a:pt x="7659" y="5939"/>
                  </a:lnTo>
                  <a:lnTo>
                    <a:pt x="11032" y="5939"/>
                  </a:lnTo>
                  <a:cubicBezTo>
                    <a:pt x="12163" y="5939"/>
                    <a:pt x="13142" y="5151"/>
                    <a:pt x="13384" y="4048"/>
                  </a:cubicBezTo>
                  <a:cubicBezTo>
                    <a:pt x="13676" y="4188"/>
                    <a:pt x="13863" y="4484"/>
                    <a:pt x="13863" y="4812"/>
                  </a:cubicBezTo>
                  <a:cubicBezTo>
                    <a:pt x="13863" y="5904"/>
                    <a:pt x="12974" y="6789"/>
                    <a:pt x="11882" y="6793"/>
                  </a:cubicBezTo>
                  <a:lnTo>
                    <a:pt x="9055" y="6793"/>
                  </a:lnTo>
                  <a:cubicBezTo>
                    <a:pt x="9048" y="6793"/>
                    <a:pt x="9041" y="6792"/>
                    <a:pt x="9035" y="6792"/>
                  </a:cubicBezTo>
                  <a:cubicBezTo>
                    <a:pt x="8802" y="6792"/>
                    <a:pt x="8615" y="6983"/>
                    <a:pt x="8615" y="7214"/>
                  </a:cubicBezTo>
                  <a:cubicBezTo>
                    <a:pt x="8615" y="7451"/>
                    <a:pt x="8806" y="7639"/>
                    <a:pt x="9041" y="7639"/>
                  </a:cubicBezTo>
                  <a:cubicBezTo>
                    <a:pt x="9046" y="7639"/>
                    <a:pt x="9050" y="7639"/>
                    <a:pt x="9055" y="7639"/>
                  </a:cubicBezTo>
                  <a:lnTo>
                    <a:pt x="11882" y="7639"/>
                  </a:lnTo>
                  <a:cubicBezTo>
                    <a:pt x="13442" y="7639"/>
                    <a:pt x="14710" y="6372"/>
                    <a:pt x="14713" y="4812"/>
                  </a:cubicBezTo>
                  <a:cubicBezTo>
                    <a:pt x="14710" y="4024"/>
                    <a:pt x="14171" y="3342"/>
                    <a:pt x="13411" y="3159"/>
                  </a:cubicBezTo>
                  <a:cubicBezTo>
                    <a:pt x="13220" y="1993"/>
                    <a:pt x="12214" y="1135"/>
                    <a:pt x="11032" y="1131"/>
                  </a:cubicBezTo>
                  <a:lnTo>
                    <a:pt x="11028" y="1131"/>
                  </a:lnTo>
                  <a:cubicBezTo>
                    <a:pt x="10806" y="1131"/>
                    <a:pt x="10584" y="1162"/>
                    <a:pt x="10369" y="1224"/>
                  </a:cubicBezTo>
                  <a:lnTo>
                    <a:pt x="7199" y="2129"/>
                  </a:lnTo>
                  <a:cubicBezTo>
                    <a:pt x="7059" y="910"/>
                    <a:pt x="6024" y="1"/>
                    <a:pt x="48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35" name="Google Shape;1035;p53"/>
            <p:cNvSpPr/>
            <p:nvPr/>
          </p:nvSpPr>
          <p:spPr>
            <a:xfrm>
              <a:off x="6157900" y="830975"/>
              <a:ext cx="202500" cy="198275"/>
            </a:xfrm>
            <a:custGeom>
              <a:avLst/>
              <a:gdLst/>
              <a:ahLst/>
              <a:cxnLst/>
              <a:rect l="l" t="t" r="r" b="b"/>
              <a:pathLst>
                <a:path w="8100" h="7931" extrusionOk="0">
                  <a:moveTo>
                    <a:pt x="5781" y="1"/>
                  </a:moveTo>
                  <a:cubicBezTo>
                    <a:pt x="5672" y="1"/>
                    <a:pt x="5563" y="42"/>
                    <a:pt x="5479" y="124"/>
                  </a:cubicBezTo>
                  <a:cubicBezTo>
                    <a:pt x="5311" y="292"/>
                    <a:pt x="5315" y="569"/>
                    <a:pt x="5487" y="732"/>
                  </a:cubicBezTo>
                  <a:lnTo>
                    <a:pt x="5651" y="896"/>
                  </a:lnTo>
                  <a:lnTo>
                    <a:pt x="4742" y="1805"/>
                  </a:lnTo>
                  <a:lnTo>
                    <a:pt x="4001" y="1060"/>
                  </a:lnTo>
                  <a:cubicBezTo>
                    <a:pt x="3918" y="981"/>
                    <a:pt x="3812" y="942"/>
                    <a:pt x="3705" y="942"/>
                  </a:cubicBezTo>
                  <a:cubicBezTo>
                    <a:pt x="3596" y="942"/>
                    <a:pt x="3487" y="983"/>
                    <a:pt x="3405" y="1064"/>
                  </a:cubicBezTo>
                  <a:cubicBezTo>
                    <a:pt x="3241" y="1228"/>
                    <a:pt x="3241" y="1493"/>
                    <a:pt x="3401" y="1660"/>
                  </a:cubicBezTo>
                  <a:lnTo>
                    <a:pt x="3681" y="1937"/>
                  </a:lnTo>
                  <a:lnTo>
                    <a:pt x="3120" y="2499"/>
                  </a:lnTo>
                  <a:lnTo>
                    <a:pt x="4001" y="3376"/>
                  </a:lnTo>
                  <a:cubicBezTo>
                    <a:pt x="4173" y="3540"/>
                    <a:pt x="4173" y="3813"/>
                    <a:pt x="4005" y="3981"/>
                  </a:cubicBezTo>
                  <a:cubicBezTo>
                    <a:pt x="3922" y="4065"/>
                    <a:pt x="3814" y="4107"/>
                    <a:pt x="3705" y="4107"/>
                  </a:cubicBezTo>
                  <a:cubicBezTo>
                    <a:pt x="3594" y="4107"/>
                    <a:pt x="3483" y="4064"/>
                    <a:pt x="3401" y="3977"/>
                  </a:cubicBezTo>
                  <a:lnTo>
                    <a:pt x="2519" y="3095"/>
                  </a:lnTo>
                  <a:lnTo>
                    <a:pt x="733" y="4885"/>
                  </a:lnTo>
                  <a:cubicBezTo>
                    <a:pt x="620" y="4998"/>
                    <a:pt x="577" y="5166"/>
                    <a:pt x="628" y="5318"/>
                  </a:cubicBezTo>
                  <a:lnTo>
                    <a:pt x="1010" y="6461"/>
                  </a:lnTo>
                  <a:lnTo>
                    <a:pt x="269" y="7202"/>
                  </a:lnTo>
                  <a:cubicBezTo>
                    <a:pt x="0" y="7471"/>
                    <a:pt x="191" y="7927"/>
                    <a:pt x="570" y="7927"/>
                  </a:cubicBezTo>
                  <a:lnTo>
                    <a:pt x="570" y="7931"/>
                  </a:lnTo>
                  <a:cubicBezTo>
                    <a:pt x="683" y="7931"/>
                    <a:pt x="788" y="7884"/>
                    <a:pt x="870" y="7806"/>
                  </a:cubicBezTo>
                  <a:lnTo>
                    <a:pt x="1611" y="7065"/>
                  </a:lnTo>
                  <a:lnTo>
                    <a:pt x="2753" y="7444"/>
                  </a:lnTo>
                  <a:cubicBezTo>
                    <a:pt x="2797" y="7458"/>
                    <a:pt x="2843" y="7465"/>
                    <a:pt x="2888" y="7465"/>
                  </a:cubicBezTo>
                  <a:cubicBezTo>
                    <a:pt x="2998" y="7465"/>
                    <a:pt x="3106" y="7422"/>
                    <a:pt x="3186" y="7342"/>
                  </a:cubicBezTo>
                  <a:lnTo>
                    <a:pt x="6134" y="4394"/>
                  </a:lnTo>
                  <a:lnTo>
                    <a:pt x="6415" y="4675"/>
                  </a:lnTo>
                  <a:cubicBezTo>
                    <a:pt x="6498" y="4762"/>
                    <a:pt x="6609" y="4805"/>
                    <a:pt x="6720" y="4805"/>
                  </a:cubicBezTo>
                  <a:cubicBezTo>
                    <a:pt x="6828" y="4805"/>
                    <a:pt x="6937" y="4764"/>
                    <a:pt x="7019" y="4679"/>
                  </a:cubicBezTo>
                  <a:cubicBezTo>
                    <a:pt x="7191" y="4511"/>
                    <a:pt x="7187" y="4238"/>
                    <a:pt x="7016" y="4074"/>
                  </a:cubicBezTo>
                  <a:lnTo>
                    <a:pt x="6271" y="3329"/>
                  </a:lnTo>
                  <a:lnTo>
                    <a:pt x="7179" y="2425"/>
                  </a:lnTo>
                  <a:lnTo>
                    <a:pt x="7339" y="2589"/>
                  </a:lnTo>
                  <a:cubicBezTo>
                    <a:pt x="7422" y="2667"/>
                    <a:pt x="7527" y="2706"/>
                    <a:pt x="7633" y="2706"/>
                  </a:cubicBezTo>
                  <a:cubicBezTo>
                    <a:pt x="7743" y="2706"/>
                    <a:pt x="7853" y="2664"/>
                    <a:pt x="7936" y="2581"/>
                  </a:cubicBezTo>
                  <a:cubicBezTo>
                    <a:pt x="8100" y="2417"/>
                    <a:pt x="8100" y="2152"/>
                    <a:pt x="7940" y="1988"/>
                  </a:cubicBezTo>
                  <a:lnTo>
                    <a:pt x="6087" y="132"/>
                  </a:lnTo>
                  <a:cubicBezTo>
                    <a:pt x="6004" y="45"/>
                    <a:pt x="5893" y="1"/>
                    <a:pt x="57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36" name="Google Shape;1036;p53"/>
          <p:cNvGrpSpPr/>
          <p:nvPr/>
        </p:nvGrpSpPr>
        <p:grpSpPr>
          <a:xfrm>
            <a:off x="5294725" y="1622800"/>
            <a:ext cx="404125" cy="367875"/>
            <a:chOff x="5358675" y="831750"/>
            <a:chExt cx="404125" cy="367875"/>
          </a:xfrm>
        </p:grpSpPr>
        <p:sp>
          <p:nvSpPr>
            <p:cNvPr id="1037" name="Google Shape;1037;p53"/>
            <p:cNvSpPr/>
            <p:nvPr/>
          </p:nvSpPr>
          <p:spPr>
            <a:xfrm>
              <a:off x="5595950" y="1017450"/>
              <a:ext cx="38350" cy="59875"/>
            </a:xfrm>
            <a:custGeom>
              <a:avLst/>
              <a:gdLst/>
              <a:ahLst/>
              <a:cxnLst/>
              <a:rect l="l" t="t" r="r" b="b"/>
              <a:pathLst>
                <a:path w="1534" h="2395" extrusionOk="0">
                  <a:moveTo>
                    <a:pt x="1530" y="0"/>
                  </a:moveTo>
                  <a:lnTo>
                    <a:pt x="1471" y="8"/>
                  </a:lnTo>
                  <a:lnTo>
                    <a:pt x="1420" y="16"/>
                  </a:lnTo>
                  <a:cubicBezTo>
                    <a:pt x="1381" y="20"/>
                    <a:pt x="1346" y="27"/>
                    <a:pt x="1311" y="35"/>
                  </a:cubicBezTo>
                  <a:cubicBezTo>
                    <a:pt x="1108" y="78"/>
                    <a:pt x="914" y="156"/>
                    <a:pt x="738" y="265"/>
                  </a:cubicBezTo>
                  <a:cubicBezTo>
                    <a:pt x="711" y="281"/>
                    <a:pt x="687" y="296"/>
                    <a:pt x="664" y="312"/>
                  </a:cubicBezTo>
                  <a:cubicBezTo>
                    <a:pt x="641" y="332"/>
                    <a:pt x="617" y="347"/>
                    <a:pt x="598" y="363"/>
                  </a:cubicBezTo>
                  <a:cubicBezTo>
                    <a:pt x="551" y="398"/>
                    <a:pt x="508" y="437"/>
                    <a:pt x="465" y="476"/>
                  </a:cubicBezTo>
                  <a:cubicBezTo>
                    <a:pt x="391" y="550"/>
                    <a:pt x="321" y="632"/>
                    <a:pt x="262" y="718"/>
                  </a:cubicBezTo>
                  <a:lnTo>
                    <a:pt x="243" y="753"/>
                  </a:lnTo>
                  <a:cubicBezTo>
                    <a:pt x="227" y="792"/>
                    <a:pt x="204" y="835"/>
                    <a:pt x="176" y="870"/>
                  </a:cubicBezTo>
                  <a:cubicBezTo>
                    <a:pt x="153" y="909"/>
                    <a:pt x="134" y="956"/>
                    <a:pt x="114" y="998"/>
                  </a:cubicBezTo>
                  <a:cubicBezTo>
                    <a:pt x="110" y="1006"/>
                    <a:pt x="110" y="1014"/>
                    <a:pt x="106" y="1022"/>
                  </a:cubicBezTo>
                  <a:cubicBezTo>
                    <a:pt x="98" y="1037"/>
                    <a:pt x="91" y="1057"/>
                    <a:pt x="87" y="1076"/>
                  </a:cubicBezTo>
                  <a:lnTo>
                    <a:pt x="71" y="1119"/>
                  </a:lnTo>
                  <a:cubicBezTo>
                    <a:pt x="67" y="1135"/>
                    <a:pt x="63" y="1150"/>
                    <a:pt x="59" y="1166"/>
                  </a:cubicBezTo>
                  <a:cubicBezTo>
                    <a:pt x="52" y="1189"/>
                    <a:pt x="44" y="1217"/>
                    <a:pt x="40" y="1244"/>
                  </a:cubicBezTo>
                  <a:cubicBezTo>
                    <a:pt x="32" y="1271"/>
                    <a:pt x="28" y="1303"/>
                    <a:pt x="20" y="1334"/>
                  </a:cubicBezTo>
                  <a:cubicBezTo>
                    <a:pt x="17" y="1365"/>
                    <a:pt x="17" y="1384"/>
                    <a:pt x="13" y="1408"/>
                  </a:cubicBezTo>
                  <a:cubicBezTo>
                    <a:pt x="9" y="1431"/>
                    <a:pt x="5" y="1466"/>
                    <a:pt x="5" y="1498"/>
                  </a:cubicBezTo>
                  <a:lnTo>
                    <a:pt x="5" y="1540"/>
                  </a:lnTo>
                  <a:cubicBezTo>
                    <a:pt x="1" y="1665"/>
                    <a:pt x="13" y="1794"/>
                    <a:pt x="36" y="1919"/>
                  </a:cubicBezTo>
                  <a:cubicBezTo>
                    <a:pt x="48" y="1997"/>
                    <a:pt x="67" y="2075"/>
                    <a:pt x="91" y="2149"/>
                  </a:cubicBezTo>
                  <a:cubicBezTo>
                    <a:pt x="102" y="2180"/>
                    <a:pt x="114" y="2211"/>
                    <a:pt x="126" y="2242"/>
                  </a:cubicBezTo>
                  <a:lnTo>
                    <a:pt x="130" y="2258"/>
                  </a:lnTo>
                  <a:cubicBezTo>
                    <a:pt x="141" y="2289"/>
                    <a:pt x="153" y="2320"/>
                    <a:pt x="169" y="2352"/>
                  </a:cubicBezTo>
                  <a:lnTo>
                    <a:pt x="173" y="2363"/>
                  </a:lnTo>
                  <a:cubicBezTo>
                    <a:pt x="176" y="2371"/>
                    <a:pt x="180" y="2383"/>
                    <a:pt x="188" y="2394"/>
                  </a:cubicBezTo>
                  <a:cubicBezTo>
                    <a:pt x="999" y="1860"/>
                    <a:pt x="1498" y="971"/>
                    <a:pt x="15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38" name="Google Shape;1038;p53"/>
            <p:cNvSpPr/>
            <p:nvPr/>
          </p:nvSpPr>
          <p:spPr>
            <a:xfrm>
              <a:off x="5485800" y="1017450"/>
              <a:ext cx="38325" cy="59875"/>
            </a:xfrm>
            <a:custGeom>
              <a:avLst/>
              <a:gdLst/>
              <a:ahLst/>
              <a:cxnLst/>
              <a:rect l="l" t="t" r="r" b="b"/>
              <a:pathLst>
                <a:path w="1533" h="2395" extrusionOk="0">
                  <a:moveTo>
                    <a:pt x="0" y="0"/>
                  </a:moveTo>
                  <a:cubicBezTo>
                    <a:pt x="36" y="967"/>
                    <a:pt x="535" y="1860"/>
                    <a:pt x="1350" y="2394"/>
                  </a:cubicBezTo>
                  <a:cubicBezTo>
                    <a:pt x="1354" y="2383"/>
                    <a:pt x="1358" y="2375"/>
                    <a:pt x="1361" y="2363"/>
                  </a:cubicBezTo>
                  <a:lnTo>
                    <a:pt x="1369" y="2352"/>
                  </a:lnTo>
                  <a:cubicBezTo>
                    <a:pt x="1381" y="2320"/>
                    <a:pt x="1393" y="2289"/>
                    <a:pt x="1404" y="2258"/>
                  </a:cubicBezTo>
                  <a:cubicBezTo>
                    <a:pt x="1404" y="2254"/>
                    <a:pt x="1408" y="2250"/>
                    <a:pt x="1412" y="2246"/>
                  </a:cubicBezTo>
                  <a:cubicBezTo>
                    <a:pt x="1424" y="2211"/>
                    <a:pt x="1432" y="2180"/>
                    <a:pt x="1443" y="2149"/>
                  </a:cubicBezTo>
                  <a:cubicBezTo>
                    <a:pt x="1502" y="1958"/>
                    <a:pt x="1533" y="1759"/>
                    <a:pt x="1529" y="1560"/>
                  </a:cubicBezTo>
                  <a:cubicBezTo>
                    <a:pt x="1529" y="1318"/>
                    <a:pt x="1471" y="1080"/>
                    <a:pt x="1358" y="866"/>
                  </a:cubicBezTo>
                  <a:cubicBezTo>
                    <a:pt x="1330" y="831"/>
                    <a:pt x="1307" y="792"/>
                    <a:pt x="1291" y="749"/>
                  </a:cubicBezTo>
                  <a:cubicBezTo>
                    <a:pt x="1163" y="550"/>
                    <a:pt x="991" y="382"/>
                    <a:pt x="788" y="261"/>
                  </a:cubicBezTo>
                  <a:lnTo>
                    <a:pt x="776" y="254"/>
                  </a:lnTo>
                  <a:cubicBezTo>
                    <a:pt x="769" y="250"/>
                    <a:pt x="757" y="242"/>
                    <a:pt x="745" y="238"/>
                  </a:cubicBezTo>
                  <a:cubicBezTo>
                    <a:pt x="582" y="144"/>
                    <a:pt x="406" y="78"/>
                    <a:pt x="223" y="35"/>
                  </a:cubicBezTo>
                  <a:cubicBezTo>
                    <a:pt x="188" y="27"/>
                    <a:pt x="153" y="20"/>
                    <a:pt x="114" y="16"/>
                  </a:cubicBezTo>
                  <a:lnTo>
                    <a:pt x="82" y="12"/>
                  </a:lnTo>
                  <a:lnTo>
                    <a:pt x="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39" name="Google Shape;1039;p53"/>
            <p:cNvSpPr/>
            <p:nvPr/>
          </p:nvSpPr>
          <p:spPr>
            <a:xfrm>
              <a:off x="5526650" y="940825"/>
              <a:ext cx="66800" cy="25650"/>
            </a:xfrm>
            <a:custGeom>
              <a:avLst/>
              <a:gdLst/>
              <a:ahLst/>
              <a:cxnLst/>
              <a:rect l="l" t="t" r="r" b="b"/>
              <a:pathLst>
                <a:path w="2672" h="1026" extrusionOk="0">
                  <a:moveTo>
                    <a:pt x="1336" y="0"/>
                  </a:moveTo>
                  <a:cubicBezTo>
                    <a:pt x="878" y="0"/>
                    <a:pt x="420" y="105"/>
                    <a:pt x="0" y="316"/>
                  </a:cubicBezTo>
                  <a:cubicBezTo>
                    <a:pt x="8" y="331"/>
                    <a:pt x="20" y="343"/>
                    <a:pt x="32" y="355"/>
                  </a:cubicBezTo>
                  <a:cubicBezTo>
                    <a:pt x="39" y="370"/>
                    <a:pt x="43" y="370"/>
                    <a:pt x="51" y="378"/>
                  </a:cubicBezTo>
                  <a:cubicBezTo>
                    <a:pt x="71" y="406"/>
                    <a:pt x="94" y="433"/>
                    <a:pt x="117" y="456"/>
                  </a:cubicBezTo>
                  <a:cubicBezTo>
                    <a:pt x="375" y="749"/>
                    <a:pt x="726" y="944"/>
                    <a:pt x="1112" y="1010"/>
                  </a:cubicBezTo>
                  <a:cubicBezTo>
                    <a:pt x="1166" y="1018"/>
                    <a:pt x="1217" y="1022"/>
                    <a:pt x="1272" y="1026"/>
                  </a:cubicBezTo>
                  <a:cubicBezTo>
                    <a:pt x="1291" y="1022"/>
                    <a:pt x="1315" y="1022"/>
                    <a:pt x="1334" y="1022"/>
                  </a:cubicBezTo>
                  <a:cubicBezTo>
                    <a:pt x="1357" y="1022"/>
                    <a:pt x="1381" y="1022"/>
                    <a:pt x="1400" y="1026"/>
                  </a:cubicBezTo>
                  <a:cubicBezTo>
                    <a:pt x="1798" y="1010"/>
                    <a:pt x="2180" y="831"/>
                    <a:pt x="2492" y="523"/>
                  </a:cubicBezTo>
                  <a:cubicBezTo>
                    <a:pt x="2516" y="499"/>
                    <a:pt x="2535" y="480"/>
                    <a:pt x="2555" y="456"/>
                  </a:cubicBezTo>
                  <a:cubicBezTo>
                    <a:pt x="2574" y="437"/>
                    <a:pt x="2601" y="409"/>
                    <a:pt x="2621" y="382"/>
                  </a:cubicBezTo>
                  <a:lnTo>
                    <a:pt x="2640" y="355"/>
                  </a:lnTo>
                  <a:cubicBezTo>
                    <a:pt x="2652" y="343"/>
                    <a:pt x="2664" y="331"/>
                    <a:pt x="2672" y="316"/>
                  </a:cubicBezTo>
                  <a:cubicBezTo>
                    <a:pt x="2252" y="105"/>
                    <a:pt x="1794" y="0"/>
                    <a:pt x="1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40" name="Google Shape;1040;p53"/>
            <p:cNvSpPr/>
            <p:nvPr/>
          </p:nvSpPr>
          <p:spPr>
            <a:xfrm>
              <a:off x="5358675" y="831750"/>
              <a:ext cx="404125" cy="367875"/>
            </a:xfrm>
            <a:custGeom>
              <a:avLst/>
              <a:gdLst/>
              <a:ahLst/>
              <a:cxnLst/>
              <a:rect l="l" t="t" r="r" b="b"/>
              <a:pathLst>
                <a:path w="16165" h="14715" extrusionOk="0">
                  <a:moveTo>
                    <a:pt x="10095" y="1502"/>
                  </a:moveTo>
                  <a:cubicBezTo>
                    <a:pt x="10177" y="1502"/>
                    <a:pt x="10263" y="1528"/>
                    <a:pt x="10342" y="1587"/>
                  </a:cubicBezTo>
                  <a:cubicBezTo>
                    <a:pt x="11368" y="2324"/>
                    <a:pt x="11976" y="3509"/>
                    <a:pt x="11976" y="4769"/>
                  </a:cubicBezTo>
                  <a:cubicBezTo>
                    <a:pt x="11976" y="4854"/>
                    <a:pt x="11972" y="4940"/>
                    <a:pt x="11968" y="5026"/>
                  </a:cubicBezTo>
                  <a:cubicBezTo>
                    <a:pt x="12046" y="5065"/>
                    <a:pt x="12120" y="5104"/>
                    <a:pt x="12194" y="5147"/>
                  </a:cubicBezTo>
                  <a:cubicBezTo>
                    <a:pt x="13286" y="5779"/>
                    <a:pt x="14008" y="6898"/>
                    <a:pt x="14136" y="8153"/>
                  </a:cubicBezTo>
                  <a:cubicBezTo>
                    <a:pt x="14156" y="8341"/>
                    <a:pt x="14047" y="8520"/>
                    <a:pt x="13871" y="8590"/>
                  </a:cubicBezTo>
                  <a:cubicBezTo>
                    <a:pt x="13820" y="8611"/>
                    <a:pt x="13766" y="8621"/>
                    <a:pt x="13713" y="8621"/>
                  </a:cubicBezTo>
                  <a:cubicBezTo>
                    <a:pt x="13585" y="8621"/>
                    <a:pt x="13459" y="8563"/>
                    <a:pt x="13376" y="8458"/>
                  </a:cubicBezTo>
                  <a:cubicBezTo>
                    <a:pt x="13162" y="8181"/>
                    <a:pt x="12896" y="7947"/>
                    <a:pt x="12592" y="7775"/>
                  </a:cubicBezTo>
                  <a:cubicBezTo>
                    <a:pt x="12366" y="7643"/>
                    <a:pt x="12124" y="7545"/>
                    <a:pt x="11871" y="7487"/>
                  </a:cubicBezTo>
                  <a:cubicBezTo>
                    <a:pt x="11824" y="8711"/>
                    <a:pt x="11184" y="9842"/>
                    <a:pt x="10159" y="10520"/>
                  </a:cubicBezTo>
                  <a:cubicBezTo>
                    <a:pt x="10334" y="10696"/>
                    <a:pt x="10533" y="10848"/>
                    <a:pt x="10744" y="10973"/>
                  </a:cubicBezTo>
                  <a:cubicBezTo>
                    <a:pt x="11048" y="11148"/>
                    <a:pt x="11383" y="11265"/>
                    <a:pt x="11730" y="11312"/>
                  </a:cubicBezTo>
                  <a:cubicBezTo>
                    <a:pt x="12152" y="11371"/>
                    <a:pt x="12237" y="11944"/>
                    <a:pt x="11847" y="12119"/>
                  </a:cubicBezTo>
                  <a:cubicBezTo>
                    <a:pt x="11333" y="12351"/>
                    <a:pt x="10782" y="12466"/>
                    <a:pt x="10233" y="12466"/>
                  </a:cubicBezTo>
                  <a:cubicBezTo>
                    <a:pt x="9554" y="12466"/>
                    <a:pt x="8877" y="12291"/>
                    <a:pt x="8271" y="11944"/>
                  </a:cubicBezTo>
                  <a:cubicBezTo>
                    <a:pt x="8197" y="11901"/>
                    <a:pt x="8127" y="11854"/>
                    <a:pt x="8057" y="11807"/>
                  </a:cubicBezTo>
                  <a:cubicBezTo>
                    <a:pt x="7983" y="11854"/>
                    <a:pt x="7913" y="11901"/>
                    <a:pt x="7839" y="11944"/>
                  </a:cubicBezTo>
                  <a:cubicBezTo>
                    <a:pt x="7233" y="12291"/>
                    <a:pt x="6556" y="12466"/>
                    <a:pt x="5877" y="12466"/>
                  </a:cubicBezTo>
                  <a:cubicBezTo>
                    <a:pt x="5328" y="12466"/>
                    <a:pt x="4777" y="12351"/>
                    <a:pt x="4263" y="12119"/>
                  </a:cubicBezTo>
                  <a:cubicBezTo>
                    <a:pt x="3873" y="11944"/>
                    <a:pt x="3958" y="11371"/>
                    <a:pt x="4380" y="11312"/>
                  </a:cubicBezTo>
                  <a:cubicBezTo>
                    <a:pt x="4727" y="11265"/>
                    <a:pt x="5062" y="11148"/>
                    <a:pt x="5366" y="10973"/>
                  </a:cubicBezTo>
                  <a:cubicBezTo>
                    <a:pt x="5581" y="10848"/>
                    <a:pt x="5776" y="10696"/>
                    <a:pt x="5951" y="10520"/>
                  </a:cubicBezTo>
                  <a:cubicBezTo>
                    <a:pt x="4926" y="9842"/>
                    <a:pt x="4286" y="8711"/>
                    <a:pt x="4239" y="7487"/>
                  </a:cubicBezTo>
                  <a:cubicBezTo>
                    <a:pt x="3986" y="7545"/>
                    <a:pt x="3744" y="7643"/>
                    <a:pt x="3522" y="7775"/>
                  </a:cubicBezTo>
                  <a:cubicBezTo>
                    <a:pt x="3214" y="7947"/>
                    <a:pt x="2948" y="8181"/>
                    <a:pt x="2734" y="8458"/>
                  </a:cubicBezTo>
                  <a:cubicBezTo>
                    <a:pt x="2645" y="8573"/>
                    <a:pt x="2523" y="8624"/>
                    <a:pt x="2403" y="8624"/>
                  </a:cubicBezTo>
                  <a:cubicBezTo>
                    <a:pt x="2171" y="8624"/>
                    <a:pt x="1947" y="8435"/>
                    <a:pt x="1977" y="8157"/>
                  </a:cubicBezTo>
                  <a:cubicBezTo>
                    <a:pt x="2102" y="6902"/>
                    <a:pt x="2824" y="5782"/>
                    <a:pt x="3919" y="5151"/>
                  </a:cubicBezTo>
                  <a:cubicBezTo>
                    <a:pt x="3990" y="5108"/>
                    <a:pt x="4068" y="5065"/>
                    <a:pt x="4142" y="5030"/>
                  </a:cubicBezTo>
                  <a:cubicBezTo>
                    <a:pt x="4138" y="4944"/>
                    <a:pt x="4134" y="4858"/>
                    <a:pt x="4134" y="4772"/>
                  </a:cubicBezTo>
                  <a:cubicBezTo>
                    <a:pt x="4134" y="3509"/>
                    <a:pt x="4742" y="2324"/>
                    <a:pt x="5768" y="1587"/>
                  </a:cubicBezTo>
                  <a:cubicBezTo>
                    <a:pt x="5847" y="1528"/>
                    <a:pt x="5933" y="1502"/>
                    <a:pt x="6015" y="1502"/>
                  </a:cubicBezTo>
                  <a:cubicBezTo>
                    <a:pt x="6290" y="1502"/>
                    <a:pt x="6533" y="1787"/>
                    <a:pt x="6407" y="2090"/>
                  </a:cubicBezTo>
                  <a:cubicBezTo>
                    <a:pt x="6275" y="2413"/>
                    <a:pt x="6209" y="2764"/>
                    <a:pt x="6209" y="3115"/>
                  </a:cubicBezTo>
                  <a:cubicBezTo>
                    <a:pt x="6209" y="3388"/>
                    <a:pt x="6248" y="3661"/>
                    <a:pt x="6329" y="3922"/>
                  </a:cubicBezTo>
                  <a:cubicBezTo>
                    <a:pt x="6871" y="3649"/>
                    <a:pt x="7462" y="3513"/>
                    <a:pt x="8053" y="3513"/>
                  </a:cubicBezTo>
                  <a:cubicBezTo>
                    <a:pt x="8644" y="3513"/>
                    <a:pt x="9235" y="3649"/>
                    <a:pt x="9777" y="3922"/>
                  </a:cubicBezTo>
                  <a:cubicBezTo>
                    <a:pt x="9859" y="3661"/>
                    <a:pt x="9901" y="3388"/>
                    <a:pt x="9901" y="3115"/>
                  </a:cubicBezTo>
                  <a:cubicBezTo>
                    <a:pt x="9901" y="2764"/>
                    <a:pt x="9835" y="2413"/>
                    <a:pt x="9703" y="2090"/>
                  </a:cubicBezTo>
                  <a:cubicBezTo>
                    <a:pt x="9577" y="1787"/>
                    <a:pt x="9820" y="1502"/>
                    <a:pt x="10095" y="1502"/>
                  </a:cubicBezTo>
                  <a:close/>
                  <a:moveTo>
                    <a:pt x="8077" y="0"/>
                  </a:moveTo>
                  <a:cubicBezTo>
                    <a:pt x="6194" y="0"/>
                    <a:pt x="4311" y="719"/>
                    <a:pt x="2874" y="2156"/>
                  </a:cubicBezTo>
                  <a:cubicBezTo>
                    <a:pt x="12" y="5018"/>
                    <a:pt x="0" y="9659"/>
                    <a:pt x="2851" y="12537"/>
                  </a:cubicBezTo>
                  <a:cubicBezTo>
                    <a:pt x="4290" y="13988"/>
                    <a:pt x="6184" y="14714"/>
                    <a:pt x="8078" y="14714"/>
                  </a:cubicBezTo>
                  <a:cubicBezTo>
                    <a:pt x="9961" y="14714"/>
                    <a:pt x="11844" y="13996"/>
                    <a:pt x="13282" y="12560"/>
                  </a:cubicBezTo>
                  <a:cubicBezTo>
                    <a:pt x="16164" y="9678"/>
                    <a:pt x="16152" y="4999"/>
                    <a:pt x="13255" y="2132"/>
                  </a:cubicBezTo>
                  <a:cubicBezTo>
                    <a:pt x="11822" y="711"/>
                    <a:pt x="9950" y="0"/>
                    <a:pt x="80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41" name="Google Shape;1041;p53"/>
            <p:cNvSpPr/>
            <p:nvPr/>
          </p:nvSpPr>
          <p:spPr>
            <a:xfrm>
              <a:off x="5439875" y="914000"/>
              <a:ext cx="240350" cy="208275"/>
            </a:xfrm>
            <a:custGeom>
              <a:avLst/>
              <a:gdLst/>
              <a:ahLst/>
              <a:cxnLst/>
              <a:rect l="l" t="t" r="r" b="b"/>
              <a:pathLst>
                <a:path w="9614" h="8331" extrusionOk="0">
                  <a:moveTo>
                    <a:pt x="2118" y="1"/>
                  </a:moveTo>
                  <a:cubicBezTo>
                    <a:pt x="1869" y="453"/>
                    <a:pt x="1736" y="964"/>
                    <a:pt x="1736" y="1482"/>
                  </a:cubicBezTo>
                  <a:cubicBezTo>
                    <a:pt x="1736" y="1635"/>
                    <a:pt x="1748" y="1787"/>
                    <a:pt x="1767" y="1939"/>
                  </a:cubicBezTo>
                  <a:cubicBezTo>
                    <a:pt x="1798" y="2134"/>
                    <a:pt x="1689" y="2325"/>
                    <a:pt x="1506" y="2395"/>
                  </a:cubicBezTo>
                  <a:cubicBezTo>
                    <a:pt x="878" y="2645"/>
                    <a:pt x="348" y="3089"/>
                    <a:pt x="1" y="3666"/>
                  </a:cubicBezTo>
                  <a:cubicBezTo>
                    <a:pt x="430" y="3448"/>
                    <a:pt x="898" y="3315"/>
                    <a:pt x="1377" y="3284"/>
                  </a:cubicBezTo>
                  <a:cubicBezTo>
                    <a:pt x="1389" y="3284"/>
                    <a:pt x="1397" y="3280"/>
                    <a:pt x="1409" y="3280"/>
                  </a:cubicBezTo>
                  <a:cubicBezTo>
                    <a:pt x="1464" y="3277"/>
                    <a:pt x="1519" y="3276"/>
                    <a:pt x="1574" y="3276"/>
                  </a:cubicBezTo>
                  <a:cubicBezTo>
                    <a:pt x="1675" y="3276"/>
                    <a:pt x="1776" y="3280"/>
                    <a:pt x="1876" y="3288"/>
                  </a:cubicBezTo>
                  <a:lnTo>
                    <a:pt x="1915" y="3296"/>
                  </a:lnTo>
                  <a:lnTo>
                    <a:pt x="1958" y="3300"/>
                  </a:lnTo>
                  <a:lnTo>
                    <a:pt x="2032" y="3307"/>
                  </a:lnTo>
                  <a:lnTo>
                    <a:pt x="2060" y="3311"/>
                  </a:lnTo>
                  <a:lnTo>
                    <a:pt x="2134" y="3327"/>
                  </a:lnTo>
                  <a:lnTo>
                    <a:pt x="2157" y="3331"/>
                  </a:lnTo>
                  <a:lnTo>
                    <a:pt x="2251" y="3346"/>
                  </a:lnTo>
                  <a:cubicBezTo>
                    <a:pt x="2485" y="3401"/>
                    <a:pt x="2715" y="3483"/>
                    <a:pt x="2933" y="3600"/>
                  </a:cubicBezTo>
                  <a:cubicBezTo>
                    <a:pt x="2972" y="3619"/>
                    <a:pt x="3011" y="3643"/>
                    <a:pt x="3050" y="3666"/>
                  </a:cubicBezTo>
                  <a:cubicBezTo>
                    <a:pt x="3401" y="3873"/>
                    <a:pt x="3694" y="4165"/>
                    <a:pt x="3896" y="4516"/>
                  </a:cubicBezTo>
                  <a:lnTo>
                    <a:pt x="3900" y="4524"/>
                  </a:lnTo>
                  <a:lnTo>
                    <a:pt x="3908" y="4532"/>
                  </a:lnTo>
                  <a:cubicBezTo>
                    <a:pt x="4247" y="5129"/>
                    <a:pt x="4314" y="5842"/>
                    <a:pt x="4091" y="6540"/>
                  </a:cubicBezTo>
                  <a:cubicBezTo>
                    <a:pt x="4084" y="6571"/>
                    <a:pt x="4072" y="6603"/>
                    <a:pt x="4064" y="6634"/>
                  </a:cubicBezTo>
                  <a:lnTo>
                    <a:pt x="4052" y="6657"/>
                  </a:lnTo>
                  <a:cubicBezTo>
                    <a:pt x="4045" y="6685"/>
                    <a:pt x="4033" y="6716"/>
                    <a:pt x="4021" y="6743"/>
                  </a:cubicBezTo>
                  <a:cubicBezTo>
                    <a:pt x="4017" y="6755"/>
                    <a:pt x="4013" y="6766"/>
                    <a:pt x="4010" y="6778"/>
                  </a:cubicBezTo>
                  <a:lnTo>
                    <a:pt x="3990" y="6825"/>
                  </a:lnTo>
                  <a:cubicBezTo>
                    <a:pt x="3908" y="7008"/>
                    <a:pt x="3815" y="7184"/>
                    <a:pt x="3701" y="7351"/>
                  </a:cubicBezTo>
                  <a:cubicBezTo>
                    <a:pt x="3698" y="7355"/>
                    <a:pt x="3694" y="7363"/>
                    <a:pt x="3690" y="7367"/>
                  </a:cubicBezTo>
                  <a:cubicBezTo>
                    <a:pt x="3425" y="7749"/>
                    <a:pt x="3085" y="8077"/>
                    <a:pt x="2691" y="8330"/>
                  </a:cubicBezTo>
                  <a:cubicBezTo>
                    <a:pt x="3210" y="8318"/>
                    <a:pt x="3717" y="8178"/>
                    <a:pt x="4169" y="7921"/>
                  </a:cubicBezTo>
                  <a:cubicBezTo>
                    <a:pt x="4302" y="7843"/>
                    <a:pt x="4427" y="7757"/>
                    <a:pt x="4548" y="7663"/>
                  </a:cubicBezTo>
                  <a:cubicBezTo>
                    <a:pt x="4624" y="7601"/>
                    <a:pt x="4716" y="7570"/>
                    <a:pt x="4809" y="7570"/>
                  </a:cubicBezTo>
                  <a:cubicBezTo>
                    <a:pt x="4903" y="7570"/>
                    <a:pt x="4996" y="7601"/>
                    <a:pt x="5074" y="7663"/>
                  </a:cubicBezTo>
                  <a:cubicBezTo>
                    <a:pt x="5195" y="7757"/>
                    <a:pt x="5320" y="7843"/>
                    <a:pt x="5452" y="7921"/>
                  </a:cubicBezTo>
                  <a:cubicBezTo>
                    <a:pt x="5901" y="8178"/>
                    <a:pt x="6408" y="8318"/>
                    <a:pt x="6926" y="8330"/>
                  </a:cubicBezTo>
                  <a:cubicBezTo>
                    <a:pt x="6533" y="8077"/>
                    <a:pt x="6193" y="7749"/>
                    <a:pt x="5928" y="7363"/>
                  </a:cubicBezTo>
                  <a:cubicBezTo>
                    <a:pt x="5924" y="7355"/>
                    <a:pt x="5920" y="7351"/>
                    <a:pt x="5913" y="7344"/>
                  </a:cubicBezTo>
                  <a:cubicBezTo>
                    <a:pt x="5803" y="7180"/>
                    <a:pt x="5706" y="7004"/>
                    <a:pt x="5628" y="6821"/>
                  </a:cubicBezTo>
                  <a:cubicBezTo>
                    <a:pt x="5620" y="6805"/>
                    <a:pt x="5616" y="6786"/>
                    <a:pt x="5608" y="6770"/>
                  </a:cubicBezTo>
                  <a:cubicBezTo>
                    <a:pt x="5601" y="6755"/>
                    <a:pt x="5597" y="6747"/>
                    <a:pt x="5593" y="6735"/>
                  </a:cubicBezTo>
                  <a:cubicBezTo>
                    <a:pt x="5581" y="6708"/>
                    <a:pt x="5573" y="6681"/>
                    <a:pt x="5562" y="6653"/>
                  </a:cubicBezTo>
                  <a:cubicBezTo>
                    <a:pt x="5558" y="6646"/>
                    <a:pt x="5558" y="6638"/>
                    <a:pt x="5554" y="6630"/>
                  </a:cubicBezTo>
                  <a:cubicBezTo>
                    <a:pt x="5542" y="6599"/>
                    <a:pt x="5534" y="6568"/>
                    <a:pt x="5523" y="6536"/>
                  </a:cubicBezTo>
                  <a:cubicBezTo>
                    <a:pt x="5480" y="6404"/>
                    <a:pt x="5448" y="6267"/>
                    <a:pt x="5429" y="6127"/>
                  </a:cubicBezTo>
                  <a:cubicBezTo>
                    <a:pt x="5409" y="6006"/>
                    <a:pt x="5398" y="5881"/>
                    <a:pt x="5398" y="5760"/>
                  </a:cubicBezTo>
                  <a:lnTo>
                    <a:pt x="5398" y="5647"/>
                  </a:lnTo>
                  <a:cubicBezTo>
                    <a:pt x="5398" y="5581"/>
                    <a:pt x="5402" y="5511"/>
                    <a:pt x="5409" y="5444"/>
                  </a:cubicBezTo>
                  <a:cubicBezTo>
                    <a:pt x="5413" y="5409"/>
                    <a:pt x="5421" y="5370"/>
                    <a:pt x="5425" y="5335"/>
                  </a:cubicBezTo>
                  <a:cubicBezTo>
                    <a:pt x="5433" y="5285"/>
                    <a:pt x="5441" y="5242"/>
                    <a:pt x="5452" y="5199"/>
                  </a:cubicBezTo>
                  <a:lnTo>
                    <a:pt x="5464" y="5136"/>
                  </a:lnTo>
                  <a:lnTo>
                    <a:pt x="5464" y="5129"/>
                  </a:lnTo>
                  <a:cubicBezTo>
                    <a:pt x="5472" y="5109"/>
                    <a:pt x="5476" y="5090"/>
                    <a:pt x="5480" y="5074"/>
                  </a:cubicBezTo>
                  <a:cubicBezTo>
                    <a:pt x="5499" y="4996"/>
                    <a:pt x="5526" y="4922"/>
                    <a:pt x="5554" y="4852"/>
                  </a:cubicBezTo>
                  <a:cubicBezTo>
                    <a:pt x="5558" y="4840"/>
                    <a:pt x="5562" y="4828"/>
                    <a:pt x="5565" y="4817"/>
                  </a:cubicBezTo>
                  <a:cubicBezTo>
                    <a:pt x="5604" y="4715"/>
                    <a:pt x="5651" y="4622"/>
                    <a:pt x="5706" y="4528"/>
                  </a:cubicBezTo>
                  <a:lnTo>
                    <a:pt x="5710" y="4520"/>
                  </a:lnTo>
                  <a:lnTo>
                    <a:pt x="5718" y="4509"/>
                  </a:lnTo>
                  <a:cubicBezTo>
                    <a:pt x="5745" y="4458"/>
                    <a:pt x="5780" y="4407"/>
                    <a:pt x="5815" y="4360"/>
                  </a:cubicBezTo>
                  <a:cubicBezTo>
                    <a:pt x="5936" y="4181"/>
                    <a:pt x="6088" y="4017"/>
                    <a:pt x="6256" y="3877"/>
                  </a:cubicBezTo>
                  <a:cubicBezTo>
                    <a:pt x="6275" y="3861"/>
                    <a:pt x="6299" y="3842"/>
                    <a:pt x="6318" y="3826"/>
                  </a:cubicBezTo>
                  <a:cubicBezTo>
                    <a:pt x="6341" y="3811"/>
                    <a:pt x="6349" y="3803"/>
                    <a:pt x="6365" y="3795"/>
                  </a:cubicBezTo>
                  <a:lnTo>
                    <a:pt x="6369" y="3787"/>
                  </a:lnTo>
                  <a:cubicBezTo>
                    <a:pt x="6380" y="3783"/>
                    <a:pt x="6388" y="3775"/>
                    <a:pt x="6396" y="3772"/>
                  </a:cubicBezTo>
                  <a:lnTo>
                    <a:pt x="6423" y="3752"/>
                  </a:lnTo>
                  <a:cubicBezTo>
                    <a:pt x="6458" y="3725"/>
                    <a:pt x="6494" y="3701"/>
                    <a:pt x="6529" y="3682"/>
                  </a:cubicBezTo>
                  <a:cubicBezTo>
                    <a:pt x="6786" y="3522"/>
                    <a:pt x="7071" y="3409"/>
                    <a:pt x="7363" y="3343"/>
                  </a:cubicBezTo>
                  <a:cubicBezTo>
                    <a:pt x="7394" y="3339"/>
                    <a:pt x="7426" y="3331"/>
                    <a:pt x="7457" y="3327"/>
                  </a:cubicBezTo>
                  <a:lnTo>
                    <a:pt x="7480" y="3319"/>
                  </a:lnTo>
                  <a:lnTo>
                    <a:pt x="7554" y="3307"/>
                  </a:lnTo>
                  <a:lnTo>
                    <a:pt x="7589" y="3304"/>
                  </a:lnTo>
                  <a:lnTo>
                    <a:pt x="7652" y="3296"/>
                  </a:lnTo>
                  <a:lnTo>
                    <a:pt x="7702" y="3288"/>
                  </a:lnTo>
                  <a:lnTo>
                    <a:pt x="7734" y="3288"/>
                  </a:lnTo>
                  <a:cubicBezTo>
                    <a:pt x="7838" y="3278"/>
                    <a:pt x="7943" y="3272"/>
                    <a:pt x="8048" y="3272"/>
                  </a:cubicBezTo>
                  <a:cubicBezTo>
                    <a:pt x="8101" y="3272"/>
                    <a:pt x="8153" y="3274"/>
                    <a:pt x="8205" y="3276"/>
                  </a:cubicBezTo>
                  <a:lnTo>
                    <a:pt x="8237" y="3280"/>
                  </a:lnTo>
                  <a:cubicBezTo>
                    <a:pt x="8716" y="3311"/>
                    <a:pt x="9184" y="3444"/>
                    <a:pt x="9613" y="3662"/>
                  </a:cubicBezTo>
                  <a:cubicBezTo>
                    <a:pt x="9344" y="3222"/>
                    <a:pt x="8970" y="2851"/>
                    <a:pt x="8521" y="2594"/>
                  </a:cubicBezTo>
                  <a:cubicBezTo>
                    <a:pt x="8389" y="2516"/>
                    <a:pt x="8252" y="2450"/>
                    <a:pt x="8112" y="2395"/>
                  </a:cubicBezTo>
                  <a:cubicBezTo>
                    <a:pt x="7925" y="2321"/>
                    <a:pt x="7816" y="2134"/>
                    <a:pt x="7847" y="1939"/>
                  </a:cubicBezTo>
                  <a:cubicBezTo>
                    <a:pt x="7870" y="1787"/>
                    <a:pt x="7878" y="1635"/>
                    <a:pt x="7882" y="1482"/>
                  </a:cubicBezTo>
                  <a:cubicBezTo>
                    <a:pt x="7878" y="964"/>
                    <a:pt x="7749" y="453"/>
                    <a:pt x="7496" y="1"/>
                  </a:cubicBezTo>
                  <a:cubicBezTo>
                    <a:pt x="7476" y="496"/>
                    <a:pt x="7348" y="979"/>
                    <a:pt x="7125" y="1420"/>
                  </a:cubicBezTo>
                  <a:cubicBezTo>
                    <a:pt x="7121" y="1428"/>
                    <a:pt x="7118" y="1440"/>
                    <a:pt x="7110" y="1447"/>
                  </a:cubicBezTo>
                  <a:cubicBezTo>
                    <a:pt x="7032" y="1603"/>
                    <a:pt x="6938" y="1752"/>
                    <a:pt x="6829" y="1892"/>
                  </a:cubicBezTo>
                  <a:lnTo>
                    <a:pt x="6825" y="1896"/>
                  </a:lnTo>
                  <a:cubicBezTo>
                    <a:pt x="6802" y="1927"/>
                    <a:pt x="6778" y="1958"/>
                    <a:pt x="6751" y="1989"/>
                  </a:cubicBezTo>
                  <a:lnTo>
                    <a:pt x="6735" y="2013"/>
                  </a:lnTo>
                  <a:cubicBezTo>
                    <a:pt x="6708" y="2044"/>
                    <a:pt x="6677" y="2075"/>
                    <a:pt x="6650" y="2110"/>
                  </a:cubicBezTo>
                  <a:cubicBezTo>
                    <a:pt x="6166" y="2633"/>
                    <a:pt x="5542" y="2929"/>
                    <a:pt x="4879" y="2953"/>
                  </a:cubicBezTo>
                  <a:lnTo>
                    <a:pt x="4727" y="2953"/>
                  </a:lnTo>
                  <a:cubicBezTo>
                    <a:pt x="4684" y="2953"/>
                    <a:pt x="4641" y="2949"/>
                    <a:pt x="4598" y="2945"/>
                  </a:cubicBezTo>
                  <a:cubicBezTo>
                    <a:pt x="4240" y="2910"/>
                    <a:pt x="3896" y="2797"/>
                    <a:pt x="3588" y="2613"/>
                  </a:cubicBezTo>
                  <a:lnTo>
                    <a:pt x="3584" y="2613"/>
                  </a:lnTo>
                  <a:lnTo>
                    <a:pt x="3538" y="2586"/>
                  </a:lnTo>
                  <a:lnTo>
                    <a:pt x="3530" y="2582"/>
                  </a:lnTo>
                  <a:lnTo>
                    <a:pt x="3510" y="2570"/>
                  </a:lnTo>
                  <a:cubicBezTo>
                    <a:pt x="3308" y="2442"/>
                    <a:pt x="3124" y="2286"/>
                    <a:pt x="2964" y="2110"/>
                  </a:cubicBezTo>
                  <a:cubicBezTo>
                    <a:pt x="2937" y="2079"/>
                    <a:pt x="2910" y="2048"/>
                    <a:pt x="2883" y="2013"/>
                  </a:cubicBezTo>
                  <a:lnTo>
                    <a:pt x="2863" y="1989"/>
                  </a:lnTo>
                  <a:cubicBezTo>
                    <a:pt x="2840" y="1962"/>
                    <a:pt x="2816" y="1931"/>
                    <a:pt x="2789" y="1900"/>
                  </a:cubicBezTo>
                  <a:lnTo>
                    <a:pt x="2785" y="1892"/>
                  </a:lnTo>
                  <a:cubicBezTo>
                    <a:pt x="2680" y="1752"/>
                    <a:pt x="2586" y="1603"/>
                    <a:pt x="2504" y="1451"/>
                  </a:cubicBezTo>
                  <a:cubicBezTo>
                    <a:pt x="2500" y="1440"/>
                    <a:pt x="2496" y="1432"/>
                    <a:pt x="2493" y="1424"/>
                  </a:cubicBezTo>
                  <a:cubicBezTo>
                    <a:pt x="2266" y="979"/>
                    <a:pt x="2142" y="496"/>
                    <a:pt x="2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42" name="Google Shape;1042;p53"/>
          <p:cNvGrpSpPr/>
          <p:nvPr/>
        </p:nvGrpSpPr>
        <p:grpSpPr>
          <a:xfrm>
            <a:off x="4691413" y="1685850"/>
            <a:ext cx="367850" cy="304200"/>
            <a:chOff x="4760475" y="894800"/>
            <a:chExt cx="367850" cy="304200"/>
          </a:xfrm>
        </p:grpSpPr>
        <p:sp>
          <p:nvSpPr>
            <p:cNvPr id="1043" name="Google Shape;1043;p53"/>
            <p:cNvSpPr/>
            <p:nvPr/>
          </p:nvSpPr>
          <p:spPr>
            <a:xfrm>
              <a:off x="4852800" y="967225"/>
              <a:ext cx="46325" cy="46350"/>
            </a:xfrm>
            <a:custGeom>
              <a:avLst/>
              <a:gdLst/>
              <a:ahLst/>
              <a:cxnLst/>
              <a:rect l="l" t="t" r="r" b="b"/>
              <a:pathLst>
                <a:path w="1853" h="1854" extrusionOk="0">
                  <a:moveTo>
                    <a:pt x="929" y="1"/>
                  </a:moveTo>
                  <a:cubicBezTo>
                    <a:pt x="570" y="254"/>
                    <a:pt x="258" y="566"/>
                    <a:pt x="0" y="925"/>
                  </a:cubicBezTo>
                  <a:cubicBezTo>
                    <a:pt x="258" y="1284"/>
                    <a:pt x="570" y="1596"/>
                    <a:pt x="929" y="1853"/>
                  </a:cubicBezTo>
                  <a:cubicBezTo>
                    <a:pt x="1283" y="1596"/>
                    <a:pt x="1599" y="1284"/>
                    <a:pt x="1853" y="925"/>
                  </a:cubicBezTo>
                  <a:cubicBezTo>
                    <a:pt x="1728" y="746"/>
                    <a:pt x="1584" y="578"/>
                    <a:pt x="1428" y="422"/>
                  </a:cubicBezTo>
                  <a:cubicBezTo>
                    <a:pt x="1272" y="270"/>
                    <a:pt x="1104" y="126"/>
                    <a:pt x="9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44" name="Google Shape;1044;p53"/>
            <p:cNvSpPr/>
            <p:nvPr/>
          </p:nvSpPr>
          <p:spPr>
            <a:xfrm>
              <a:off x="4897150" y="1011500"/>
              <a:ext cx="13475" cy="12975"/>
            </a:xfrm>
            <a:custGeom>
              <a:avLst/>
              <a:gdLst/>
              <a:ahLst/>
              <a:cxnLst/>
              <a:rect l="l" t="t" r="r" b="b"/>
              <a:pathLst>
                <a:path w="539" h="519" extrusionOk="0">
                  <a:moveTo>
                    <a:pt x="492" y="0"/>
                  </a:moveTo>
                  <a:lnTo>
                    <a:pt x="492" y="0"/>
                  </a:lnTo>
                  <a:cubicBezTo>
                    <a:pt x="414" y="86"/>
                    <a:pt x="336" y="168"/>
                    <a:pt x="254" y="254"/>
                  </a:cubicBezTo>
                  <a:cubicBezTo>
                    <a:pt x="172" y="336"/>
                    <a:pt x="87" y="414"/>
                    <a:pt x="1" y="488"/>
                  </a:cubicBezTo>
                  <a:cubicBezTo>
                    <a:pt x="86" y="508"/>
                    <a:pt x="165" y="519"/>
                    <a:pt x="234" y="519"/>
                  </a:cubicBezTo>
                  <a:cubicBezTo>
                    <a:pt x="334" y="519"/>
                    <a:pt x="411" y="497"/>
                    <a:pt x="453" y="453"/>
                  </a:cubicBezTo>
                  <a:cubicBezTo>
                    <a:pt x="527" y="378"/>
                    <a:pt x="539" y="211"/>
                    <a:pt x="4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45" name="Google Shape;1045;p53"/>
            <p:cNvSpPr/>
            <p:nvPr/>
          </p:nvSpPr>
          <p:spPr>
            <a:xfrm>
              <a:off x="4841400" y="956125"/>
              <a:ext cx="13375" cy="12975"/>
            </a:xfrm>
            <a:custGeom>
              <a:avLst/>
              <a:gdLst/>
              <a:ahLst/>
              <a:cxnLst/>
              <a:rect l="l" t="t" r="r" b="b"/>
              <a:pathLst>
                <a:path w="535" h="519" extrusionOk="0">
                  <a:moveTo>
                    <a:pt x="308" y="0"/>
                  </a:moveTo>
                  <a:cubicBezTo>
                    <a:pt x="207" y="0"/>
                    <a:pt x="125" y="24"/>
                    <a:pt x="82" y="67"/>
                  </a:cubicBezTo>
                  <a:cubicBezTo>
                    <a:pt x="12" y="137"/>
                    <a:pt x="0" y="308"/>
                    <a:pt x="47" y="519"/>
                  </a:cubicBezTo>
                  <a:cubicBezTo>
                    <a:pt x="121" y="437"/>
                    <a:pt x="199" y="351"/>
                    <a:pt x="285" y="265"/>
                  </a:cubicBezTo>
                  <a:cubicBezTo>
                    <a:pt x="367" y="184"/>
                    <a:pt x="453" y="106"/>
                    <a:pt x="534" y="31"/>
                  </a:cubicBezTo>
                  <a:cubicBezTo>
                    <a:pt x="460" y="12"/>
                    <a:pt x="382"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46" name="Google Shape;1046;p53"/>
            <p:cNvSpPr/>
            <p:nvPr/>
          </p:nvSpPr>
          <p:spPr>
            <a:xfrm>
              <a:off x="4897150" y="956125"/>
              <a:ext cx="13475" cy="12975"/>
            </a:xfrm>
            <a:custGeom>
              <a:avLst/>
              <a:gdLst/>
              <a:ahLst/>
              <a:cxnLst/>
              <a:rect l="l" t="t" r="r" b="b"/>
              <a:pathLst>
                <a:path w="539" h="519" extrusionOk="0">
                  <a:moveTo>
                    <a:pt x="231" y="0"/>
                  </a:moveTo>
                  <a:cubicBezTo>
                    <a:pt x="153" y="4"/>
                    <a:pt x="75" y="12"/>
                    <a:pt x="1" y="31"/>
                  </a:cubicBezTo>
                  <a:cubicBezTo>
                    <a:pt x="87" y="106"/>
                    <a:pt x="172" y="184"/>
                    <a:pt x="254" y="265"/>
                  </a:cubicBezTo>
                  <a:cubicBezTo>
                    <a:pt x="336" y="351"/>
                    <a:pt x="414" y="437"/>
                    <a:pt x="492" y="519"/>
                  </a:cubicBezTo>
                  <a:cubicBezTo>
                    <a:pt x="539" y="308"/>
                    <a:pt x="527" y="141"/>
                    <a:pt x="453" y="67"/>
                  </a:cubicBezTo>
                  <a:cubicBezTo>
                    <a:pt x="410" y="24"/>
                    <a:pt x="332" y="0"/>
                    <a:pt x="2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47" name="Google Shape;1047;p53"/>
            <p:cNvSpPr/>
            <p:nvPr/>
          </p:nvSpPr>
          <p:spPr>
            <a:xfrm>
              <a:off x="4760475" y="894800"/>
              <a:ext cx="367850" cy="169850"/>
            </a:xfrm>
            <a:custGeom>
              <a:avLst/>
              <a:gdLst/>
              <a:ahLst/>
              <a:cxnLst/>
              <a:rect l="l" t="t" r="r" b="b"/>
              <a:pathLst>
                <a:path w="14714" h="6794" extrusionOk="0">
                  <a:moveTo>
                    <a:pt x="10752" y="1697"/>
                  </a:moveTo>
                  <a:cubicBezTo>
                    <a:pt x="10986" y="1697"/>
                    <a:pt x="11177" y="1888"/>
                    <a:pt x="11177" y="2122"/>
                  </a:cubicBezTo>
                  <a:cubicBezTo>
                    <a:pt x="11177" y="2356"/>
                    <a:pt x="10986" y="2547"/>
                    <a:pt x="10752" y="2547"/>
                  </a:cubicBezTo>
                  <a:lnTo>
                    <a:pt x="9055" y="2547"/>
                  </a:lnTo>
                  <a:cubicBezTo>
                    <a:pt x="8821" y="2547"/>
                    <a:pt x="8630" y="2356"/>
                    <a:pt x="8630" y="2122"/>
                  </a:cubicBezTo>
                  <a:cubicBezTo>
                    <a:pt x="8630" y="1888"/>
                    <a:pt x="8821" y="1697"/>
                    <a:pt x="9055" y="1697"/>
                  </a:cubicBezTo>
                  <a:close/>
                  <a:moveTo>
                    <a:pt x="10752" y="3397"/>
                  </a:moveTo>
                  <a:cubicBezTo>
                    <a:pt x="10986" y="3397"/>
                    <a:pt x="11177" y="3584"/>
                    <a:pt x="11177" y="3822"/>
                  </a:cubicBezTo>
                  <a:cubicBezTo>
                    <a:pt x="11177" y="4056"/>
                    <a:pt x="10986" y="4247"/>
                    <a:pt x="10752" y="4247"/>
                  </a:cubicBezTo>
                  <a:lnTo>
                    <a:pt x="8490" y="4247"/>
                  </a:lnTo>
                  <a:cubicBezTo>
                    <a:pt x="8252" y="4247"/>
                    <a:pt x="8065" y="4056"/>
                    <a:pt x="8065" y="3822"/>
                  </a:cubicBezTo>
                  <a:cubicBezTo>
                    <a:pt x="8065" y="3584"/>
                    <a:pt x="8252" y="3397"/>
                    <a:pt x="8490" y="3397"/>
                  </a:cubicBezTo>
                  <a:close/>
                  <a:moveTo>
                    <a:pt x="10752" y="5093"/>
                  </a:moveTo>
                  <a:cubicBezTo>
                    <a:pt x="10986" y="5093"/>
                    <a:pt x="11177" y="5284"/>
                    <a:pt x="11177" y="5518"/>
                  </a:cubicBezTo>
                  <a:cubicBezTo>
                    <a:pt x="11177" y="5752"/>
                    <a:pt x="10986" y="5943"/>
                    <a:pt x="10752" y="5943"/>
                  </a:cubicBezTo>
                  <a:lnTo>
                    <a:pt x="8490" y="5943"/>
                  </a:lnTo>
                  <a:cubicBezTo>
                    <a:pt x="8252" y="5943"/>
                    <a:pt x="8065" y="5752"/>
                    <a:pt x="8065" y="5518"/>
                  </a:cubicBezTo>
                  <a:cubicBezTo>
                    <a:pt x="8065" y="5284"/>
                    <a:pt x="8252" y="5093"/>
                    <a:pt x="8490" y="5093"/>
                  </a:cubicBezTo>
                  <a:close/>
                  <a:moveTo>
                    <a:pt x="3543" y="1605"/>
                  </a:moveTo>
                  <a:cubicBezTo>
                    <a:pt x="3742" y="1605"/>
                    <a:pt x="3958" y="1643"/>
                    <a:pt x="4189" y="1720"/>
                  </a:cubicBezTo>
                  <a:cubicBezTo>
                    <a:pt x="4337" y="1771"/>
                    <a:pt x="4477" y="1829"/>
                    <a:pt x="4618" y="1903"/>
                  </a:cubicBezTo>
                  <a:cubicBezTo>
                    <a:pt x="4996" y="1708"/>
                    <a:pt x="5366" y="1607"/>
                    <a:pt x="5695" y="1607"/>
                  </a:cubicBezTo>
                  <a:cubicBezTo>
                    <a:pt x="6023" y="1607"/>
                    <a:pt x="6310" y="1708"/>
                    <a:pt x="6521" y="1919"/>
                  </a:cubicBezTo>
                  <a:cubicBezTo>
                    <a:pt x="6938" y="2340"/>
                    <a:pt x="6922" y="3062"/>
                    <a:pt x="6536" y="3822"/>
                  </a:cubicBezTo>
                  <a:cubicBezTo>
                    <a:pt x="6926" y="4579"/>
                    <a:pt x="6942" y="5304"/>
                    <a:pt x="6521" y="5721"/>
                  </a:cubicBezTo>
                  <a:cubicBezTo>
                    <a:pt x="6310" y="5932"/>
                    <a:pt x="6022" y="6033"/>
                    <a:pt x="5694" y="6033"/>
                  </a:cubicBezTo>
                  <a:cubicBezTo>
                    <a:pt x="5366" y="6033"/>
                    <a:pt x="4996" y="5932"/>
                    <a:pt x="4618" y="5737"/>
                  </a:cubicBezTo>
                  <a:cubicBezTo>
                    <a:pt x="4477" y="5811"/>
                    <a:pt x="4337" y="5869"/>
                    <a:pt x="4189" y="5920"/>
                  </a:cubicBezTo>
                  <a:cubicBezTo>
                    <a:pt x="3978" y="5994"/>
                    <a:pt x="3760" y="6033"/>
                    <a:pt x="3541" y="6037"/>
                  </a:cubicBezTo>
                  <a:cubicBezTo>
                    <a:pt x="3210" y="6037"/>
                    <a:pt x="2925" y="5932"/>
                    <a:pt x="2719" y="5721"/>
                  </a:cubicBezTo>
                  <a:cubicBezTo>
                    <a:pt x="2297" y="5300"/>
                    <a:pt x="2313" y="4579"/>
                    <a:pt x="2699" y="3822"/>
                  </a:cubicBezTo>
                  <a:cubicBezTo>
                    <a:pt x="2313" y="3062"/>
                    <a:pt x="2297" y="2340"/>
                    <a:pt x="2719" y="1919"/>
                  </a:cubicBezTo>
                  <a:cubicBezTo>
                    <a:pt x="2929" y="1711"/>
                    <a:pt x="3210" y="1605"/>
                    <a:pt x="3543" y="1605"/>
                  </a:cubicBezTo>
                  <a:close/>
                  <a:moveTo>
                    <a:pt x="1276" y="0"/>
                  </a:moveTo>
                  <a:cubicBezTo>
                    <a:pt x="570" y="0"/>
                    <a:pt x="1" y="570"/>
                    <a:pt x="1" y="1276"/>
                  </a:cubicBezTo>
                  <a:lnTo>
                    <a:pt x="1" y="6794"/>
                  </a:lnTo>
                  <a:lnTo>
                    <a:pt x="14714" y="6794"/>
                  </a:lnTo>
                  <a:lnTo>
                    <a:pt x="14714" y="1276"/>
                  </a:lnTo>
                  <a:cubicBezTo>
                    <a:pt x="14714" y="570"/>
                    <a:pt x="14144" y="0"/>
                    <a:pt x="134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48" name="Google Shape;1048;p53"/>
            <p:cNvSpPr/>
            <p:nvPr/>
          </p:nvSpPr>
          <p:spPr>
            <a:xfrm>
              <a:off x="4760475" y="1085875"/>
              <a:ext cx="367850" cy="42425"/>
            </a:xfrm>
            <a:custGeom>
              <a:avLst/>
              <a:gdLst/>
              <a:ahLst/>
              <a:cxnLst/>
              <a:rect l="l" t="t" r="r" b="b"/>
              <a:pathLst>
                <a:path w="14714" h="1697" extrusionOk="0">
                  <a:moveTo>
                    <a:pt x="1" y="1"/>
                  </a:moveTo>
                  <a:lnTo>
                    <a:pt x="1" y="422"/>
                  </a:lnTo>
                  <a:cubicBezTo>
                    <a:pt x="1" y="1124"/>
                    <a:pt x="570" y="1693"/>
                    <a:pt x="1276" y="1697"/>
                  </a:cubicBezTo>
                  <a:lnTo>
                    <a:pt x="13442" y="1697"/>
                  </a:lnTo>
                  <a:cubicBezTo>
                    <a:pt x="14144" y="1693"/>
                    <a:pt x="14714" y="1124"/>
                    <a:pt x="14714" y="422"/>
                  </a:cubicBezTo>
                  <a:lnTo>
                    <a:pt x="147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49" name="Google Shape;1049;p53"/>
            <p:cNvSpPr/>
            <p:nvPr/>
          </p:nvSpPr>
          <p:spPr>
            <a:xfrm>
              <a:off x="4841400" y="1011500"/>
              <a:ext cx="13375" cy="13000"/>
            </a:xfrm>
            <a:custGeom>
              <a:avLst/>
              <a:gdLst/>
              <a:ahLst/>
              <a:cxnLst/>
              <a:rect l="l" t="t" r="r" b="b"/>
              <a:pathLst>
                <a:path w="535" h="520" extrusionOk="0">
                  <a:moveTo>
                    <a:pt x="47" y="0"/>
                  </a:moveTo>
                  <a:cubicBezTo>
                    <a:pt x="0" y="211"/>
                    <a:pt x="12" y="382"/>
                    <a:pt x="82" y="453"/>
                  </a:cubicBezTo>
                  <a:cubicBezTo>
                    <a:pt x="127" y="497"/>
                    <a:pt x="207" y="519"/>
                    <a:pt x="310" y="519"/>
                  </a:cubicBezTo>
                  <a:cubicBezTo>
                    <a:pt x="377" y="519"/>
                    <a:pt x="453" y="510"/>
                    <a:pt x="534" y="492"/>
                  </a:cubicBezTo>
                  <a:cubicBezTo>
                    <a:pt x="453" y="417"/>
                    <a:pt x="367" y="336"/>
                    <a:pt x="285" y="254"/>
                  </a:cubicBezTo>
                  <a:cubicBezTo>
                    <a:pt x="199" y="168"/>
                    <a:pt x="121" y="86"/>
                    <a:pt x="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50" name="Google Shape;1050;p53"/>
            <p:cNvSpPr/>
            <p:nvPr/>
          </p:nvSpPr>
          <p:spPr>
            <a:xfrm>
              <a:off x="4848500" y="1149450"/>
              <a:ext cx="191800" cy="49550"/>
            </a:xfrm>
            <a:custGeom>
              <a:avLst/>
              <a:gdLst/>
              <a:ahLst/>
              <a:cxnLst/>
              <a:rect l="l" t="t" r="r" b="b"/>
              <a:pathLst>
                <a:path w="7672" h="1982" extrusionOk="0">
                  <a:moveTo>
                    <a:pt x="1717" y="0"/>
                  </a:moveTo>
                  <a:lnTo>
                    <a:pt x="1717" y="1135"/>
                  </a:lnTo>
                  <a:lnTo>
                    <a:pt x="442" y="1135"/>
                  </a:lnTo>
                  <a:cubicBezTo>
                    <a:pt x="435" y="1135"/>
                    <a:pt x="428" y="1134"/>
                    <a:pt x="421" y="1134"/>
                  </a:cubicBezTo>
                  <a:cubicBezTo>
                    <a:pt x="189" y="1134"/>
                    <a:pt x="1" y="1325"/>
                    <a:pt x="1" y="1556"/>
                  </a:cubicBezTo>
                  <a:cubicBezTo>
                    <a:pt x="1" y="1793"/>
                    <a:pt x="192" y="1981"/>
                    <a:pt x="427" y="1981"/>
                  </a:cubicBezTo>
                  <a:cubicBezTo>
                    <a:pt x="432" y="1981"/>
                    <a:pt x="437" y="1981"/>
                    <a:pt x="442" y="1981"/>
                  </a:cubicBezTo>
                  <a:lnTo>
                    <a:pt x="7231" y="1981"/>
                  </a:lnTo>
                  <a:cubicBezTo>
                    <a:pt x="7235" y="1981"/>
                    <a:pt x="7240" y="1981"/>
                    <a:pt x="7245" y="1981"/>
                  </a:cubicBezTo>
                  <a:cubicBezTo>
                    <a:pt x="7480" y="1981"/>
                    <a:pt x="7671" y="1793"/>
                    <a:pt x="7671" y="1556"/>
                  </a:cubicBezTo>
                  <a:cubicBezTo>
                    <a:pt x="7671" y="1325"/>
                    <a:pt x="7484" y="1134"/>
                    <a:pt x="7251" y="1134"/>
                  </a:cubicBezTo>
                  <a:cubicBezTo>
                    <a:pt x="7245" y="1134"/>
                    <a:pt x="7238" y="1135"/>
                    <a:pt x="7231" y="1135"/>
                  </a:cubicBezTo>
                  <a:lnTo>
                    <a:pt x="5959" y="1135"/>
                  </a:lnTo>
                  <a:lnTo>
                    <a:pt x="59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51" name="Google Shape;1051;p53"/>
          <p:cNvGrpSpPr/>
          <p:nvPr/>
        </p:nvGrpSpPr>
        <p:grpSpPr>
          <a:xfrm>
            <a:off x="4792900" y="3336350"/>
            <a:ext cx="164875" cy="367750"/>
            <a:chOff x="4883800" y="2545300"/>
            <a:chExt cx="164875" cy="367750"/>
          </a:xfrm>
        </p:grpSpPr>
        <p:sp>
          <p:nvSpPr>
            <p:cNvPr id="1052" name="Google Shape;1052;p53"/>
            <p:cNvSpPr/>
            <p:nvPr/>
          </p:nvSpPr>
          <p:spPr>
            <a:xfrm>
              <a:off x="4883800" y="2545300"/>
              <a:ext cx="164875" cy="367750"/>
            </a:xfrm>
            <a:custGeom>
              <a:avLst/>
              <a:gdLst/>
              <a:ahLst/>
              <a:cxnLst/>
              <a:rect l="l" t="t" r="r" b="b"/>
              <a:pathLst>
                <a:path w="6595" h="14710" extrusionOk="0">
                  <a:moveTo>
                    <a:pt x="3296" y="6930"/>
                  </a:moveTo>
                  <a:cubicBezTo>
                    <a:pt x="3534" y="6930"/>
                    <a:pt x="3721" y="7121"/>
                    <a:pt x="3721" y="7355"/>
                  </a:cubicBezTo>
                  <a:lnTo>
                    <a:pt x="3721" y="10397"/>
                  </a:lnTo>
                  <a:cubicBezTo>
                    <a:pt x="4349" y="10603"/>
                    <a:pt x="4731" y="11235"/>
                    <a:pt x="4625" y="11886"/>
                  </a:cubicBezTo>
                  <a:cubicBezTo>
                    <a:pt x="4520" y="12538"/>
                    <a:pt x="3955" y="13013"/>
                    <a:pt x="3296" y="13013"/>
                  </a:cubicBezTo>
                  <a:cubicBezTo>
                    <a:pt x="2637" y="13013"/>
                    <a:pt x="2075" y="12538"/>
                    <a:pt x="1970" y="11886"/>
                  </a:cubicBezTo>
                  <a:cubicBezTo>
                    <a:pt x="1865" y="11235"/>
                    <a:pt x="2247" y="10603"/>
                    <a:pt x="2875" y="10397"/>
                  </a:cubicBezTo>
                  <a:lnTo>
                    <a:pt x="2875" y="7355"/>
                  </a:lnTo>
                  <a:cubicBezTo>
                    <a:pt x="2875" y="7121"/>
                    <a:pt x="3062" y="6930"/>
                    <a:pt x="3296" y="6930"/>
                  </a:cubicBezTo>
                  <a:close/>
                  <a:moveTo>
                    <a:pt x="3296" y="0"/>
                  </a:moveTo>
                  <a:cubicBezTo>
                    <a:pt x="2282" y="0"/>
                    <a:pt x="1459" y="823"/>
                    <a:pt x="1459" y="1837"/>
                  </a:cubicBezTo>
                  <a:lnTo>
                    <a:pt x="1459" y="9246"/>
                  </a:lnTo>
                  <a:cubicBezTo>
                    <a:pt x="426" y="10030"/>
                    <a:pt x="1" y="11387"/>
                    <a:pt x="406" y="12619"/>
                  </a:cubicBezTo>
                  <a:cubicBezTo>
                    <a:pt x="812" y="13852"/>
                    <a:pt x="1954" y="14694"/>
                    <a:pt x="3253" y="14710"/>
                  </a:cubicBezTo>
                  <a:lnTo>
                    <a:pt x="3300" y="14710"/>
                  </a:lnTo>
                  <a:cubicBezTo>
                    <a:pt x="4602" y="14710"/>
                    <a:pt x="5764" y="13875"/>
                    <a:pt x="6181" y="12639"/>
                  </a:cubicBezTo>
                  <a:cubicBezTo>
                    <a:pt x="6595" y="11403"/>
                    <a:pt x="6177" y="10038"/>
                    <a:pt x="5136" y="9246"/>
                  </a:cubicBezTo>
                  <a:lnTo>
                    <a:pt x="5136" y="5799"/>
                  </a:lnTo>
                  <a:lnTo>
                    <a:pt x="3865" y="5799"/>
                  </a:lnTo>
                  <a:cubicBezTo>
                    <a:pt x="3627" y="5799"/>
                    <a:pt x="3440" y="5608"/>
                    <a:pt x="3440" y="5374"/>
                  </a:cubicBezTo>
                  <a:cubicBezTo>
                    <a:pt x="3440" y="5140"/>
                    <a:pt x="3627" y="4949"/>
                    <a:pt x="3865" y="4949"/>
                  </a:cubicBezTo>
                  <a:lnTo>
                    <a:pt x="5136" y="4949"/>
                  </a:lnTo>
                  <a:lnTo>
                    <a:pt x="5136" y="4383"/>
                  </a:lnTo>
                  <a:lnTo>
                    <a:pt x="3865" y="4383"/>
                  </a:lnTo>
                  <a:cubicBezTo>
                    <a:pt x="3860" y="4384"/>
                    <a:pt x="3855" y="4384"/>
                    <a:pt x="3851" y="4384"/>
                  </a:cubicBezTo>
                  <a:cubicBezTo>
                    <a:pt x="3615" y="4384"/>
                    <a:pt x="3424" y="4195"/>
                    <a:pt x="3424" y="3958"/>
                  </a:cubicBezTo>
                  <a:cubicBezTo>
                    <a:pt x="3424" y="3727"/>
                    <a:pt x="3612" y="3537"/>
                    <a:pt x="3844" y="3537"/>
                  </a:cubicBezTo>
                  <a:cubicBezTo>
                    <a:pt x="3851" y="3537"/>
                    <a:pt x="3858" y="3537"/>
                    <a:pt x="3865" y="3537"/>
                  </a:cubicBezTo>
                  <a:lnTo>
                    <a:pt x="5136" y="3537"/>
                  </a:lnTo>
                  <a:lnTo>
                    <a:pt x="5136" y="2968"/>
                  </a:lnTo>
                  <a:lnTo>
                    <a:pt x="3865" y="2968"/>
                  </a:lnTo>
                  <a:cubicBezTo>
                    <a:pt x="3860" y="2968"/>
                    <a:pt x="3855" y="2968"/>
                    <a:pt x="3851" y="2968"/>
                  </a:cubicBezTo>
                  <a:cubicBezTo>
                    <a:pt x="3615" y="2968"/>
                    <a:pt x="3424" y="2780"/>
                    <a:pt x="3424" y="2547"/>
                  </a:cubicBezTo>
                  <a:cubicBezTo>
                    <a:pt x="3424" y="2310"/>
                    <a:pt x="3615" y="2122"/>
                    <a:pt x="3851" y="2122"/>
                  </a:cubicBezTo>
                  <a:cubicBezTo>
                    <a:pt x="3855" y="2122"/>
                    <a:pt x="3860" y="2122"/>
                    <a:pt x="3865" y="2122"/>
                  </a:cubicBezTo>
                  <a:lnTo>
                    <a:pt x="5136" y="2122"/>
                  </a:lnTo>
                  <a:lnTo>
                    <a:pt x="5136" y="1837"/>
                  </a:lnTo>
                  <a:cubicBezTo>
                    <a:pt x="5136" y="823"/>
                    <a:pt x="4313" y="0"/>
                    <a:pt x="3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53" name="Google Shape;1053;p53"/>
            <p:cNvSpPr/>
            <p:nvPr/>
          </p:nvSpPr>
          <p:spPr>
            <a:xfrm>
              <a:off x="4949700" y="2824700"/>
              <a:ext cx="28875" cy="24750"/>
            </a:xfrm>
            <a:custGeom>
              <a:avLst/>
              <a:gdLst/>
              <a:ahLst/>
              <a:cxnLst/>
              <a:rect l="l" t="t" r="r" b="b"/>
              <a:pathLst>
                <a:path w="1155" h="990" extrusionOk="0">
                  <a:moveTo>
                    <a:pt x="660" y="1"/>
                  </a:moveTo>
                  <a:cubicBezTo>
                    <a:pt x="219" y="1"/>
                    <a:pt x="1" y="531"/>
                    <a:pt x="313" y="843"/>
                  </a:cubicBezTo>
                  <a:cubicBezTo>
                    <a:pt x="414" y="944"/>
                    <a:pt x="538" y="990"/>
                    <a:pt x="660" y="990"/>
                  </a:cubicBezTo>
                  <a:cubicBezTo>
                    <a:pt x="913" y="990"/>
                    <a:pt x="1155" y="793"/>
                    <a:pt x="1155" y="496"/>
                  </a:cubicBezTo>
                  <a:cubicBezTo>
                    <a:pt x="1155" y="223"/>
                    <a:pt x="933" y="1"/>
                    <a:pt x="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54" name="Google Shape;1054;p53"/>
          <p:cNvGrpSpPr/>
          <p:nvPr/>
        </p:nvGrpSpPr>
        <p:grpSpPr>
          <a:xfrm>
            <a:off x="5394213" y="3336350"/>
            <a:ext cx="205150" cy="367850"/>
            <a:chOff x="5483650" y="2545300"/>
            <a:chExt cx="205150" cy="367850"/>
          </a:xfrm>
        </p:grpSpPr>
        <p:sp>
          <p:nvSpPr>
            <p:cNvPr id="1055" name="Google Shape;1055;p53"/>
            <p:cNvSpPr/>
            <p:nvPr/>
          </p:nvSpPr>
          <p:spPr>
            <a:xfrm>
              <a:off x="5653375" y="2642300"/>
              <a:ext cx="33075" cy="26825"/>
            </a:xfrm>
            <a:custGeom>
              <a:avLst/>
              <a:gdLst/>
              <a:ahLst/>
              <a:cxnLst/>
              <a:rect l="l" t="t" r="r" b="b"/>
              <a:pathLst>
                <a:path w="1323" h="1073" extrusionOk="0">
                  <a:moveTo>
                    <a:pt x="133" y="0"/>
                  </a:moveTo>
                  <a:lnTo>
                    <a:pt x="1" y="328"/>
                  </a:lnTo>
                  <a:lnTo>
                    <a:pt x="1" y="847"/>
                  </a:lnTo>
                  <a:lnTo>
                    <a:pt x="734" y="1057"/>
                  </a:lnTo>
                  <a:cubicBezTo>
                    <a:pt x="772" y="1068"/>
                    <a:pt x="810" y="1073"/>
                    <a:pt x="848" y="1073"/>
                  </a:cubicBezTo>
                  <a:cubicBezTo>
                    <a:pt x="1032" y="1073"/>
                    <a:pt x="1205" y="952"/>
                    <a:pt x="1257" y="765"/>
                  </a:cubicBezTo>
                  <a:cubicBezTo>
                    <a:pt x="1323" y="539"/>
                    <a:pt x="1190" y="305"/>
                    <a:pt x="968" y="238"/>
                  </a:cubicBezTo>
                  <a:lnTo>
                    <a:pt x="1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56" name="Google Shape;1056;p53"/>
            <p:cNvSpPr/>
            <p:nvPr/>
          </p:nvSpPr>
          <p:spPr>
            <a:xfrm>
              <a:off x="5540200" y="2824700"/>
              <a:ext cx="77825" cy="35325"/>
            </a:xfrm>
            <a:custGeom>
              <a:avLst/>
              <a:gdLst/>
              <a:ahLst/>
              <a:cxnLst/>
              <a:rect l="l" t="t" r="r" b="b"/>
              <a:pathLst>
                <a:path w="3113" h="1413" extrusionOk="0">
                  <a:moveTo>
                    <a:pt x="145" y="1"/>
                  </a:moveTo>
                  <a:cubicBezTo>
                    <a:pt x="67" y="1"/>
                    <a:pt x="0" y="63"/>
                    <a:pt x="0" y="141"/>
                  </a:cubicBezTo>
                  <a:lnTo>
                    <a:pt x="0" y="1272"/>
                  </a:lnTo>
                  <a:cubicBezTo>
                    <a:pt x="0" y="1350"/>
                    <a:pt x="67" y="1412"/>
                    <a:pt x="145" y="1412"/>
                  </a:cubicBezTo>
                  <a:lnTo>
                    <a:pt x="2972" y="1412"/>
                  </a:lnTo>
                  <a:cubicBezTo>
                    <a:pt x="3050" y="1412"/>
                    <a:pt x="3112" y="1350"/>
                    <a:pt x="3112" y="1272"/>
                  </a:cubicBezTo>
                  <a:lnTo>
                    <a:pt x="3112" y="141"/>
                  </a:lnTo>
                  <a:cubicBezTo>
                    <a:pt x="3112" y="63"/>
                    <a:pt x="3050" y="1"/>
                    <a:pt x="29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57" name="Google Shape;1057;p53"/>
            <p:cNvSpPr/>
            <p:nvPr/>
          </p:nvSpPr>
          <p:spPr>
            <a:xfrm>
              <a:off x="5490175" y="2545300"/>
              <a:ext cx="141975" cy="88450"/>
            </a:xfrm>
            <a:custGeom>
              <a:avLst/>
              <a:gdLst/>
              <a:ahLst/>
              <a:cxnLst/>
              <a:rect l="l" t="t" r="r" b="b"/>
              <a:pathLst>
                <a:path w="5679" h="3538" extrusionOk="0">
                  <a:moveTo>
                    <a:pt x="1861" y="0"/>
                  </a:moveTo>
                  <a:cubicBezTo>
                    <a:pt x="1740" y="0"/>
                    <a:pt x="1623" y="51"/>
                    <a:pt x="1545" y="141"/>
                  </a:cubicBezTo>
                  <a:lnTo>
                    <a:pt x="410" y="1416"/>
                  </a:lnTo>
                  <a:cubicBezTo>
                    <a:pt x="375" y="1455"/>
                    <a:pt x="344" y="1506"/>
                    <a:pt x="329" y="1560"/>
                  </a:cubicBezTo>
                  <a:lnTo>
                    <a:pt x="134" y="2141"/>
                  </a:lnTo>
                  <a:cubicBezTo>
                    <a:pt x="1" y="2527"/>
                    <a:pt x="67" y="2956"/>
                    <a:pt x="305" y="3288"/>
                  </a:cubicBezTo>
                  <a:cubicBezTo>
                    <a:pt x="371" y="3381"/>
                    <a:pt x="449" y="3463"/>
                    <a:pt x="539" y="3537"/>
                  </a:cubicBezTo>
                  <a:lnTo>
                    <a:pt x="5679" y="3537"/>
                  </a:lnTo>
                  <a:lnTo>
                    <a:pt x="56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58" name="Google Shape;1058;p53"/>
            <p:cNvSpPr/>
            <p:nvPr/>
          </p:nvSpPr>
          <p:spPr>
            <a:xfrm>
              <a:off x="5526050" y="2654875"/>
              <a:ext cx="106100" cy="21275"/>
            </a:xfrm>
            <a:custGeom>
              <a:avLst/>
              <a:gdLst/>
              <a:ahLst/>
              <a:cxnLst/>
              <a:rect l="l" t="t" r="r" b="b"/>
              <a:pathLst>
                <a:path w="4244" h="851" extrusionOk="0">
                  <a:moveTo>
                    <a:pt x="1" y="0"/>
                  </a:moveTo>
                  <a:lnTo>
                    <a:pt x="1" y="851"/>
                  </a:lnTo>
                  <a:lnTo>
                    <a:pt x="4244" y="851"/>
                  </a:lnTo>
                  <a:lnTo>
                    <a:pt x="42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59" name="Google Shape;1059;p53"/>
            <p:cNvSpPr/>
            <p:nvPr/>
          </p:nvSpPr>
          <p:spPr>
            <a:xfrm>
              <a:off x="5653375" y="2545300"/>
              <a:ext cx="35425" cy="71475"/>
            </a:xfrm>
            <a:custGeom>
              <a:avLst/>
              <a:gdLst/>
              <a:ahLst/>
              <a:cxnLst/>
              <a:rect l="l" t="t" r="r" b="b"/>
              <a:pathLst>
                <a:path w="1417" h="2859" extrusionOk="0">
                  <a:moveTo>
                    <a:pt x="1" y="0"/>
                  </a:moveTo>
                  <a:lnTo>
                    <a:pt x="1" y="2859"/>
                  </a:lnTo>
                  <a:lnTo>
                    <a:pt x="1062" y="2679"/>
                  </a:lnTo>
                  <a:cubicBezTo>
                    <a:pt x="1264" y="2648"/>
                    <a:pt x="1416" y="2469"/>
                    <a:pt x="1416" y="2262"/>
                  </a:cubicBezTo>
                  <a:lnTo>
                    <a:pt x="1416" y="422"/>
                  </a:lnTo>
                  <a:cubicBezTo>
                    <a:pt x="1416" y="188"/>
                    <a:pt x="1225" y="0"/>
                    <a:pt x="9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60" name="Google Shape;1060;p53"/>
            <p:cNvSpPr/>
            <p:nvPr/>
          </p:nvSpPr>
          <p:spPr>
            <a:xfrm>
              <a:off x="5483650" y="2697375"/>
              <a:ext cx="190925" cy="215775"/>
            </a:xfrm>
            <a:custGeom>
              <a:avLst/>
              <a:gdLst/>
              <a:ahLst/>
              <a:cxnLst/>
              <a:rect l="l" t="t" r="r" b="b"/>
              <a:pathLst>
                <a:path w="7637" h="8631" extrusionOk="0">
                  <a:moveTo>
                    <a:pt x="4683" y="2828"/>
                  </a:moveTo>
                  <a:cubicBezTo>
                    <a:pt x="4914" y="2828"/>
                    <a:pt x="5105" y="3016"/>
                    <a:pt x="5105" y="3253"/>
                  </a:cubicBezTo>
                  <a:cubicBezTo>
                    <a:pt x="5105" y="3490"/>
                    <a:pt x="4914" y="3678"/>
                    <a:pt x="4683" y="3678"/>
                  </a:cubicBezTo>
                  <a:cubicBezTo>
                    <a:pt x="4678" y="3678"/>
                    <a:pt x="4673" y="3678"/>
                    <a:pt x="4668" y="3678"/>
                  </a:cubicBezTo>
                  <a:lnTo>
                    <a:pt x="2968" y="3678"/>
                  </a:lnTo>
                  <a:cubicBezTo>
                    <a:pt x="2742" y="3670"/>
                    <a:pt x="2559" y="3483"/>
                    <a:pt x="2559" y="3253"/>
                  </a:cubicBezTo>
                  <a:cubicBezTo>
                    <a:pt x="2559" y="3023"/>
                    <a:pt x="2742" y="2836"/>
                    <a:pt x="2968" y="2828"/>
                  </a:cubicBezTo>
                  <a:lnTo>
                    <a:pt x="4668" y="2828"/>
                  </a:lnTo>
                  <a:cubicBezTo>
                    <a:pt x="4673" y="2828"/>
                    <a:pt x="4678" y="2828"/>
                    <a:pt x="4683" y="2828"/>
                  </a:cubicBezTo>
                  <a:close/>
                  <a:moveTo>
                    <a:pt x="5234" y="4243"/>
                  </a:moveTo>
                  <a:cubicBezTo>
                    <a:pt x="5780" y="4243"/>
                    <a:pt x="6224" y="4688"/>
                    <a:pt x="6224" y="5234"/>
                  </a:cubicBezTo>
                  <a:lnTo>
                    <a:pt x="6224" y="6365"/>
                  </a:lnTo>
                  <a:cubicBezTo>
                    <a:pt x="6224" y="6911"/>
                    <a:pt x="5780" y="7355"/>
                    <a:pt x="5234" y="7355"/>
                  </a:cubicBezTo>
                  <a:lnTo>
                    <a:pt x="2407" y="7355"/>
                  </a:lnTo>
                  <a:cubicBezTo>
                    <a:pt x="1861" y="7355"/>
                    <a:pt x="1416" y="6911"/>
                    <a:pt x="1416" y="6365"/>
                  </a:cubicBezTo>
                  <a:lnTo>
                    <a:pt x="1416" y="5234"/>
                  </a:lnTo>
                  <a:cubicBezTo>
                    <a:pt x="1416" y="4688"/>
                    <a:pt x="1861" y="4243"/>
                    <a:pt x="2407" y="4243"/>
                  </a:cubicBezTo>
                  <a:close/>
                  <a:moveTo>
                    <a:pt x="1100" y="1"/>
                  </a:moveTo>
                  <a:lnTo>
                    <a:pt x="375" y="722"/>
                  </a:lnTo>
                  <a:cubicBezTo>
                    <a:pt x="133" y="960"/>
                    <a:pt x="1" y="1288"/>
                    <a:pt x="1" y="1623"/>
                  </a:cubicBezTo>
                  <a:lnTo>
                    <a:pt x="1" y="7355"/>
                  </a:lnTo>
                  <a:cubicBezTo>
                    <a:pt x="1" y="8057"/>
                    <a:pt x="570" y="8627"/>
                    <a:pt x="1276" y="8630"/>
                  </a:cubicBezTo>
                  <a:lnTo>
                    <a:pt x="6365" y="8630"/>
                  </a:lnTo>
                  <a:cubicBezTo>
                    <a:pt x="7067" y="8627"/>
                    <a:pt x="7636" y="8057"/>
                    <a:pt x="7636" y="7355"/>
                  </a:cubicBezTo>
                  <a:lnTo>
                    <a:pt x="7636" y="3889"/>
                  </a:lnTo>
                  <a:cubicBezTo>
                    <a:pt x="7636" y="3549"/>
                    <a:pt x="7503" y="3226"/>
                    <a:pt x="7262" y="2988"/>
                  </a:cubicBezTo>
                  <a:lnTo>
                    <a:pt x="6065" y="1787"/>
                  </a:lnTo>
                  <a:cubicBezTo>
                    <a:pt x="5987" y="1709"/>
                    <a:pt x="5940" y="1600"/>
                    <a:pt x="5940" y="1486"/>
                  </a:cubicBezTo>
                  <a:lnTo>
                    <a:pt x="594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61" name="Google Shape;1061;p53"/>
          <p:cNvGrpSpPr/>
          <p:nvPr/>
        </p:nvGrpSpPr>
        <p:grpSpPr>
          <a:xfrm>
            <a:off x="7224638" y="2174750"/>
            <a:ext cx="275900" cy="367850"/>
            <a:chOff x="7308475" y="1383700"/>
            <a:chExt cx="275900" cy="367850"/>
          </a:xfrm>
        </p:grpSpPr>
        <p:sp>
          <p:nvSpPr>
            <p:cNvPr id="1062" name="Google Shape;1062;p53"/>
            <p:cNvSpPr/>
            <p:nvPr/>
          </p:nvSpPr>
          <p:spPr>
            <a:xfrm>
              <a:off x="7471175" y="1501275"/>
              <a:ext cx="56575" cy="41650"/>
            </a:xfrm>
            <a:custGeom>
              <a:avLst/>
              <a:gdLst/>
              <a:ahLst/>
              <a:cxnLst/>
              <a:rect l="l" t="t" r="r" b="b"/>
              <a:pathLst>
                <a:path w="2263" h="1666" extrusionOk="0">
                  <a:moveTo>
                    <a:pt x="1" y="1"/>
                  </a:moveTo>
                  <a:lnTo>
                    <a:pt x="1" y="675"/>
                  </a:lnTo>
                  <a:cubicBezTo>
                    <a:pt x="1" y="1221"/>
                    <a:pt x="445" y="1666"/>
                    <a:pt x="991" y="1666"/>
                  </a:cubicBezTo>
                  <a:lnTo>
                    <a:pt x="1841" y="1666"/>
                  </a:lnTo>
                  <a:cubicBezTo>
                    <a:pt x="2075" y="1666"/>
                    <a:pt x="2262" y="1475"/>
                    <a:pt x="2262" y="1241"/>
                  </a:cubicBezTo>
                  <a:lnTo>
                    <a:pt x="2262" y="648"/>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1063" name="Google Shape;1063;p53"/>
            <p:cNvSpPr/>
            <p:nvPr/>
          </p:nvSpPr>
          <p:spPr>
            <a:xfrm>
              <a:off x="7372125" y="1606575"/>
              <a:ext cx="148600" cy="84925"/>
            </a:xfrm>
            <a:custGeom>
              <a:avLst/>
              <a:gdLst/>
              <a:ahLst/>
              <a:cxnLst/>
              <a:rect l="l" t="t" r="r" b="b"/>
              <a:pathLst>
                <a:path w="5944" h="3397" extrusionOk="0">
                  <a:moveTo>
                    <a:pt x="2701" y="565"/>
                  </a:moveTo>
                  <a:cubicBezTo>
                    <a:pt x="2937" y="565"/>
                    <a:pt x="3128" y="758"/>
                    <a:pt x="3128" y="991"/>
                  </a:cubicBezTo>
                  <a:cubicBezTo>
                    <a:pt x="3128" y="1228"/>
                    <a:pt x="2937" y="1416"/>
                    <a:pt x="2702" y="1416"/>
                  </a:cubicBezTo>
                  <a:cubicBezTo>
                    <a:pt x="2697" y="1416"/>
                    <a:pt x="2692" y="1416"/>
                    <a:pt x="2687" y="1416"/>
                  </a:cubicBezTo>
                  <a:lnTo>
                    <a:pt x="991" y="1416"/>
                  </a:lnTo>
                  <a:cubicBezTo>
                    <a:pt x="761" y="1408"/>
                    <a:pt x="582" y="1221"/>
                    <a:pt x="582" y="991"/>
                  </a:cubicBezTo>
                  <a:cubicBezTo>
                    <a:pt x="582" y="761"/>
                    <a:pt x="761" y="574"/>
                    <a:pt x="991" y="566"/>
                  </a:cubicBezTo>
                  <a:lnTo>
                    <a:pt x="2687" y="566"/>
                  </a:lnTo>
                  <a:cubicBezTo>
                    <a:pt x="2692" y="566"/>
                    <a:pt x="2697" y="565"/>
                    <a:pt x="2701" y="565"/>
                  </a:cubicBezTo>
                  <a:close/>
                  <a:moveTo>
                    <a:pt x="5238" y="1981"/>
                  </a:moveTo>
                  <a:cubicBezTo>
                    <a:pt x="5472" y="1981"/>
                    <a:pt x="5659" y="2172"/>
                    <a:pt x="5659" y="2406"/>
                  </a:cubicBezTo>
                  <a:cubicBezTo>
                    <a:pt x="5659" y="2640"/>
                    <a:pt x="5472" y="2831"/>
                    <a:pt x="5238" y="2831"/>
                  </a:cubicBezTo>
                  <a:lnTo>
                    <a:pt x="991" y="2831"/>
                  </a:lnTo>
                  <a:cubicBezTo>
                    <a:pt x="757" y="2831"/>
                    <a:pt x="566" y="2640"/>
                    <a:pt x="566" y="2406"/>
                  </a:cubicBezTo>
                  <a:cubicBezTo>
                    <a:pt x="566" y="2172"/>
                    <a:pt x="757" y="1981"/>
                    <a:pt x="991" y="1981"/>
                  </a:cubicBezTo>
                  <a:close/>
                  <a:moveTo>
                    <a:pt x="1" y="0"/>
                  </a:moveTo>
                  <a:lnTo>
                    <a:pt x="1" y="3397"/>
                  </a:lnTo>
                  <a:lnTo>
                    <a:pt x="5944" y="3397"/>
                  </a:lnTo>
                  <a:lnTo>
                    <a:pt x="5944" y="0"/>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1064" name="Google Shape;1064;p53"/>
            <p:cNvSpPr/>
            <p:nvPr/>
          </p:nvSpPr>
          <p:spPr>
            <a:xfrm>
              <a:off x="7308475" y="1443850"/>
              <a:ext cx="275900" cy="307700"/>
            </a:xfrm>
            <a:custGeom>
              <a:avLst/>
              <a:gdLst/>
              <a:ahLst/>
              <a:cxnLst/>
              <a:rect l="l" t="t" r="r" b="b"/>
              <a:pathLst>
                <a:path w="11036" h="12308" extrusionOk="0">
                  <a:moveTo>
                    <a:pt x="6450" y="1416"/>
                  </a:moveTo>
                  <a:cubicBezTo>
                    <a:pt x="6489" y="1416"/>
                    <a:pt x="6528" y="1420"/>
                    <a:pt x="6567" y="1432"/>
                  </a:cubicBezTo>
                  <a:lnTo>
                    <a:pt x="9106" y="2157"/>
                  </a:lnTo>
                  <a:cubicBezTo>
                    <a:pt x="9410" y="2243"/>
                    <a:pt x="9620" y="2524"/>
                    <a:pt x="9620" y="2840"/>
                  </a:cubicBezTo>
                  <a:lnTo>
                    <a:pt x="9620" y="3538"/>
                  </a:lnTo>
                  <a:cubicBezTo>
                    <a:pt x="9620" y="4240"/>
                    <a:pt x="9051" y="4809"/>
                    <a:pt x="8349" y="4809"/>
                  </a:cubicBezTo>
                  <a:lnTo>
                    <a:pt x="7499" y="4809"/>
                  </a:lnTo>
                  <a:cubicBezTo>
                    <a:pt x="6481" y="4809"/>
                    <a:pt x="5658" y="3986"/>
                    <a:pt x="5658" y="2972"/>
                  </a:cubicBezTo>
                  <a:lnTo>
                    <a:pt x="5658" y="2208"/>
                  </a:lnTo>
                  <a:cubicBezTo>
                    <a:pt x="5658" y="1771"/>
                    <a:pt x="6013" y="1416"/>
                    <a:pt x="6450" y="1416"/>
                  </a:cubicBezTo>
                  <a:close/>
                  <a:moveTo>
                    <a:pt x="8915" y="5659"/>
                  </a:moveTo>
                  <a:cubicBezTo>
                    <a:pt x="9149" y="5659"/>
                    <a:pt x="9340" y="5850"/>
                    <a:pt x="9340" y="6084"/>
                  </a:cubicBezTo>
                  <a:lnTo>
                    <a:pt x="9340" y="10327"/>
                  </a:lnTo>
                  <a:cubicBezTo>
                    <a:pt x="9340" y="10561"/>
                    <a:pt x="9149" y="10752"/>
                    <a:pt x="8915" y="10752"/>
                  </a:cubicBezTo>
                  <a:lnTo>
                    <a:pt x="2122" y="10752"/>
                  </a:lnTo>
                  <a:cubicBezTo>
                    <a:pt x="1888" y="10752"/>
                    <a:pt x="1696" y="10561"/>
                    <a:pt x="1696" y="10327"/>
                  </a:cubicBezTo>
                  <a:lnTo>
                    <a:pt x="1696" y="6084"/>
                  </a:lnTo>
                  <a:cubicBezTo>
                    <a:pt x="1696" y="5850"/>
                    <a:pt x="1888" y="5659"/>
                    <a:pt x="2122" y="5659"/>
                  </a:cubicBezTo>
                  <a:close/>
                  <a:moveTo>
                    <a:pt x="2687" y="1"/>
                  </a:moveTo>
                  <a:cubicBezTo>
                    <a:pt x="2597" y="1"/>
                    <a:pt x="2508" y="32"/>
                    <a:pt x="2433" y="87"/>
                  </a:cubicBezTo>
                  <a:lnTo>
                    <a:pt x="511" y="1530"/>
                  </a:lnTo>
                  <a:cubicBezTo>
                    <a:pt x="191" y="1767"/>
                    <a:pt x="0" y="2146"/>
                    <a:pt x="0" y="2547"/>
                  </a:cubicBezTo>
                  <a:lnTo>
                    <a:pt x="0" y="11037"/>
                  </a:lnTo>
                  <a:cubicBezTo>
                    <a:pt x="0" y="11739"/>
                    <a:pt x="569" y="12308"/>
                    <a:pt x="1275" y="12308"/>
                  </a:cubicBezTo>
                  <a:lnTo>
                    <a:pt x="9765" y="12308"/>
                  </a:lnTo>
                  <a:cubicBezTo>
                    <a:pt x="10467" y="12308"/>
                    <a:pt x="11036" y="11739"/>
                    <a:pt x="11036" y="11037"/>
                  </a:cubicBezTo>
                  <a:lnTo>
                    <a:pt x="11036" y="2840"/>
                  </a:lnTo>
                  <a:cubicBezTo>
                    <a:pt x="11032" y="1892"/>
                    <a:pt x="10404" y="1058"/>
                    <a:pt x="9496" y="796"/>
                  </a:cubicBezTo>
                  <a:lnTo>
                    <a:pt x="6766" y="16"/>
                  </a:lnTo>
                  <a:cubicBezTo>
                    <a:pt x="6731" y="5"/>
                    <a:pt x="6688" y="1"/>
                    <a:pt x="6649"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1065" name="Google Shape;1065;p53"/>
            <p:cNvSpPr/>
            <p:nvPr/>
          </p:nvSpPr>
          <p:spPr>
            <a:xfrm>
              <a:off x="7365000" y="1383700"/>
              <a:ext cx="120325" cy="40775"/>
            </a:xfrm>
            <a:custGeom>
              <a:avLst/>
              <a:gdLst/>
              <a:ahLst/>
              <a:cxnLst/>
              <a:rect l="l" t="t" r="r" b="b"/>
              <a:pathLst>
                <a:path w="4813" h="1631" extrusionOk="0">
                  <a:moveTo>
                    <a:pt x="426" y="1"/>
                  </a:moveTo>
                  <a:cubicBezTo>
                    <a:pt x="192" y="1"/>
                    <a:pt x="5" y="192"/>
                    <a:pt x="1" y="426"/>
                  </a:cubicBezTo>
                  <a:lnTo>
                    <a:pt x="1" y="1631"/>
                  </a:lnTo>
                  <a:cubicBezTo>
                    <a:pt x="137" y="1584"/>
                    <a:pt x="282" y="1557"/>
                    <a:pt x="426" y="1557"/>
                  </a:cubicBezTo>
                  <a:lnTo>
                    <a:pt x="4388" y="1557"/>
                  </a:lnTo>
                  <a:cubicBezTo>
                    <a:pt x="4509" y="1557"/>
                    <a:pt x="4626" y="1572"/>
                    <a:pt x="4739" y="1607"/>
                  </a:cubicBezTo>
                  <a:lnTo>
                    <a:pt x="4813" y="1627"/>
                  </a:lnTo>
                  <a:lnTo>
                    <a:pt x="4813" y="426"/>
                  </a:lnTo>
                  <a:cubicBezTo>
                    <a:pt x="4813" y="192"/>
                    <a:pt x="4622" y="1"/>
                    <a:pt x="4388"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grpSp>
        <p:nvGrpSpPr>
          <p:cNvPr id="1066" name="Google Shape;1066;p53"/>
          <p:cNvGrpSpPr/>
          <p:nvPr/>
        </p:nvGrpSpPr>
        <p:grpSpPr>
          <a:xfrm>
            <a:off x="6599488" y="2174775"/>
            <a:ext cx="290525" cy="367900"/>
            <a:chOff x="6682300" y="1383725"/>
            <a:chExt cx="290525" cy="367900"/>
          </a:xfrm>
        </p:grpSpPr>
        <p:sp>
          <p:nvSpPr>
            <p:cNvPr id="1067" name="Google Shape;1067;p53"/>
            <p:cNvSpPr/>
            <p:nvPr/>
          </p:nvSpPr>
          <p:spPr>
            <a:xfrm>
              <a:off x="6838175" y="1549925"/>
              <a:ext cx="12800" cy="12800"/>
            </a:xfrm>
            <a:custGeom>
              <a:avLst/>
              <a:gdLst/>
              <a:ahLst/>
              <a:cxnLst/>
              <a:rect l="l" t="t" r="r" b="b"/>
              <a:pathLst>
                <a:path w="512" h="512" extrusionOk="0">
                  <a:moveTo>
                    <a:pt x="426" y="1"/>
                  </a:moveTo>
                  <a:cubicBezTo>
                    <a:pt x="192" y="1"/>
                    <a:pt x="1" y="192"/>
                    <a:pt x="1" y="426"/>
                  </a:cubicBezTo>
                  <a:lnTo>
                    <a:pt x="1" y="511"/>
                  </a:lnTo>
                  <a:lnTo>
                    <a:pt x="86" y="511"/>
                  </a:lnTo>
                  <a:cubicBezTo>
                    <a:pt x="320" y="511"/>
                    <a:pt x="511" y="320"/>
                    <a:pt x="511" y="86"/>
                  </a:cubicBezTo>
                  <a:lnTo>
                    <a:pt x="51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68" name="Google Shape;1068;p53"/>
            <p:cNvSpPr/>
            <p:nvPr/>
          </p:nvSpPr>
          <p:spPr>
            <a:xfrm>
              <a:off x="6682300" y="1383725"/>
              <a:ext cx="290525" cy="367900"/>
            </a:xfrm>
            <a:custGeom>
              <a:avLst/>
              <a:gdLst/>
              <a:ahLst/>
              <a:cxnLst/>
              <a:rect l="l" t="t" r="r" b="b"/>
              <a:pathLst>
                <a:path w="11621" h="14716" extrusionOk="0">
                  <a:moveTo>
                    <a:pt x="7791" y="2971"/>
                  </a:moveTo>
                  <a:cubicBezTo>
                    <a:pt x="8493" y="2975"/>
                    <a:pt x="9063" y="3541"/>
                    <a:pt x="9063" y="4246"/>
                  </a:cubicBezTo>
                  <a:lnTo>
                    <a:pt x="9067" y="10470"/>
                  </a:lnTo>
                  <a:cubicBezTo>
                    <a:pt x="9063" y="11172"/>
                    <a:pt x="8493" y="11741"/>
                    <a:pt x="7791" y="11741"/>
                  </a:cubicBezTo>
                  <a:lnTo>
                    <a:pt x="3829" y="11741"/>
                  </a:lnTo>
                  <a:cubicBezTo>
                    <a:pt x="3128" y="11741"/>
                    <a:pt x="2558" y="11172"/>
                    <a:pt x="2558" y="10470"/>
                  </a:cubicBezTo>
                  <a:lnTo>
                    <a:pt x="2558" y="4246"/>
                  </a:lnTo>
                  <a:cubicBezTo>
                    <a:pt x="2558" y="3541"/>
                    <a:pt x="3128" y="2971"/>
                    <a:pt x="3829" y="2971"/>
                  </a:cubicBezTo>
                  <a:close/>
                  <a:moveTo>
                    <a:pt x="1846" y="1"/>
                  </a:moveTo>
                  <a:cubicBezTo>
                    <a:pt x="1457" y="1"/>
                    <a:pt x="1065" y="145"/>
                    <a:pt x="757" y="448"/>
                  </a:cubicBezTo>
                  <a:cubicBezTo>
                    <a:pt x="0" y="1193"/>
                    <a:pt x="195" y="2460"/>
                    <a:pt x="1143" y="2944"/>
                  </a:cubicBezTo>
                  <a:lnTo>
                    <a:pt x="1143" y="11773"/>
                  </a:lnTo>
                  <a:cubicBezTo>
                    <a:pt x="195" y="12252"/>
                    <a:pt x="0" y="13520"/>
                    <a:pt x="757" y="14265"/>
                  </a:cubicBezTo>
                  <a:cubicBezTo>
                    <a:pt x="1065" y="14570"/>
                    <a:pt x="1458" y="14715"/>
                    <a:pt x="1847" y="14715"/>
                  </a:cubicBezTo>
                  <a:cubicBezTo>
                    <a:pt x="2411" y="14715"/>
                    <a:pt x="2967" y="14409"/>
                    <a:pt x="3245" y="13843"/>
                  </a:cubicBezTo>
                  <a:lnTo>
                    <a:pt x="8376" y="13843"/>
                  </a:lnTo>
                  <a:cubicBezTo>
                    <a:pt x="8654" y="14410"/>
                    <a:pt x="9211" y="14716"/>
                    <a:pt x="9776" y="14716"/>
                  </a:cubicBezTo>
                  <a:cubicBezTo>
                    <a:pt x="10164" y="14716"/>
                    <a:pt x="10556" y="14572"/>
                    <a:pt x="10864" y="14268"/>
                  </a:cubicBezTo>
                  <a:cubicBezTo>
                    <a:pt x="11621" y="13520"/>
                    <a:pt x="11426" y="12252"/>
                    <a:pt x="10478" y="11773"/>
                  </a:cubicBezTo>
                  <a:lnTo>
                    <a:pt x="10478" y="2944"/>
                  </a:lnTo>
                  <a:cubicBezTo>
                    <a:pt x="11426" y="2460"/>
                    <a:pt x="11621" y="1193"/>
                    <a:pt x="10864" y="448"/>
                  </a:cubicBezTo>
                  <a:cubicBezTo>
                    <a:pt x="10556" y="145"/>
                    <a:pt x="10164" y="1"/>
                    <a:pt x="9775" y="1"/>
                  </a:cubicBezTo>
                  <a:cubicBezTo>
                    <a:pt x="9210" y="1"/>
                    <a:pt x="8654" y="306"/>
                    <a:pt x="8376" y="869"/>
                  </a:cubicBezTo>
                  <a:lnTo>
                    <a:pt x="3245" y="869"/>
                  </a:lnTo>
                  <a:cubicBezTo>
                    <a:pt x="2967" y="306"/>
                    <a:pt x="2411" y="1"/>
                    <a:pt x="18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69" name="Google Shape;1069;p53"/>
            <p:cNvSpPr/>
            <p:nvPr/>
          </p:nvSpPr>
          <p:spPr>
            <a:xfrm>
              <a:off x="6804150" y="1549925"/>
              <a:ext cx="12800" cy="12800"/>
            </a:xfrm>
            <a:custGeom>
              <a:avLst/>
              <a:gdLst/>
              <a:ahLst/>
              <a:cxnLst/>
              <a:rect l="l" t="t" r="r" b="b"/>
              <a:pathLst>
                <a:path w="512" h="512" extrusionOk="0">
                  <a:moveTo>
                    <a:pt x="4" y="1"/>
                  </a:moveTo>
                  <a:lnTo>
                    <a:pt x="4" y="86"/>
                  </a:lnTo>
                  <a:cubicBezTo>
                    <a:pt x="1" y="320"/>
                    <a:pt x="192" y="511"/>
                    <a:pt x="426" y="511"/>
                  </a:cubicBezTo>
                  <a:lnTo>
                    <a:pt x="511" y="511"/>
                  </a:lnTo>
                  <a:lnTo>
                    <a:pt x="511" y="426"/>
                  </a:lnTo>
                  <a:cubicBezTo>
                    <a:pt x="511" y="192"/>
                    <a:pt x="320" y="1"/>
                    <a:pt x="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70" name="Google Shape;1070;p53"/>
            <p:cNvSpPr/>
            <p:nvPr/>
          </p:nvSpPr>
          <p:spPr>
            <a:xfrm>
              <a:off x="6767400" y="1479250"/>
              <a:ext cx="120325" cy="176875"/>
            </a:xfrm>
            <a:custGeom>
              <a:avLst/>
              <a:gdLst/>
              <a:ahLst/>
              <a:cxnLst/>
              <a:rect l="l" t="t" r="r" b="b"/>
              <a:pathLst>
                <a:path w="4813" h="7075" extrusionOk="0">
                  <a:moveTo>
                    <a:pt x="3764" y="1981"/>
                  </a:moveTo>
                  <a:cubicBezTo>
                    <a:pt x="3998" y="1981"/>
                    <a:pt x="4189" y="2169"/>
                    <a:pt x="4189" y="2403"/>
                  </a:cubicBezTo>
                  <a:lnTo>
                    <a:pt x="4189" y="2913"/>
                  </a:lnTo>
                  <a:cubicBezTo>
                    <a:pt x="4189" y="3615"/>
                    <a:pt x="3619" y="4185"/>
                    <a:pt x="2913" y="4185"/>
                  </a:cubicBezTo>
                  <a:lnTo>
                    <a:pt x="2832" y="4185"/>
                  </a:lnTo>
                  <a:lnTo>
                    <a:pt x="2832" y="4668"/>
                  </a:lnTo>
                  <a:cubicBezTo>
                    <a:pt x="2832" y="4902"/>
                    <a:pt x="2640" y="5093"/>
                    <a:pt x="2406" y="5093"/>
                  </a:cubicBezTo>
                  <a:cubicBezTo>
                    <a:pt x="2172" y="5093"/>
                    <a:pt x="1981" y="4902"/>
                    <a:pt x="1981" y="4668"/>
                  </a:cubicBezTo>
                  <a:lnTo>
                    <a:pt x="1981" y="4185"/>
                  </a:lnTo>
                  <a:lnTo>
                    <a:pt x="1900" y="4185"/>
                  </a:lnTo>
                  <a:cubicBezTo>
                    <a:pt x="1194" y="4185"/>
                    <a:pt x="624" y="3615"/>
                    <a:pt x="624" y="2913"/>
                  </a:cubicBezTo>
                  <a:lnTo>
                    <a:pt x="624" y="2403"/>
                  </a:lnTo>
                  <a:cubicBezTo>
                    <a:pt x="624" y="2169"/>
                    <a:pt x="815" y="1981"/>
                    <a:pt x="1049" y="1981"/>
                  </a:cubicBezTo>
                  <a:lnTo>
                    <a:pt x="1560" y="1981"/>
                  </a:lnTo>
                  <a:cubicBezTo>
                    <a:pt x="1800" y="2198"/>
                    <a:pt x="2103" y="2306"/>
                    <a:pt x="2407" y="2306"/>
                  </a:cubicBezTo>
                  <a:cubicBezTo>
                    <a:pt x="2711" y="2306"/>
                    <a:pt x="3015" y="2198"/>
                    <a:pt x="3257" y="1981"/>
                  </a:cubicBezTo>
                  <a:close/>
                  <a:moveTo>
                    <a:pt x="425" y="0"/>
                  </a:moveTo>
                  <a:cubicBezTo>
                    <a:pt x="192" y="0"/>
                    <a:pt x="0" y="188"/>
                    <a:pt x="0" y="425"/>
                  </a:cubicBezTo>
                  <a:lnTo>
                    <a:pt x="0" y="6649"/>
                  </a:lnTo>
                  <a:cubicBezTo>
                    <a:pt x="0" y="6883"/>
                    <a:pt x="192" y="7074"/>
                    <a:pt x="425" y="7074"/>
                  </a:cubicBezTo>
                  <a:lnTo>
                    <a:pt x="4387" y="7074"/>
                  </a:lnTo>
                  <a:cubicBezTo>
                    <a:pt x="4621" y="7074"/>
                    <a:pt x="4813" y="6883"/>
                    <a:pt x="4813" y="6649"/>
                  </a:cubicBezTo>
                  <a:lnTo>
                    <a:pt x="4813" y="425"/>
                  </a:lnTo>
                  <a:cubicBezTo>
                    <a:pt x="4813" y="188"/>
                    <a:pt x="4621" y="0"/>
                    <a:pt x="4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071" name="Google Shape;1071;p53"/>
          <p:cNvSpPr/>
          <p:nvPr/>
        </p:nvSpPr>
        <p:spPr>
          <a:xfrm>
            <a:off x="4069563" y="1749500"/>
            <a:ext cx="375275" cy="240650"/>
          </a:xfrm>
          <a:custGeom>
            <a:avLst/>
            <a:gdLst/>
            <a:ahLst/>
            <a:cxnLst/>
            <a:rect l="l" t="t" r="r" b="b"/>
            <a:pathLst>
              <a:path w="15011" h="9626" extrusionOk="0">
                <a:moveTo>
                  <a:pt x="4813" y="1"/>
                </a:moveTo>
                <a:cubicBezTo>
                  <a:pt x="4310" y="1"/>
                  <a:pt x="3877" y="352"/>
                  <a:pt x="3776" y="847"/>
                </a:cubicBezTo>
                <a:cubicBezTo>
                  <a:pt x="3670" y="1338"/>
                  <a:pt x="3928" y="1834"/>
                  <a:pt x="4388" y="2033"/>
                </a:cubicBezTo>
                <a:lnTo>
                  <a:pt x="4388" y="2875"/>
                </a:lnTo>
                <a:cubicBezTo>
                  <a:pt x="3635" y="3043"/>
                  <a:pt x="3046" y="3631"/>
                  <a:pt x="2879" y="4388"/>
                </a:cubicBezTo>
                <a:lnTo>
                  <a:pt x="2036" y="4388"/>
                </a:lnTo>
                <a:cubicBezTo>
                  <a:pt x="1863" y="3995"/>
                  <a:pt x="1477" y="3750"/>
                  <a:pt x="1061" y="3750"/>
                </a:cubicBezTo>
                <a:cubicBezTo>
                  <a:pt x="990" y="3750"/>
                  <a:pt x="919" y="3757"/>
                  <a:pt x="847" y="3772"/>
                </a:cubicBezTo>
                <a:cubicBezTo>
                  <a:pt x="356" y="3877"/>
                  <a:pt x="1" y="4310"/>
                  <a:pt x="1" y="4813"/>
                </a:cubicBezTo>
                <a:cubicBezTo>
                  <a:pt x="1" y="5316"/>
                  <a:pt x="356" y="5749"/>
                  <a:pt x="847" y="5850"/>
                </a:cubicBezTo>
                <a:cubicBezTo>
                  <a:pt x="921" y="5866"/>
                  <a:pt x="995" y="5874"/>
                  <a:pt x="1068" y="5874"/>
                </a:cubicBezTo>
                <a:cubicBezTo>
                  <a:pt x="1480" y="5874"/>
                  <a:pt x="1864" y="5629"/>
                  <a:pt x="2036" y="5238"/>
                </a:cubicBezTo>
                <a:lnTo>
                  <a:pt x="2879" y="5238"/>
                </a:lnTo>
                <a:cubicBezTo>
                  <a:pt x="3046" y="5991"/>
                  <a:pt x="3635" y="6579"/>
                  <a:pt x="4388" y="6747"/>
                </a:cubicBezTo>
                <a:lnTo>
                  <a:pt x="4388" y="7589"/>
                </a:lnTo>
                <a:cubicBezTo>
                  <a:pt x="3928" y="7792"/>
                  <a:pt x="3670" y="8287"/>
                  <a:pt x="3776" y="8779"/>
                </a:cubicBezTo>
                <a:cubicBezTo>
                  <a:pt x="3877" y="9274"/>
                  <a:pt x="4310" y="9625"/>
                  <a:pt x="4813" y="9625"/>
                </a:cubicBezTo>
                <a:cubicBezTo>
                  <a:pt x="5316" y="9625"/>
                  <a:pt x="5749" y="9274"/>
                  <a:pt x="5854" y="8779"/>
                </a:cubicBezTo>
                <a:cubicBezTo>
                  <a:pt x="5955" y="8287"/>
                  <a:pt x="5698" y="7792"/>
                  <a:pt x="5238" y="7589"/>
                </a:cubicBezTo>
                <a:lnTo>
                  <a:pt x="5238" y="6747"/>
                </a:lnTo>
                <a:cubicBezTo>
                  <a:pt x="5991" y="6579"/>
                  <a:pt x="6583" y="5991"/>
                  <a:pt x="6747" y="5234"/>
                </a:cubicBezTo>
                <a:lnTo>
                  <a:pt x="7972" y="5234"/>
                </a:lnTo>
                <a:cubicBezTo>
                  <a:pt x="8139" y="5991"/>
                  <a:pt x="8728" y="6579"/>
                  <a:pt x="9485" y="6747"/>
                </a:cubicBezTo>
                <a:lnTo>
                  <a:pt x="9485" y="7589"/>
                </a:lnTo>
                <a:cubicBezTo>
                  <a:pt x="9024" y="7788"/>
                  <a:pt x="8767" y="8287"/>
                  <a:pt x="8868" y="8779"/>
                </a:cubicBezTo>
                <a:cubicBezTo>
                  <a:pt x="8974" y="9270"/>
                  <a:pt x="9407" y="9621"/>
                  <a:pt x="9910" y="9621"/>
                </a:cubicBezTo>
                <a:cubicBezTo>
                  <a:pt x="10413" y="9621"/>
                  <a:pt x="10846" y="9270"/>
                  <a:pt x="10947" y="8779"/>
                </a:cubicBezTo>
                <a:cubicBezTo>
                  <a:pt x="11048" y="8287"/>
                  <a:pt x="10795" y="7788"/>
                  <a:pt x="10335" y="7589"/>
                </a:cubicBezTo>
                <a:lnTo>
                  <a:pt x="10335" y="6747"/>
                </a:lnTo>
                <a:cubicBezTo>
                  <a:pt x="11087" y="6579"/>
                  <a:pt x="11676" y="5991"/>
                  <a:pt x="11844" y="5234"/>
                </a:cubicBezTo>
                <a:lnTo>
                  <a:pt x="12686" y="5234"/>
                </a:lnTo>
                <a:cubicBezTo>
                  <a:pt x="12868" y="5653"/>
                  <a:pt x="13264" y="5872"/>
                  <a:pt x="13662" y="5872"/>
                </a:cubicBezTo>
                <a:cubicBezTo>
                  <a:pt x="13997" y="5872"/>
                  <a:pt x="14334" y="5717"/>
                  <a:pt x="14546" y="5394"/>
                </a:cubicBezTo>
                <a:cubicBezTo>
                  <a:pt x="15010" y="4688"/>
                  <a:pt x="14503" y="3752"/>
                  <a:pt x="13661" y="3752"/>
                </a:cubicBezTo>
                <a:cubicBezTo>
                  <a:pt x="13658" y="3752"/>
                  <a:pt x="13655" y="3752"/>
                  <a:pt x="13651" y="3752"/>
                </a:cubicBezTo>
                <a:cubicBezTo>
                  <a:pt x="13234" y="3752"/>
                  <a:pt x="12852" y="4001"/>
                  <a:pt x="12686" y="4388"/>
                </a:cubicBezTo>
                <a:lnTo>
                  <a:pt x="11844" y="4388"/>
                </a:lnTo>
                <a:cubicBezTo>
                  <a:pt x="11676" y="3631"/>
                  <a:pt x="11087" y="3043"/>
                  <a:pt x="10335" y="2875"/>
                </a:cubicBezTo>
                <a:lnTo>
                  <a:pt x="10335" y="2033"/>
                </a:lnTo>
                <a:cubicBezTo>
                  <a:pt x="10795" y="1834"/>
                  <a:pt x="11048" y="1338"/>
                  <a:pt x="10947" y="847"/>
                </a:cubicBezTo>
                <a:cubicBezTo>
                  <a:pt x="10846" y="352"/>
                  <a:pt x="10413" y="1"/>
                  <a:pt x="9910" y="1"/>
                </a:cubicBezTo>
                <a:cubicBezTo>
                  <a:pt x="9407" y="1"/>
                  <a:pt x="8974" y="352"/>
                  <a:pt x="8868" y="847"/>
                </a:cubicBezTo>
                <a:cubicBezTo>
                  <a:pt x="8767" y="1338"/>
                  <a:pt x="9024" y="1834"/>
                  <a:pt x="9485" y="2033"/>
                </a:cubicBezTo>
                <a:lnTo>
                  <a:pt x="9485" y="2875"/>
                </a:lnTo>
                <a:cubicBezTo>
                  <a:pt x="8728" y="3043"/>
                  <a:pt x="8139" y="3631"/>
                  <a:pt x="7972" y="4388"/>
                </a:cubicBezTo>
                <a:lnTo>
                  <a:pt x="6747" y="4388"/>
                </a:lnTo>
                <a:cubicBezTo>
                  <a:pt x="6583" y="3631"/>
                  <a:pt x="5991" y="3043"/>
                  <a:pt x="5238" y="2875"/>
                </a:cubicBezTo>
                <a:lnTo>
                  <a:pt x="5238" y="2033"/>
                </a:lnTo>
                <a:cubicBezTo>
                  <a:pt x="5698" y="1834"/>
                  <a:pt x="5955" y="1338"/>
                  <a:pt x="5850" y="847"/>
                </a:cubicBezTo>
                <a:cubicBezTo>
                  <a:pt x="5749" y="352"/>
                  <a:pt x="5316" y="1"/>
                  <a:pt x="4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072" name="Google Shape;1072;p53"/>
          <p:cNvGrpSpPr/>
          <p:nvPr/>
        </p:nvGrpSpPr>
        <p:grpSpPr>
          <a:xfrm>
            <a:off x="3460800" y="1653950"/>
            <a:ext cx="367850" cy="336075"/>
            <a:chOff x="3529275" y="862900"/>
            <a:chExt cx="367850" cy="336075"/>
          </a:xfrm>
        </p:grpSpPr>
        <p:sp>
          <p:nvSpPr>
            <p:cNvPr id="1073" name="Google Shape;1073;p53"/>
            <p:cNvSpPr/>
            <p:nvPr/>
          </p:nvSpPr>
          <p:spPr>
            <a:xfrm>
              <a:off x="3773775" y="862900"/>
              <a:ext cx="49075" cy="67025"/>
            </a:xfrm>
            <a:custGeom>
              <a:avLst/>
              <a:gdLst/>
              <a:ahLst/>
              <a:cxnLst/>
              <a:rect l="l" t="t" r="r" b="b"/>
              <a:pathLst>
                <a:path w="1963" h="2681" extrusionOk="0">
                  <a:moveTo>
                    <a:pt x="973" y="1"/>
                  </a:moveTo>
                  <a:cubicBezTo>
                    <a:pt x="500" y="1"/>
                    <a:pt x="89" y="336"/>
                    <a:pt x="1" y="808"/>
                  </a:cubicBezTo>
                  <a:cubicBezTo>
                    <a:pt x="258" y="953"/>
                    <a:pt x="492" y="1136"/>
                    <a:pt x="699" y="1351"/>
                  </a:cubicBezTo>
                  <a:lnTo>
                    <a:pt x="1962" y="2680"/>
                  </a:lnTo>
                  <a:lnTo>
                    <a:pt x="1962" y="996"/>
                  </a:lnTo>
                  <a:cubicBezTo>
                    <a:pt x="1962" y="481"/>
                    <a:pt x="1576" y="52"/>
                    <a:pt x="1065" y="5"/>
                  </a:cubicBezTo>
                  <a:cubicBezTo>
                    <a:pt x="1034" y="2"/>
                    <a:pt x="1004" y="1"/>
                    <a:pt x="9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74" name="Google Shape;1074;p53"/>
            <p:cNvSpPr/>
            <p:nvPr/>
          </p:nvSpPr>
          <p:spPr>
            <a:xfrm>
              <a:off x="3603475" y="862900"/>
              <a:ext cx="49150" cy="67025"/>
            </a:xfrm>
            <a:custGeom>
              <a:avLst/>
              <a:gdLst/>
              <a:ahLst/>
              <a:cxnLst/>
              <a:rect l="l" t="t" r="r" b="b"/>
              <a:pathLst>
                <a:path w="1966" h="2681" extrusionOk="0">
                  <a:moveTo>
                    <a:pt x="993" y="1"/>
                  </a:moveTo>
                  <a:cubicBezTo>
                    <a:pt x="962" y="1"/>
                    <a:pt x="932" y="2"/>
                    <a:pt x="901" y="5"/>
                  </a:cubicBezTo>
                  <a:cubicBezTo>
                    <a:pt x="390" y="52"/>
                    <a:pt x="0" y="481"/>
                    <a:pt x="4" y="996"/>
                  </a:cubicBezTo>
                  <a:lnTo>
                    <a:pt x="4" y="2680"/>
                  </a:lnTo>
                  <a:lnTo>
                    <a:pt x="1268" y="1351"/>
                  </a:lnTo>
                  <a:cubicBezTo>
                    <a:pt x="1470" y="1136"/>
                    <a:pt x="1708" y="953"/>
                    <a:pt x="1966" y="808"/>
                  </a:cubicBezTo>
                  <a:cubicBezTo>
                    <a:pt x="1878" y="336"/>
                    <a:pt x="1463" y="1"/>
                    <a:pt x="9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75" name="Google Shape;1075;p53"/>
            <p:cNvSpPr/>
            <p:nvPr/>
          </p:nvSpPr>
          <p:spPr>
            <a:xfrm>
              <a:off x="3529275" y="1092900"/>
              <a:ext cx="102600" cy="106075"/>
            </a:xfrm>
            <a:custGeom>
              <a:avLst/>
              <a:gdLst/>
              <a:ahLst/>
              <a:cxnLst/>
              <a:rect l="l" t="t" r="r" b="b"/>
              <a:pathLst>
                <a:path w="4104" h="4243" extrusionOk="0">
                  <a:moveTo>
                    <a:pt x="1771" y="0"/>
                  </a:moveTo>
                  <a:cubicBezTo>
                    <a:pt x="792" y="0"/>
                    <a:pt x="1" y="792"/>
                    <a:pt x="1" y="1767"/>
                  </a:cubicBezTo>
                  <a:lnTo>
                    <a:pt x="1" y="2477"/>
                  </a:lnTo>
                  <a:cubicBezTo>
                    <a:pt x="1" y="3327"/>
                    <a:pt x="609" y="4056"/>
                    <a:pt x="1444" y="4212"/>
                  </a:cubicBezTo>
                  <a:cubicBezTo>
                    <a:pt x="1553" y="4232"/>
                    <a:pt x="1662" y="4242"/>
                    <a:pt x="1770" y="4242"/>
                  </a:cubicBezTo>
                  <a:cubicBezTo>
                    <a:pt x="2490" y="4242"/>
                    <a:pt x="3153" y="3804"/>
                    <a:pt x="3421" y="3112"/>
                  </a:cubicBezTo>
                  <a:lnTo>
                    <a:pt x="4103" y="3112"/>
                  </a:lnTo>
                  <a:lnTo>
                    <a:pt x="4103" y="219"/>
                  </a:lnTo>
                  <a:lnTo>
                    <a:pt x="3389" y="792"/>
                  </a:lnTo>
                  <a:cubicBezTo>
                    <a:pt x="3152" y="308"/>
                    <a:pt x="2660" y="0"/>
                    <a:pt x="2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76" name="Google Shape;1076;p53"/>
            <p:cNvSpPr/>
            <p:nvPr/>
          </p:nvSpPr>
          <p:spPr>
            <a:xfrm>
              <a:off x="3794550" y="1092900"/>
              <a:ext cx="102575" cy="106075"/>
            </a:xfrm>
            <a:custGeom>
              <a:avLst/>
              <a:gdLst/>
              <a:ahLst/>
              <a:cxnLst/>
              <a:rect l="l" t="t" r="r" b="b"/>
              <a:pathLst>
                <a:path w="4103" h="4243" extrusionOk="0">
                  <a:moveTo>
                    <a:pt x="1981" y="0"/>
                  </a:moveTo>
                  <a:cubicBezTo>
                    <a:pt x="1439" y="0"/>
                    <a:pt x="952" y="305"/>
                    <a:pt x="714" y="788"/>
                  </a:cubicBezTo>
                  <a:lnTo>
                    <a:pt x="0" y="219"/>
                  </a:lnTo>
                  <a:lnTo>
                    <a:pt x="0" y="3112"/>
                  </a:lnTo>
                  <a:lnTo>
                    <a:pt x="683" y="3112"/>
                  </a:lnTo>
                  <a:cubicBezTo>
                    <a:pt x="951" y="3804"/>
                    <a:pt x="1611" y="4242"/>
                    <a:pt x="2330" y="4242"/>
                  </a:cubicBezTo>
                  <a:cubicBezTo>
                    <a:pt x="2437" y="4242"/>
                    <a:pt x="2547" y="4232"/>
                    <a:pt x="2656" y="4212"/>
                  </a:cubicBezTo>
                  <a:cubicBezTo>
                    <a:pt x="3494" y="4056"/>
                    <a:pt x="4099" y="3327"/>
                    <a:pt x="4103" y="2477"/>
                  </a:cubicBezTo>
                  <a:lnTo>
                    <a:pt x="4103" y="1767"/>
                  </a:lnTo>
                  <a:cubicBezTo>
                    <a:pt x="4099" y="792"/>
                    <a:pt x="3311" y="0"/>
                    <a:pt x="2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77" name="Google Shape;1077;p53"/>
            <p:cNvSpPr/>
            <p:nvPr/>
          </p:nvSpPr>
          <p:spPr>
            <a:xfrm>
              <a:off x="3653000" y="1036250"/>
              <a:ext cx="120425" cy="155725"/>
            </a:xfrm>
            <a:custGeom>
              <a:avLst/>
              <a:gdLst/>
              <a:ahLst/>
              <a:cxnLst/>
              <a:rect l="l" t="t" r="r" b="b"/>
              <a:pathLst>
                <a:path w="4817" h="6229" extrusionOk="0">
                  <a:moveTo>
                    <a:pt x="2972" y="1841"/>
                  </a:moveTo>
                  <a:cubicBezTo>
                    <a:pt x="3206" y="1841"/>
                    <a:pt x="3397" y="2032"/>
                    <a:pt x="3397" y="2266"/>
                  </a:cubicBezTo>
                  <a:cubicBezTo>
                    <a:pt x="3397" y="2500"/>
                    <a:pt x="3206" y="2691"/>
                    <a:pt x="2972" y="2691"/>
                  </a:cubicBezTo>
                  <a:lnTo>
                    <a:pt x="1841" y="2691"/>
                  </a:lnTo>
                  <a:cubicBezTo>
                    <a:pt x="1607" y="2691"/>
                    <a:pt x="1416" y="2500"/>
                    <a:pt x="1416" y="2266"/>
                  </a:cubicBezTo>
                  <a:cubicBezTo>
                    <a:pt x="1416" y="2032"/>
                    <a:pt x="1607" y="1841"/>
                    <a:pt x="1841" y="1841"/>
                  </a:cubicBezTo>
                  <a:close/>
                  <a:moveTo>
                    <a:pt x="3537" y="3538"/>
                  </a:moveTo>
                  <a:cubicBezTo>
                    <a:pt x="3771" y="3538"/>
                    <a:pt x="3962" y="3729"/>
                    <a:pt x="3962" y="3963"/>
                  </a:cubicBezTo>
                  <a:cubicBezTo>
                    <a:pt x="3962" y="4197"/>
                    <a:pt x="3771" y="4388"/>
                    <a:pt x="3537" y="4388"/>
                  </a:cubicBezTo>
                  <a:lnTo>
                    <a:pt x="1275" y="4388"/>
                  </a:lnTo>
                  <a:cubicBezTo>
                    <a:pt x="1041" y="4388"/>
                    <a:pt x="850" y="4197"/>
                    <a:pt x="850" y="3963"/>
                  </a:cubicBezTo>
                  <a:cubicBezTo>
                    <a:pt x="850" y="3729"/>
                    <a:pt x="1041" y="3538"/>
                    <a:pt x="1275" y="3538"/>
                  </a:cubicBezTo>
                  <a:close/>
                  <a:moveTo>
                    <a:pt x="1556" y="1"/>
                  </a:moveTo>
                  <a:cubicBezTo>
                    <a:pt x="1435" y="1"/>
                    <a:pt x="1318" y="55"/>
                    <a:pt x="1236" y="149"/>
                  </a:cubicBezTo>
                  <a:lnTo>
                    <a:pt x="0" y="1561"/>
                  </a:lnTo>
                  <a:lnTo>
                    <a:pt x="0" y="5640"/>
                  </a:lnTo>
                  <a:lnTo>
                    <a:pt x="1084" y="6182"/>
                  </a:lnTo>
                  <a:cubicBezTo>
                    <a:pt x="1143" y="6213"/>
                    <a:pt x="1209" y="6224"/>
                    <a:pt x="1275" y="6228"/>
                  </a:cubicBezTo>
                  <a:lnTo>
                    <a:pt x="3537" y="6228"/>
                  </a:lnTo>
                  <a:cubicBezTo>
                    <a:pt x="3603" y="6224"/>
                    <a:pt x="3670" y="6213"/>
                    <a:pt x="3728" y="6182"/>
                  </a:cubicBezTo>
                  <a:lnTo>
                    <a:pt x="4816" y="5640"/>
                  </a:lnTo>
                  <a:lnTo>
                    <a:pt x="4816" y="1561"/>
                  </a:lnTo>
                  <a:lnTo>
                    <a:pt x="3576" y="145"/>
                  </a:lnTo>
                  <a:cubicBezTo>
                    <a:pt x="3494" y="55"/>
                    <a:pt x="3377"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78" name="Google Shape;1078;p53"/>
            <p:cNvSpPr/>
            <p:nvPr/>
          </p:nvSpPr>
          <p:spPr>
            <a:xfrm>
              <a:off x="3589325" y="894900"/>
              <a:ext cx="247650" cy="188475"/>
            </a:xfrm>
            <a:custGeom>
              <a:avLst/>
              <a:gdLst/>
              <a:ahLst/>
              <a:cxnLst/>
              <a:rect l="l" t="t" r="r" b="b"/>
              <a:pathLst>
                <a:path w="9906" h="7539" extrusionOk="0">
                  <a:moveTo>
                    <a:pt x="3982" y="0"/>
                  </a:moveTo>
                  <a:cubicBezTo>
                    <a:pt x="3401" y="0"/>
                    <a:pt x="2848" y="238"/>
                    <a:pt x="2446" y="659"/>
                  </a:cubicBezTo>
                  <a:lnTo>
                    <a:pt x="586" y="2613"/>
                  </a:lnTo>
                  <a:cubicBezTo>
                    <a:pt x="211" y="3007"/>
                    <a:pt x="1" y="3529"/>
                    <a:pt x="1" y="4075"/>
                  </a:cubicBezTo>
                  <a:lnTo>
                    <a:pt x="1" y="7090"/>
                  </a:lnTo>
                  <a:cubicBezTo>
                    <a:pt x="399" y="7140"/>
                    <a:pt x="777" y="7296"/>
                    <a:pt x="1093" y="7538"/>
                  </a:cubicBezTo>
                  <a:lnTo>
                    <a:pt x="1241" y="7421"/>
                  </a:lnTo>
                  <a:lnTo>
                    <a:pt x="3148" y="5241"/>
                  </a:lnTo>
                  <a:cubicBezTo>
                    <a:pt x="3390" y="4964"/>
                    <a:pt x="3737" y="4809"/>
                    <a:pt x="4107" y="4809"/>
                  </a:cubicBezTo>
                  <a:lnTo>
                    <a:pt x="5803" y="4809"/>
                  </a:lnTo>
                  <a:cubicBezTo>
                    <a:pt x="6170" y="4809"/>
                    <a:pt x="6517" y="4964"/>
                    <a:pt x="6759" y="5241"/>
                  </a:cubicBezTo>
                  <a:lnTo>
                    <a:pt x="8666" y="7421"/>
                  </a:lnTo>
                  <a:lnTo>
                    <a:pt x="8810" y="7538"/>
                  </a:lnTo>
                  <a:cubicBezTo>
                    <a:pt x="9130" y="7293"/>
                    <a:pt x="9508" y="7137"/>
                    <a:pt x="9906" y="7090"/>
                  </a:cubicBezTo>
                  <a:lnTo>
                    <a:pt x="9906" y="4071"/>
                  </a:lnTo>
                  <a:cubicBezTo>
                    <a:pt x="9906" y="3526"/>
                    <a:pt x="9695" y="3003"/>
                    <a:pt x="9321" y="2609"/>
                  </a:cubicBezTo>
                  <a:lnTo>
                    <a:pt x="7461" y="659"/>
                  </a:lnTo>
                  <a:cubicBezTo>
                    <a:pt x="7059" y="238"/>
                    <a:pt x="6505" y="0"/>
                    <a:pt x="5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79" name="Google Shape;1079;p53"/>
          <p:cNvGrpSpPr/>
          <p:nvPr/>
        </p:nvGrpSpPr>
        <p:grpSpPr>
          <a:xfrm>
            <a:off x="1034325" y="1622200"/>
            <a:ext cx="304875" cy="367850"/>
            <a:chOff x="1098275" y="831150"/>
            <a:chExt cx="304875" cy="367850"/>
          </a:xfrm>
        </p:grpSpPr>
        <p:sp>
          <p:nvSpPr>
            <p:cNvPr id="1080" name="Google Shape;1080;p53"/>
            <p:cNvSpPr/>
            <p:nvPr/>
          </p:nvSpPr>
          <p:spPr>
            <a:xfrm>
              <a:off x="1126950" y="1032750"/>
              <a:ext cx="77800" cy="77825"/>
            </a:xfrm>
            <a:custGeom>
              <a:avLst/>
              <a:gdLst/>
              <a:ahLst/>
              <a:cxnLst/>
              <a:rect l="l" t="t" r="r" b="b"/>
              <a:pathLst>
                <a:path w="3112" h="3113" extrusionOk="0">
                  <a:moveTo>
                    <a:pt x="0" y="0"/>
                  </a:moveTo>
                  <a:lnTo>
                    <a:pt x="0" y="1556"/>
                  </a:lnTo>
                  <a:cubicBezTo>
                    <a:pt x="0" y="2414"/>
                    <a:pt x="698" y="3112"/>
                    <a:pt x="1556" y="3112"/>
                  </a:cubicBezTo>
                  <a:cubicBezTo>
                    <a:pt x="2414" y="3112"/>
                    <a:pt x="3108" y="2414"/>
                    <a:pt x="3112" y="1556"/>
                  </a:cubicBezTo>
                  <a:lnTo>
                    <a:pt x="31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81" name="Google Shape;1081;p53"/>
            <p:cNvSpPr/>
            <p:nvPr/>
          </p:nvSpPr>
          <p:spPr>
            <a:xfrm>
              <a:off x="1296675" y="1032750"/>
              <a:ext cx="77825" cy="77825"/>
            </a:xfrm>
            <a:custGeom>
              <a:avLst/>
              <a:gdLst/>
              <a:ahLst/>
              <a:cxnLst/>
              <a:rect l="l" t="t" r="r" b="b"/>
              <a:pathLst>
                <a:path w="3113" h="3113" extrusionOk="0">
                  <a:moveTo>
                    <a:pt x="0" y="0"/>
                  </a:moveTo>
                  <a:lnTo>
                    <a:pt x="0" y="1556"/>
                  </a:lnTo>
                  <a:cubicBezTo>
                    <a:pt x="4" y="2414"/>
                    <a:pt x="698" y="3112"/>
                    <a:pt x="1556" y="3112"/>
                  </a:cubicBezTo>
                  <a:cubicBezTo>
                    <a:pt x="2414" y="3112"/>
                    <a:pt x="3112" y="2414"/>
                    <a:pt x="3112" y="1556"/>
                  </a:cubicBezTo>
                  <a:lnTo>
                    <a:pt x="31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82" name="Google Shape;1082;p53"/>
            <p:cNvSpPr/>
            <p:nvPr/>
          </p:nvSpPr>
          <p:spPr>
            <a:xfrm>
              <a:off x="1098275" y="831150"/>
              <a:ext cx="304875" cy="367850"/>
            </a:xfrm>
            <a:custGeom>
              <a:avLst/>
              <a:gdLst/>
              <a:ahLst/>
              <a:cxnLst/>
              <a:rect l="l" t="t" r="r" b="b"/>
              <a:pathLst>
                <a:path w="12195" h="14714" extrusionOk="0">
                  <a:moveTo>
                    <a:pt x="5604" y="0"/>
                  </a:moveTo>
                  <a:cubicBezTo>
                    <a:pt x="5015" y="0"/>
                    <a:pt x="4544" y="476"/>
                    <a:pt x="4544" y="1061"/>
                  </a:cubicBezTo>
                  <a:cubicBezTo>
                    <a:pt x="4544" y="1646"/>
                    <a:pt x="5015" y="2121"/>
                    <a:pt x="5604" y="2121"/>
                  </a:cubicBezTo>
                  <a:lnTo>
                    <a:pt x="5674" y="2121"/>
                  </a:lnTo>
                  <a:lnTo>
                    <a:pt x="5674" y="5592"/>
                  </a:lnTo>
                  <a:cubicBezTo>
                    <a:pt x="5312" y="5721"/>
                    <a:pt x="5027" y="6005"/>
                    <a:pt x="4898" y="6368"/>
                  </a:cubicBezTo>
                  <a:lnTo>
                    <a:pt x="4259" y="6368"/>
                  </a:lnTo>
                  <a:lnTo>
                    <a:pt x="4259" y="3256"/>
                  </a:lnTo>
                  <a:lnTo>
                    <a:pt x="4399" y="3256"/>
                  </a:lnTo>
                  <a:cubicBezTo>
                    <a:pt x="4633" y="3256"/>
                    <a:pt x="4824" y="3065"/>
                    <a:pt x="4824" y="2831"/>
                  </a:cubicBezTo>
                  <a:cubicBezTo>
                    <a:pt x="4824" y="2593"/>
                    <a:pt x="4633" y="2406"/>
                    <a:pt x="4399" y="2406"/>
                  </a:cubicBezTo>
                  <a:lnTo>
                    <a:pt x="1007" y="2406"/>
                  </a:lnTo>
                  <a:cubicBezTo>
                    <a:pt x="769" y="2406"/>
                    <a:pt x="582" y="2593"/>
                    <a:pt x="582" y="2831"/>
                  </a:cubicBezTo>
                  <a:cubicBezTo>
                    <a:pt x="582" y="3065"/>
                    <a:pt x="769" y="3256"/>
                    <a:pt x="1007" y="3256"/>
                  </a:cubicBezTo>
                  <a:lnTo>
                    <a:pt x="1147" y="3256"/>
                  </a:lnTo>
                  <a:lnTo>
                    <a:pt x="1147" y="3677"/>
                  </a:lnTo>
                  <a:lnTo>
                    <a:pt x="2278" y="3677"/>
                  </a:lnTo>
                  <a:cubicBezTo>
                    <a:pt x="2512" y="3677"/>
                    <a:pt x="2703" y="3868"/>
                    <a:pt x="2703" y="4102"/>
                  </a:cubicBezTo>
                  <a:cubicBezTo>
                    <a:pt x="2703" y="4336"/>
                    <a:pt x="2512" y="4527"/>
                    <a:pt x="2278" y="4527"/>
                  </a:cubicBezTo>
                  <a:lnTo>
                    <a:pt x="1147" y="4527"/>
                  </a:lnTo>
                  <a:lnTo>
                    <a:pt x="1147" y="4952"/>
                  </a:lnTo>
                  <a:lnTo>
                    <a:pt x="2278" y="4952"/>
                  </a:lnTo>
                  <a:cubicBezTo>
                    <a:pt x="2512" y="4952"/>
                    <a:pt x="2703" y="5140"/>
                    <a:pt x="2703" y="5378"/>
                  </a:cubicBezTo>
                  <a:cubicBezTo>
                    <a:pt x="2703" y="5612"/>
                    <a:pt x="2512" y="5803"/>
                    <a:pt x="2278" y="5803"/>
                  </a:cubicBezTo>
                  <a:lnTo>
                    <a:pt x="1147" y="5803"/>
                  </a:lnTo>
                  <a:lnTo>
                    <a:pt x="1147" y="6368"/>
                  </a:lnTo>
                  <a:lnTo>
                    <a:pt x="437" y="6368"/>
                  </a:lnTo>
                  <a:cubicBezTo>
                    <a:pt x="433" y="6368"/>
                    <a:pt x="428" y="6368"/>
                    <a:pt x="423" y="6368"/>
                  </a:cubicBezTo>
                  <a:cubicBezTo>
                    <a:pt x="192" y="6368"/>
                    <a:pt x="1" y="6556"/>
                    <a:pt x="1" y="6789"/>
                  </a:cubicBezTo>
                  <a:cubicBezTo>
                    <a:pt x="1" y="7026"/>
                    <a:pt x="192" y="7214"/>
                    <a:pt x="423" y="7214"/>
                  </a:cubicBezTo>
                  <a:cubicBezTo>
                    <a:pt x="428" y="7214"/>
                    <a:pt x="433" y="7214"/>
                    <a:pt x="437" y="7214"/>
                  </a:cubicBezTo>
                  <a:lnTo>
                    <a:pt x="4898" y="7214"/>
                  </a:lnTo>
                  <a:cubicBezTo>
                    <a:pt x="5027" y="7577"/>
                    <a:pt x="5312" y="7862"/>
                    <a:pt x="5674" y="7990"/>
                  </a:cubicBezTo>
                  <a:lnTo>
                    <a:pt x="5674" y="12026"/>
                  </a:lnTo>
                  <a:lnTo>
                    <a:pt x="1287" y="12026"/>
                  </a:lnTo>
                  <a:cubicBezTo>
                    <a:pt x="582" y="12026"/>
                    <a:pt x="12" y="12596"/>
                    <a:pt x="12" y="13298"/>
                  </a:cubicBezTo>
                  <a:lnTo>
                    <a:pt x="12" y="14288"/>
                  </a:lnTo>
                  <a:cubicBezTo>
                    <a:pt x="12" y="14522"/>
                    <a:pt x="203" y="14713"/>
                    <a:pt x="437" y="14713"/>
                  </a:cubicBezTo>
                  <a:lnTo>
                    <a:pt x="11758" y="14713"/>
                  </a:lnTo>
                  <a:cubicBezTo>
                    <a:pt x="11992" y="14713"/>
                    <a:pt x="12179" y="14522"/>
                    <a:pt x="12179" y="14288"/>
                  </a:cubicBezTo>
                  <a:lnTo>
                    <a:pt x="12179" y="13298"/>
                  </a:lnTo>
                  <a:cubicBezTo>
                    <a:pt x="12179" y="12596"/>
                    <a:pt x="11610" y="12026"/>
                    <a:pt x="10908" y="12026"/>
                  </a:cubicBezTo>
                  <a:lnTo>
                    <a:pt x="6521" y="12026"/>
                  </a:lnTo>
                  <a:lnTo>
                    <a:pt x="6521" y="7990"/>
                  </a:lnTo>
                  <a:cubicBezTo>
                    <a:pt x="6883" y="7862"/>
                    <a:pt x="7168" y="7577"/>
                    <a:pt x="7297" y="7214"/>
                  </a:cubicBezTo>
                  <a:lnTo>
                    <a:pt x="11758" y="7214"/>
                  </a:lnTo>
                  <a:cubicBezTo>
                    <a:pt x="11763" y="7214"/>
                    <a:pt x="11767" y="7214"/>
                    <a:pt x="11772" y="7214"/>
                  </a:cubicBezTo>
                  <a:cubicBezTo>
                    <a:pt x="12003" y="7214"/>
                    <a:pt x="12195" y="7026"/>
                    <a:pt x="12195" y="6789"/>
                  </a:cubicBezTo>
                  <a:cubicBezTo>
                    <a:pt x="12195" y="6556"/>
                    <a:pt x="12003" y="6364"/>
                    <a:pt x="11772" y="6364"/>
                  </a:cubicBezTo>
                  <a:cubicBezTo>
                    <a:pt x="11767" y="6364"/>
                    <a:pt x="11762" y="6364"/>
                    <a:pt x="11758" y="6364"/>
                  </a:cubicBezTo>
                  <a:lnTo>
                    <a:pt x="11048" y="6364"/>
                  </a:lnTo>
                  <a:lnTo>
                    <a:pt x="11048" y="3256"/>
                  </a:lnTo>
                  <a:lnTo>
                    <a:pt x="11192" y="3256"/>
                  </a:lnTo>
                  <a:cubicBezTo>
                    <a:pt x="11426" y="3256"/>
                    <a:pt x="11614" y="3065"/>
                    <a:pt x="11614" y="2831"/>
                  </a:cubicBezTo>
                  <a:cubicBezTo>
                    <a:pt x="11614" y="2593"/>
                    <a:pt x="11426" y="2406"/>
                    <a:pt x="11192" y="2406"/>
                  </a:cubicBezTo>
                  <a:lnTo>
                    <a:pt x="7796" y="2406"/>
                  </a:lnTo>
                  <a:cubicBezTo>
                    <a:pt x="7562" y="2406"/>
                    <a:pt x="7371" y="2593"/>
                    <a:pt x="7371" y="2831"/>
                  </a:cubicBezTo>
                  <a:cubicBezTo>
                    <a:pt x="7371" y="3065"/>
                    <a:pt x="7562" y="3256"/>
                    <a:pt x="7796" y="3256"/>
                  </a:cubicBezTo>
                  <a:lnTo>
                    <a:pt x="7936" y="3256"/>
                  </a:lnTo>
                  <a:lnTo>
                    <a:pt x="7936" y="3677"/>
                  </a:lnTo>
                  <a:lnTo>
                    <a:pt x="9071" y="3677"/>
                  </a:lnTo>
                  <a:cubicBezTo>
                    <a:pt x="9305" y="3677"/>
                    <a:pt x="9492" y="3868"/>
                    <a:pt x="9492" y="4102"/>
                  </a:cubicBezTo>
                  <a:cubicBezTo>
                    <a:pt x="9492" y="4336"/>
                    <a:pt x="9305" y="4527"/>
                    <a:pt x="9071" y="4527"/>
                  </a:cubicBezTo>
                  <a:lnTo>
                    <a:pt x="7936" y="4527"/>
                  </a:lnTo>
                  <a:lnTo>
                    <a:pt x="7936" y="4952"/>
                  </a:lnTo>
                  <a:lnTo>
                    <a:pt x="9071" y="4952"/>
                  </a:lnTo>
                  <a:cubicBezTo>
                    <a:pt x="9305" y="4952"/>
                    <a:pt x="9492" y="5140"/>
                    <a:pt x="9492" y="5378"/>
                  </a:cubicBezTo>
                  <a:cubicBezTo>
                    <a:pt x="9492" y="5612"/>
                    <a:pt x="9305" y="5803"/>
                    <a:pt x="9071" y="5803"/>
                  </a:cubicBezTo>
                  <a:lnTo>
                    <a:pt x="7936" y="5803"/>
                  </a:lnTo>
                  <a:lnTo>
                    <a:pt x="7936" y="6368"/>
                  </a:lnTo>
                  <a:lnTo>
                    <a:pt x="7297" y="6368"/>
                  </a:lnTo>
                  <a:cubicBezTo>
                    <a:pt x="7168" y="6005"/>
                    <a:pt x="6883" y="5721"/>
                    <a:pt x="6521" y="5592"/>
                  </a:cubicBezTo>
                  <a:lnTo>
                    <a:pt x="6521" y="2121"/>
                  </a:lnTo>
                  <a:lnTo>
                    <a:pt x="6595" y="2121"/>
                  </a:lnTo>
                  <a:cubicBezTo>
                    <a:pt x="7180" y="2121"/>
                    <a:pt x="7655" y="1646"/>
                    <a:pt x="7655" y="1061"/>
                  </a:cubicBezTo>
                  <a:cubicBezTo>
                    <a:pt x="7655" y="476"/>
                    <a:pt x="7180" y="0"/>
                    <a:pt x="65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083" name="Google Shape;1083;p53"/>
          <p:cNvSpPr/>
          <p:nvPr/>
        </p:nvSpPr>
        <p:spPr>
          <a:xfrm>
            <a:off x="2838863" y="1622175"/>
            <a:ext cx="378950" cy="367900"/>
          </a:xfrm>
          <a:custGeom>
            <a:avLst/>
            <a:gdLst/>
            <a:ahLst/>
            <a:cxnLst/>
            <a:rect l="l" t="t" r="r" b="b"/>
            <a:pathLst>
              <a:path w="15158" h="14716" extrusionOk="0">
                <a:moveTo>
                  <a:pt x="11818" y="0"/>
                </a:moveTo>
                <a:cubicBezTo>
                  <a:pt x="11710" y="0"/>
                  <a:pt x="11601" y="42"/>
                  <a:pt x="11519" y="126"/>
                </a:cubicBezTo>
                <a:lnTo>
                  <a:pt x="9484" y="2161"/>
                </a:lnTo>
                <a:cubicBezTo>
                  <a:pt x="9418" y="2224"/>
                  <a:pt x="9375" y="2310"/>
                  <a:pt x="9363" y="2399"/>
                </a:cubicBezTo>
                <a:lnTo>
                  <a:pt x="9145" y="3936"/>
                </a:lnTo>
                <a:lnTo>
                  <a:pt x="3553" y="9528"/>
                </a:lnTo>
                <a:lnTo>
                  <a:pt x="1576" y="10428"/>
                </a:lnTo>
                <a:cubicBezTo>
                  <a:pt x="304" y="11006"/>
                  <a:pt x="0" y="12675"/>
                  <a:pt x="991" y="13661"/>
                </a:cubicBezTo>
                <a:lnTo>
                  <a:pt x="1459" y="14129"/>
                </a:lnTo>
                <a:cubicBezTo>
                  <a:pt x="1856" y="14527"/>
                  <a:pt x="2365" y="14716"/>
                  <a:pt x="2869" y="14716"/>
                </a:cubicBezTo>
                <a:cubicBezTo>
                  <a:pt x="3614" y="14716"/>
                  <a:pt x="4347" y="14303"/>
                  <a:pt x="4691" y="13544"/>
                </a:cubicBezTo>
                <a:lnTo>
                  <a:pt x="5588" y="11567"/>
                </a:lnTo>
                <a:lnTo>
                  <a:pt x="11180" y="5975"/>
                </a:lnTo>
                <a:lnTo>
                  <a:pt x="12717" y="5757"/>
                </a:lnTo>
                <a:cubicBezTo>
                  <a:pt x="12810" y="5741"/>
                  <a:pt x="12892" y="5698"/>
                  <a:pt x="12958" y="5636"/>
                </a:cubicBezTo>
                <a:lnTo>
                  <a:pt x="14994" y="3600"/>
                </a:lnTo>
                <a:cubicBezTo>
                  <a:pt x="15158" y="3433"/>
                  <a:pt x="15158" y="3164"/>
                  <a:pt x="14990" y="3000"/>
                </a:cubicBezTo>
                <a:lnTo>
                  <a:pt x="12120" y="126"/>
                </a:lnTo>
                <a:cubicBezTo>
                  <a:pt x="12036" y="42"/>
                  <a:pt x="11927" y="0"/>
                  <a:pt x="118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084" name="Google Shape;1084;p53"/>
          <p:cNvGrpSpPr/>
          <p:nvPr/>
        </p:nvGrpSpPr>
        <p:grpSpPr>
          <a:xfrm>
            <a:off x="6009475" y="3336325"/>
            <a:ext cx="205725" cy="367875"/>
            <a:chOff x="6103000" y="2545275"/>
            <a:chExt cx="205725" cy="367875"/>
          </a:xfrm>
        </p:grpSpPr>
        <p:sp>
          <p:nvSpPr>
            <p:cNvPr id="1085" name="Google Shape;1085;p53"/>
            <p:cNvSpPr/>
            <p:nvPr/>
          </p:nvSpPr>
          <p:spPr>
            <a:xfrm>
              <a:off x="6103000" y="2545275"/>
              <a:ext cx="156200" cy="109625"/>
            </a:xfrm>
            <a:custGeom>
              <a:avLst/>
              <a:gdLst/>
              <a:ahLst/>
              <a:cxnLst/>
              <a:rect l="l" t="t" r="r" b="b"/>
              <a:pathLst>
                <a:path w="6248" h="4385" extrusionOk="0">
                  <a:moveTo>
                    <a:pt x="986" y="1"/>
                  </a:moveTo>
                  <a:cubicBezTo>
                    <a:pt x="442" y="1"/>
                    <a:pt x="1" y="444"/>
                    <a:pt x="1" y="988"/>
                  </a:cubicBezTo>
                  <a:cubicBezTo>
                    <a:pt x="1" y="1536"/>
                    <a:pt x="442" y="1979"/>
                    <a:pt x="986" y="1979"/>
                  </a:cubicBezTo>
                  <a:cubicBezTo>
                    <a:pt x="996" y="1979"/>
                    <a:pt x="1005" y="1979"/>
                    <a:pt x="1015" y="1978"/>
                  </a:cubicBezTo>
                  <a:lnTo>
                    <a:pt x="1720" y="1978"/>
                  </a:lnTo>
                  <a:cubicBezTo>
                    <a:pt x="2344" y="1982"/>
                    <a:pt x="2894" y="2388"/>
                    <a:pt x="3074" y="2988"/>
                  </a:cubicBezTo>
                  <a:cubicBezTo>
                    <a:pt x="2457" y="3086"/>
                    <a:pt x="2005" y="3620"/>
                    <a:pt x="2001" y="4244"/>
                  </a:cubicBezTo>
                  <a:lnTo>
                    <a:pt x="2001" y="4384"/>
                  </a:lnTo>
                  <a:lnTo>
                    <a:pt x="6248" y="4384"/>
                  </a:lnTo>
                  <a:lnTo>
                    <a:pt x="6248" y="4244"/>
                  </a:lnTo>
                  <a:cubicBezTo>
                    <a:pt x="6248" y="3585"/>
                    <a:pt x="5745" y="3035"/>
                    <a:pt x="5090" y="2977"/>
                  </a:cubicBezTo>
                  <a:cubicBezTo>
                    <a:pt x="4875" y="1277"/>
                    <a:pt x="3432" y="1"/>
                    <a:pt x="1720" y="1"/>
                  </a:cubicBezTo>
                  <a:lnTo>
                    <a:pt x="1015" y="1"/>
                  </a:lnTo>
                  <a:cubicBezTo>
                    <a:pt x="1005" y="1"/>
                    <a:pt x="996" y="1"/>
                    <a:pt x="9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86" name="Google Shape;1086;p53"/>
            <p:cNvSpPr/>
            <p:nvPr/>
          </p:nvSpPr>
          <p:spPr>
            <a:xfrm>
              <a:off x="6230925" y="2676125"/>
              <a:ext cx="77800" cy="99075"/>
            </a:xfrm>
            <a:custGeom>
              <a:avLst/>
              <a:gdLst/>
              <a:ahLst/>
              <a:cxnLst/>
              <a:rect l="l" t="t" r="r" b="b"/>
              <a:pathLst>
                <a:path w="3112" h="3963" extrusionOk="0">
                  <a:moveTo>
                    <a:pt x="0" y="1"/>
                  </a:moveTo>
                  <a:lnTo>
                    <a:pt x="0" y="3963"/>
                  </a:lnTo>
                  <a:lnTo>
                    <a:pt x="3112" y="3963"/>
                  </a:lnTo>
                  <a:lnTo>
                    <a:pt x="3112" y="1276"/>
                  </a:lnTo>
                  <a:cubicBezTo>
                    <a:pt x="3112" y="570"/>
                    <a:pt x="2543" y="1"/>
                    <a:pt x="18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87" name="Google Shape;1087;p53"/>
            <p:cNvSpPr/>
            <p:nvPr/>
          </p:nvSpPr>
          <p:spPr>
            <a:xfrm>
              <a:off x="6202550" y="2683150"/>
              <a:ext cx="7125" cy="92050"/>
            </a:xfrm>
            <a:custGeom>
              <a:avLst/>
              <a:gdLst/>
              <a:ahLst/>
              <a:cxnLst/>
              <a:rect l="l" t="t" r="r" b="b"/>
              <a:pathLst>
                <a:path w="285" h="3682" extrusionOk="0">
                  <a:moveTo>
                    <a:pt x="0" y="0"/>
                  </a:moveTo>
                  <a:lnTo>
                    <a:pt x="0" y="3682"/>
                  </a:lnTo>
                  <a:lnTo>
                    <a:pt x="285" y="3682"/>
                  </a:lnTo>
                  <a:lnTo>
                    <a:pt x="2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88" name="Google Shape;1088;p53"/>
            <p:cNvSpPr/>
            <p:nvPr/>
          </p:nvSpPr>
          <p:spPr>
            <a:xfrm>
              <a:off x="6103500" y="2676125"/>
              <a:ext cx="77900" cy="99075"/>
            </a:xfrm>
            <a:custGeom>
              <a:avLst/>
              <a:gdLst/>
              <a:ahLst/>
              <a:cxnLst/>
              <a:rect l="l" t="t" r="r" b="b"/>
              <a:pathLst>
                <a:path w="3116" h="3963" extrusionOk="0">
                  <a:moveTo>
                    <a:pt x="1275" y="1"/>
                  </a:moveTo>
                  <a:cubicBezTo>
                    <a:pt x="573" y="1"/>
                    <a:pt x="4" y="570"/>
                    <a:pt x="0" y="1276"/>
                  </a:cubicBezTo>
                  <a:lnTo>
                    <a:pt x="0" y="3963"/>
                  </a:lnTo>
                  <a:lnTo>
                    <a:pt x="3116" y="3963"/>
                  </a:lnTo>
                  <a:lnTo>
                    <a:pt x="31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89" name="Google Shape;1089;p53"/>
            <p:cNvSpPr/>
            <p:nvPr/>
          </p:nvSpPr>
          <p:spPr>
            <a:xfrm>
              <a:off x="6103600" y="2796325"/>
              <a:ext cx="205125" cy="116825"/>
            </a:xfrm>
            <a:custGeom>
              <a:avLst/>
              <a:gdLst/>
              <a:ahLst/>
              <a:cxnLst/>
              <a:rect l="l" t="t" r="r" b="b"/>
              <a:pathLst>
                <a:path w="8205" h="4673" extrusionOk="0">
                  <a:moveTo>
                    <a:pt x="0" y="1"/>
                  </a:moveTo>
                  <a:lnTo>
                    <a:pt x="0" y="3397"/>
                  </a:lnTo>
                  <a:cubicBezTo>
                    <a:pt x="0" y="4099"/>
                    <a:pt x="569" y="4669"/>
                    <a:pt x="1271" y="4672"/>
                  </a:cubicBezTo>
                  <a:lnTo>
                    <a:pt x="6930" y="4672"/>
                  </a:lnTo>
                  <a:cubicBezTo>
                    <a:pt x="7636" y="4669"/>
                    <a:pt x="8205" y="4099"/>
                    <a:pt x="8205" y="3397"/>
                  </a:cubicBezTo>
                  <a:lnTo>
                    <a:pt x="82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341" name="Google Shape;1094;p54">
            <a:extLst>
              <a:ext uri="{FF2B5EF4-FFF2-40B4-BE49-F238E27FC236}">
                <a16:creationId xmlns:a16="http://schemas.microsoft.com/office/drawing/2014/main" id="{7903A9FF-2C3C-47F0-8295-F99DA9E51C2C}"/>
              </a:ext>
            </a:extLst>
          </p:cNvPr>
          <p:cNvSpPr txBox="1">
            <a:spLocks/>
          </p:cNvSpPr>
          <p:nvPr/>
        </p:nvSpPr>
        <p:spPr>
          <a:xfrm>
            <a:off x="2421000" y="283608"/>
            <a:ext cx="4302000" cy="630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a:t>ALTERNATIVE RESOURCES</a:t>
            </a:r>
            <a:endParaRPr lang="es-PE" dirty="0"/>
          </a:p>
        </p:txBody>
      </p:sp>
      <p:grpSp>
        <p:nvGrpSpPr>
          <p:cNvPr id="342" name="Google Shape;1095;p54">
            <a:extLst>
              <a:ext uri="{FF2B5EF4-FFF2-40B4-BE49-F238E27FC236}">
                <a16:creationId xmlns:a16="http://schemas.microsoft.com/office/drawing/2014/main" id="{DF93A467-14F6-4439-B7CA-877BDDFB46B5}"/>
              </a:ext>
            </a:extLst>
          </p:cNvPr>
          <p:cNvGrpSpPr/>
          <p:nvPr/>
        </p:nvGrpSpPr>
        <p:grpSpPr>
          <a:xfrm>
            <a:off x="652539" y="2398428"/>
            <a:ext cx="293010" cy="2187820"/>
            <a:chOff x="1181575" y="3753500"/>
            <a:chExt cx="228825" cy="1708300"/>
          </a:xfrm>
        </p:grpSpPr>
        <p:sp>
          <p:nvSpPr>
            <p:cNvPr id="343" name="Google Shape;1096;p54">
              <a:extLst>
                <a:ext uri="{FF2B5EF4-FFF2-40B4-BE49-F238E27FC236}">
                  <a16:creationId xmlns:a16="http://schemas.microsoft.com/office/drawing/2014/main" id="{9042BB64-C24C-47B5-BC1E-850D0B0AD667}"/>
                </a:ext>
              </a:extLst>
            </p:cNvPr>
            <p:cNvSpPr/>
            <p:nvPr/>
          </p:nvSpPr>
          <p:spPr>
            <a:xfrm>
              <a:off x="1181575" y="3753500"/>
              <a:ext cx="228825" cy="1708300"/>
            </a:xfrm>
            <a:custGeom>
              <a:avLst/>
              <a:gdLst/>
              <a:ahLst/>
              <a:cxnLst/>
              <a:rect l="l" t="t" r="r" b="b"/>
              <a:pathLst>
                <a:path w="9153" h="68332" extrusionOk="0">
                  <a:moveTo>
                    <a:pt x="4583" y="1"/>
                  </a:moveTo>
                  <a:cubicBezTo>
                    <a:pt x="3257" y="1"/>
                    <a:pt x="2185" y="1073"/>
                    <a:pt x="2185" y="2399"/>
                  </a:cubicBezTo>
                  <a:lnTo>
                    <a:pt x="2185" y="60640"/>
                  </a:lnTo>
                  <a:cubicBezTo>
                    <a:pt x="670" y="61685"/>
                    <a:pt x="0" y="63601"/>
                    <a:pt x="550" y="65370"/>
                  </a:cubicBezTo>
                  <a:cubicBezTo>
                    <a:pt x="1099" y="67126"/>
                    <a:pt x="2734" y="68332"/>
                    <a:pt x="4583" y="68332"/>
                  </a:cubicBezTo>
                  <a:cubicBezTo>
                    <a:pt x="6433" y="68332"/>
                    <a:pt x="8054" y="67126"/>
                    <a:pt x="8604" y="65370"/>
                  </a:cubicBezTo>
                  <a:cubicBezTo>
                    <a:pt x="9153" y="63601"/>
                    <a:pt x="8496" y="61685"/>
                    <a:pt x="6969" y="60640"/>
                  </a:cubicBezTo>
                  <a:lnTo>
                    <a:pt x="6969" y="2399"/>
                  </a:lnTo>
                  <a:cubicBezTo>
                    <a:pt x="6969" y="1073"/>
                    <a:pt x="5897" y="1"/>
                    <a:pt x="4583" y="1"/>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097;p54">
              <a:extLst>
                <a:ext uri="{FF2B5EF4-FFF2-40B4-BE49-F238E27FC236}">
                  <a16:creationId xmlns:a16="http://schemas.microsoft.com/office/drawing/2014/main" id="{0E2968CD-5DAF-42E4-B553-4865029C0E5E}"/>
                </a:ext>
              </a:extLst>
            </p:cNvPr>
            <p:cNvSpPr/>
            <p:nvPr/>
          </p:nvSpPr>
          <p:spPr>
            <a:xfrm>
              <a:off x="1263300" y="3780975"/>
              <a:ext cx="65375" cy="442600"/>
            </a:xfrm>
            <a:custGeom>
              <a:avLst/>
              <a:gdLst/>
              <a:ahLst/>
              <a:cxnLst/>
              <a:rect l="l" t="t" r="r" b="b"/>
              <a:pathLst>
                <a:path w="2615" h="17704" extrusionOk="0">
                  <a:moveTo>
                    <a:pt x="1314" y="1"/>
                  </a:moveTo>
                  <a:cubicBezTo>
                    <a:pt x="591" y="14"/>
                    <a:pt x="1" y="617"/>
                    <a:pt x="14" y="1341"/>
                  </a:cubicBezTo>
                  <a:lnTo>
                    <a:pt x="14" y="17596"/>
                  </a:lnTo>
                  <a:cubicBezTo>
                    <a:pt x="885" y="17663"/>
                    <a:pt x="1743" y="17703"/>
                    <a:pt x="2601" y="17703"/>
                  </a:cubicBezTo>
                  <a:lnTo>
                    <a:pt x="2601" y="1341"/>
                  </a:lnTo>
                  <a:cubicBezTo>
                    <a:pt x="2614" y="617"/>
                    <a:pt x="2038" y="14"/>
                    <a:pt x="1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098;p54">
              <a:extLst>
                <a:ext uri="{FF2B5EF4-FFF2-40B4-BE49-F238E27FC236}">
                  <a16:creationId xmlns:a16="http://schemas.microsoft.com/office/drawing/2014/main" id="{93D94B41-9E83-45C7-AE8D-882520CDFA56}"/>
                </a:ext>
              </a:extLst>
            </p:cNvPr>
            <p:cNvSpPr/>
            <p:nvPr/>
          </p:nvSpPr>
          <p:spPr>
            <a:xfrm>
              <a:off x="1212050" y="4220875"/>
              <a:ext cx="167875" cy="1213475"/>
            </a:xfrm>
            <a:custGeom>
              <a:avLst/>
              <a:gdLst/>
              <a:ahLst/>
              <a:cxnLst/>
              <a:rect l="l" t="t" r="r" b="b"/>
              <a:pathLst>
                <a:path w="6715" h="48539" extrusionOk="0">
                  <a:moveTo>
                    <a:pt x="2064" y="0"/>
                  </a:moveTo>
                  <a:lnTo>
                    <a:pt x="2064" y="42588"/>
                  </a:lnTo>
                  <a:cubicBezTo>
                    <a:pt x="738" y="43191"/>
                    <a:pt x="1" y="44652"/>
                    <a:pt x="322" y="46072"/>
                  </a:cubicBezTo>
                  <a:cubicBezTo>
                    <a:pt x="631" y="47506"/>
                    <a:pt x="1890" y="48538"/>
                    <a:pt x="3364" y="48538"/>
                  </a:cubicBezTo>
                  <a:cubicBezTo>
                    <a:pt x="4825" y="48538"/>
                    <a:pt x="6098" y="47506"/>
                    <a:pt x="6406" y="46072"/>
                  </a:cubicBezTo>
                  <a:cubicBezTo>
                    <a:pt x="6715" y="44652"/>
                    <a:pt x="5991" y="43191"/>
                    <a:pt x="4651" y="42588"/>
                  </a:cubicBezTo>
                  <a:lnTo>
                    <a:pt x="4651" y="121"/>
                  </a:lnTo>
                  <a:cubicBezTo>
                    <a:pt x="3793" y="107"/>
                    <a:pt x="2935" y="80"/>
                    <a:pt x="2064" y="0"/>
                  </a:cubicBezTo>
                  <a:close/>
                </a:path>
              </a:pathLst>
            </a:custGeom>
            <a:solidFill>
              <a:srgbClr val="CED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099;p54">
              <a:extLst>
                <a:ext uri="{FF2B5EF4-FFF2-40B4-BE49-F238E27FC236}">
                  <a16:creationId xmlns:a16="http://schemas.microsoft.com/office/drawing/2014/main" id="{ECE3210F-FD22-412E-A52F-4EC35E01AAB9}"/>
                </a:ext>
              </a:extLst>
            </p:cNvPr>
            <p:cNvSpPr/>
            <p:nvPr/>
          </p:nvSpPr>
          <p:spPr>
            <a:xfrm>
              <a:off x="1218075" y="4685875"/>
              <a:ext cx="171900" cy="748475"/>
            </a:xfrm>
            <a:custGeom>
              <a:avLst/>
              <a:gdLst/>
              <a:ahLst/>
              <a:cxnLst/>
              <a:rect l="l" t="t" r="r" b="b"/>
              <a:pathLst>
                <a:path w="6876" h="29939" extrusionOk="0">
                  <a:moveTo>
                    <a:pt x="4410" y="0"/>
                  </a:moveTo>
                  <a:cubicBezTo>
                    <a:pt x="3485" y="8041"/>
                    <a:pt x="3552" y="16162"/>
                    <a:pt x="2373" y="24551"/>
                  </a:cubicBezTo>
                  <a:cubicBezTo>
                    <a:pt x="2166" y="25195"/>
                    <a:pt x="1455" y="26649"/>
                    <a:pt x="512" y="26649"/>
                  </a:cubicBezTo>
                  <a:cubicBezTo>
                    <a:pt x="356" y="26649"/>
                    <a:pt x="195" y="26610"/>
                    <a:pt x="28" y="26521"/>
                  </a:cubicBezTo>
                  <a:cubicBezTo>
                    <a:pt x="14" y="26615"/>
                    <a:pt x="1" y="26708"/>
                    <a:pt x="1" y="26816"/>
                  </a:cubicBezTo>
                  <a:cubicBezTo>
                    <a:pt x="1" y="28647"/>
                    <a:pt x="1509" y="29939"/>
                    <a:pt x="3130" y="29939"/>
                  </a:cubicBezTo>
                  <a:cubicBezTo>
                    <a:pt x="3692" y="29939"/>
                    <a:pt x="4267" y="29784"/>
                    <a:pt x="4798" y="29442"/>
                  </a:cubicBezTo>
                  <a:cubicBezTo>
                    <a:pt x="6876" y="28102"/>
                    <a:pt x="6661" y="25007"/>
                    <a:pt x="4410" y="23988"/>
                  </a:cubicBezTo>
                  <a:lnTo>
                    <a:pt x="4410" y="0"/>
                  </a:ln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100;p54">
              <a:extLst>
                <a:ext uri="{FF2B5EF4-FFF2-40B4-BE49-F238E27FC236}">
                  <a16:creationId xmlns:a16="http://schemas.microsoft.com/office/drawing/2014/main" id="{C646976C-EBC0-439F-857A-83965F01EAF4}"/>
                </a:ext>
              </a:extLst>
            </p:cNvPr>
            <p:cNvSpPr/>
            <p:nvPr/>
          </p:nvSpPr>
          <p:spPr>
            <a:xfrm>
              <a:off x="1236175" y="3874450"/>
              <a:ext cx="46600" cy="5050"/>
            </a:xfrm>
            <a:custGeom>
              <a:avLst/>
              <a:gdLst/>
              <a:ahLst/>
              <a:cxnLst/>
              <a:rect l="l" t="t" r="r" b="b"/>
              <a:pathLst>
                <a:path w="1864" h="202" extrusionOk="0">
                  <a:moveTo>
                    <a:pt x="1" y="0"/>
                  </a:moveTo>
                  <a:lnTo>
                    <a:pt x="1" y="201"/>
                  </a:lnTo>
                  <a:lnTo>
                    <a:pt x="1863" y="201"/>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101;p54">
              <a:extLst>
                <a:ext uri="{FF2B5EF4-FFF2-40B4-BE49-F238E27FC236}">
                  <a16:creationId xmlns:a16="http://schemas.microsoft.com/office/drawing/2014/main" id="{A2CA17A5-5CDA-4A1E-9BB7-4706A7180D75}"/>
                </a:ext>
              </a:extLst>
            </p:cNvPr>
            <p:cNvSpPr/>
            <p:nvPr/>
          </p:nvSpPr>
          <p:spPr>
            <a:xfrm>
              <a:off x="1236175" y="3921350"/>
              <a:ext cx="46600" cy="5375"/>
            </a:xfrm>
            <a:custGeom>
              <a:avLst/>
              <a:gdLst/>
              <a:ahLst/>
              <a:cxnLst/>
              <a:rect l="l" t="t" r="r" b="b"/>
              <a:pathLst>
                <a:path w="1864" h="215" extrusionOk="0">
                  <a:moveTo>
                    <a:pt x="1" y="1"/>
                  </a:moveTo>
                  <a:lnTo>
                    <a:pt x="1" y="215"/>
                  </a:lnTo>
                  <a:lnTo>
                    <a:pt x="1863" y="215"/>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102;p54">
              <a:extLst>
                <a:ext uri="{FF2B5EF4-FFF2-40B4-BE49-F238E27FC236}">
                  <a16:creationId xmlns:a16="http://schemas.microsoft.com/office/drawing/2014/main" id="{543EAFD3-EAA5-4615-84AC-5923E7A67488}"/>
                </a:ext>
              </a:extLst>
            </p:cNvPr>
            <p:cNvSpPr/>
            <p:nvPr/>
          </p:nvSpPr>
          <p:spPr>
            <a:xfrm>
              <a:off x="1236175" y="3968600"/>
              <a:ext cx="46600" cy="5050"/>
            </a:xfrm>
            <a:custGeom>
              <a:avLst/>
              <a:gdLst/>
              <a:ahLst/>
              <a:cxnLst/>
              <a:rect l="l" t="t" r="r" b="b"/>
              <a:pathLst>
                <a:path w="1864" h="202" extrusionOk="0">
                  <a:moveTo>
                    <a:pt x="1" y="0"/>
                  </a:moveTo>
                  <a:lnTo>
                    <a:pt x="1" y="201"/>
                  </a:lnTo>
                  <a:lnTo>
                    <a:pt x="1863" y="201"/>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103;p54">
              <a:extLst>
                <a:ext uri="{FF2B5EF4-FFF2-40B4-BE49-F238E27FC236}">
                  <a16:creationId xmlns:a16="http://schemas.microsoft.com/office/drawing/2014/main" id="{17B88605-996C-477E-92C4-A99FA76F886D}"/>
                </a:ext>
              </a:extLst>
            </p:cNvPr>
            <p:cNvSpPr/>
            <p:nvPr/>
          </p:nvSpPr>
          <p:spPr>
            <a:xfrm>
              <a:off x="1236175" y="4015825"/>
              <a:ext cx="46600" cy="5050"/>
            </a:xfrm>
            <a:custGeom>
              <a:avLst/>
              <a:gdLst/>
              <a:ahLst/>
              <a:cxnLst/>
              <a:rect l="l" t="t" r="r" b="b"/>
              <a:pathLst>
                <a:path w="1864" h="202" extrusionOk="0">
                  <a:moveTo>
                    <a:pt x="1" y="1"/>
                  </a:moveTo>
                  <a:lnTo>
                    <a:pt x="1" y="202"/>
                  </a:lnTo>
                  <a:lnTo>
                    <a:pt x="1863" y="202"/>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104;p54">
              <a:extLst>
                <a:ext uri="{FF2B5EF4-FFF2-40B4-BE49-F238E27FC236}">
                  <a16:creationId xmlns:a16="http://schemas.microsoft.com/office/drawing/2014/main" id="{478BBB82-E97A-4F93-B5B8-98798E2FDA18}"/>
                </a:ext>
              </a:extLst>
            </p:cNvPr>
            <p:cNvSpPr/>
            <p:nvPr/>
          </p:nvSpPr>
          <p:spPr>
            <a:xfrm>
              <a:off x="1236175" y="4062725"/>
              <a:ext cx="46600" cy="5400"/>
            </a:xfrm>
            <a:custGeom>
              <a:avLst/>
              <a:gdLst/>
              <a:ahLst/>
              <a:cxnLst/>
              <a:rect l="l" t="t" r="r" b="b"/>
              <a:pathLst>
                <a:path w="1864" h="216" extrusionOk="0">
                  <a:moveTo>
                    <a:pt x="1" y="1"/>
                  </a:moveTo>
                  <a:lnTo>
                    <a:pt x="1" y="215"/>
                  </a:lnTo>
                  <a:lnTo>
                    <a:pt x="1863" y="215"/>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105;p54">
              <a:extLst>
                <a:ext uri="{FF2B5EF4-FFF2-40B4-BE49-F238E27FC236}">
                  <a16:creationId xmlns:a16="http://schemas.microsoft.com/office/drawing/2014/main" id="{18237731-1C1A-4110-983D-3172D9A897E9}"/>
                </a:ext>
              </a:extLst>
            </p:cNvPr>
            <p:cNvSpPr/>
            <p:nvPr/>
          </p:nvSpPr>
          <p:spPr>
            <a:xfrm>
              <a:off x="1236175" y="4109975"/>
              <a:ext cx="46600" cy="5050"/>
            </a:xfrm>
            <a:custGeom>
              <a:avLst/>
              <a:gdLst/>
              <a:ahLst/>
              <a:cxnLst/>
              <a:rect l="l" t="t" r="r" b="b"/>
              <a:pathLst>
                <a:path w="1864" h="202" extrusionOk="0">
                  <a:moveTo>
                    <a:pt x="1" y="0"/>
                  </a:moveTo>
                  <a:lnTo>
                    <a:pt x="1" y="201"/>
                  </a:lnTo>
                  <a:lnTo>
                    <a:pt x="1863" y="201"/>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1106;p54">
              <a:extLst>
                <a:ext uri="{FF2B5EF4-FFF2-40B4-BE49-F238E27FC236}">
                  <a16:creationId xmlns:a16="http://schemas.microsoft.com/office/drawing/2014/main" id="{F48FA237-1EAF-4BDC-B19B-639CE70378B3}"/>
                </a:ext>
              </a:extLst>
            </p:cNvPr>
            <p:cNvSpPr/>
            <p:nvPr/>
          </p:nvSpPr>
          <p:spPr>
            <a:xfrm>
              <a:off x="1236175" y="4157200"/>
              <a:ext cx="46600" cy="5050"/>
            </a:xfrm>
            <a:custGeom>
              <a:avLst/>
              <a:gdLst/>
              <a:ahLst/>
              <a:cxnLst/>
              <a:rect l="l" t="t" r="r" b="b"/>
              <a:pathLst>
                <a:path w="1864" h="202" extrusionOk="0">
                  <a:moveTo>
                    <a:pt x="1" y="1"/>
                  </a:moveTo>
                  <a:lnTo>
                    <a:pt x="1" y="202"/>
                  </a:lnTo>
                  <a:lnTo>
                    <a:pt x="1863" y="202"/>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1107;p54">
              <a:extLst>
                <a:ext uri="{FF2B5EF4-FFF2-40B4-BE49-F238E27FC236}">
                  <a16:creationId xmlns:a16="http://schemas.microsoft.com/office/drawing/2014/main" id="{A56B2E26-2A79-471E-BFC9-5F5C9CB82974}"/>
                </a:ext>
              </a:extLst>
            </p:cNvPr>
            <p:cNvSpPr/>
            <p:nvPr/>
          </p:nvSpPr>
          <p:spPr>
            <a:xfrm>
              <a:off x="1236175" y="4204100"/>
              <a:ext cx="46600" cy="5400"/>
            </a:xfrm>
            <a:custGeom>
              <a:avLst/>
              <a:gdLst/>
              <a:ahLst/>
              <a:cxnLst/>
              <a:rect l="l" t="t" r="r" b="b"/>
              <a:pathLst>
                <a:path w="1864" h="216" extrusionOk="0">
                  <a:moveTo>
                    <a:pt x="1" y="1"/>
                  </a:moveTo>
                  <a:lnTo>
                    <a:pt x="1" y="215"/>
                  </a:lnTo>
                  <a:lnTo>
                    <a:pt x="1863" y="215"/>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1108;p54">
              <a:extLst>
                <a:ext uri="{FF2B5EF4-FFF2-40B4-BE49-F238E27FC236}">
                  <a16:creationId xmlns:a16="http://schemas.microsoft.com/office/drawing/2014/main" id="{E3FB6703-A9E5-422D-9CE3-E59ACE30F2B5}"/>
                </a:ext>
              </a:extLst>
            </p:cNvPr>
            <p:cNvSpPr/>
            <p:nvPr/>
          </p:nvSpPr>
          <p:spPr>
            <a:xfrm>
              <a:off x="1236175" y="4251350"/>
              <a:ext cx="46600" cy="5375"/>
            </a:xfrm>
            <a:custGeom>
              <a:avLst/>
              <a:gdLst/>
              <a:ahLst/>
              <a:cxnLst/>
              <a:rect l="l" t="t" r="r" b="b"/>
              <a:pathLst>
                <a:path w="1864" h="215" extrusionOk="0">
                  <a:moveTo>
                    <a:pt x="1" y="0"/>
                  </a:moveTo>
                  <a:lnTo>
                    <a:pt x="1" y="215"/>
                  </a:lnTo>
                  <a:lnTo>
                    <a:pt x="1863" y="215"/>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1109;p54">
              <a:extLst>
                <a:ext uri="{FF2B5EF4-FFF2-40B4-BE49-F238E27FC236}">
                  <a16:creationId xmlns:a16="http://schemas.microsoft.com/office/drawing/2014/main" id="{CCC172D4-3C16-42D4-BD14-731AFE1E0434}"/>
                </a:ext>
              </a:extLst>
            </p:cNvPr>
            <p:cNvSpPr/>
            <p:nvPr/>
          </p:nvSpPr>
          <p:spPr>
            <a:xfrm>
              <a:off x="1236175" y="4298600"/>
              <a:ext cx="46600" cy="5050"/>
            </a:xfrm>
            <a:custGeom>
              <a:avLst/>
              <a:gdLst/>
              <a:ahLst/>
              <a:cxnLst/>
              <a:rect l="l" t="t" r="r" b="b"/>
              <a:pathLst>
                <a:path w="1864" h="202" extrusionOk="0">
                  <a:moveTo>
                    <a:pt x="1" y="0"/>
                  </a:moveTo>
                  <a:lnTo>
                    <a:pt x="1" y="201"/>
                  </a:lnTo>
                  <a:lnTo>
                    <a:pt x="1863" y="201"/>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1110;p54">
              <a:extLst>
                <a:ext uri="{FF2B5EF4-FFF2-40B4-BE49-F238E27FC236}">
                  <a16:creationId xmlns:a16="http://schemas.microsoft.com/office/drawing/2014/main" id="{6C7EB517-A2AD-401B-B4F7-578C629EF5E4}"/>
                </a:ext>
              </a:extLst>
            </p:cNvPr>
            <p:cNvSpPr/>
            <p:nvPr/>
          </p:nvSpPr>
          <p:spPr>
            <a:xfrm>
              <a:off x="1236175" y="4345500"/>
              <a:ext cx="46600" cy="5375"/>
            </a:xfrm>
            <a:custGeom>
              <a:avLst/>
              <a:gdLst/>
              <a:ahLst/>
              <a:cxnLst/>
              <a:rect l="l" t="t" r="r" b="b"/>
              <a:pathLst>
                <a:path w="1864" h="215" extrusionOk="0">
                  <a:moveTo>
                    <a:pt x="1" y="0"/>
                  </a:moveTo>
                  <a:lnTo>
                    <a:pt x="1" y="215"/>
                  </a:lnTo>
                  <a:lnTo>
                    <a:pt x="1863" y="215"/>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1111;p54">
              <a:extLst>
                <a:ext uri="{FF2B5EF4-FFF2-40B4-BE49-F238E27FC236}">
                  <a16:creationId xmlns:a16="http://schemas.microsoft.com/office/drawing/2014/main" id="{11C34D25-611A-4743-91BC-A0868B631002}"/>
                </a:ext>
              </a:extLst>
            </p:cNvPr>
            <p:cNvSpPr/>
            <p:nvPr/>
          </p:nvSpPr>
          <p:spPr>
            <a:xfrm>
              <a:off x="1236175" y="4392725"/>
              <a:ext cx="46600" cy="5400"/>
            </a:xfrm>
            <a:custGeom>
              <a:avLst/>
              <a:gdLst/>
              <a:ahLst/>
              <a:cxnLst/>
              <a:rect l="l" t="t" r="r" b="b"/>
              <a:pathLst>
                <a:path w="1864" h="216" extrusionOk="0">
                  <a:moveTo>
                    <a:pt x="1" y="1"/>
                  </a:moveTo>
                  <a:lnTo>
                    <a:pt x="1" y="215"/>
                  </a:lnTo>
                  <a:lnTo>
                    <a:pt x="1863" y="215"/>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1112;p54">
              <a:extLst>
                <a:ext uri="{FF2B5EF4-FFF2-40B4-BE49-F238E27FC236}">
                  <a16:creationId xmlns:a16="http://schemas.microsoft.com/office/drawing/2014/main" id="{2EE478A9-42C6-4A77-870A-3C2108CD90B1}"/>
                </a:ext>
              </a:extLst>
            </p:cNvPr>
            <p:cNvSpPr/>
            <p:nvPr/>
          </p:nvSpPr>
          <p:spPr>
            <a:xfrm>
              <a:off x="1236175" y="4439975"/>
              <a:ext cx="46600" cy="5050"/>
            </a:xfrm>
            <a:custGeom>
              <a:avLst/>
              <a:gdLst/>
              <a:ahLst/>
              <a:cxnLst/>
              <a:rect l="l" t="t" r="r" b="b"/>
              <a:pathLst>
                <a:path w="1864" h="202" extrusionOk="0">
                  <a:moveTo>
                    <a:pt x="1" y="0"/>
                  </a:moveTo>
                  <a:lnTo>
                    <a:pt x="1" y="201"/>
                  </a:lnTo>
                  <a:lnTo>
                    <a:pt x="1863" y="201"/>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1113;p54">
              <a:extLst>
                <a:ext uri="{FF2B5EF4-FFF2-40B4-BE49-F238E27FC236}">
                  <a16:creationId xmlns:a16="http://schemas.microsoft.com/office/drawing/2014/main" id="{92C1575B-9935-4DF5-BF20-7F64DFFDADC5}"/>
                </a:ext>
              </a:extLst>
            </p:cNvPr>
            <p:cNvSpPr/>
            <p:nvPr/>
          </p:nvSpPr>
          <p:spPr>
            <a:xfrm>
              <a:off x="1236175" y="4486875"/>
              <a:ext cx="46600" cy="5375"/>
            </a:xfrm>
            <a:custGeom>
              <a:avLst/>
              <a:gdLst/>
              <a:ahLst/>
              <a:cxnLst/>
              <a:rect l="l" t="t" r="r" b="b"/>
              <a:pathLst>
                <a:path w="1864" h="215" extrusionOk="0">
                  <a:moveTo>
                    <a:pt x="1" y="0"/>
                  </a:moveTo>
                  <a:lnTo>
                    <a:pt x="1" y="215"/>
                  </a:lnTo>
                  <a:lnTo>
                    <a:pt x="1863" y="215"/>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1114;p54">
              <a:extLst>
                <a:ext uri="{FF2B5EF4-FFF2-40B4-BE49-F238E27FC236}">
                  <a16:creationId xmlns:a16="http://schemas.microsoft.com/office/drawing/2014/main" id="{FBCE42DE-C955-4E1E-B72F-923B6DCE26DB}"/>
                </a:ext>
              </a:extLst>
            </p:cNvPr>
            <p:cNvSpPr/>
            <p:nvPr/>
          </p:nvSpPr>
          <p:spPr>
            <a:xfrm>
              <a:off x="1236175" y="4534100"/>
              <a:ext cx="46600" cy="5400"/>
            </a:xfrm>
            <a:custGeom>
              <a:avLst/>
              <a:gdLst/>
              <a:ahLst/>
              <a:cxnLst/>
              <a:rect l="l" t="t" r="r" b="b"/>
              <a:pathLst>
                <a:path w="1864" h="216" extrusionOk="0">
                  <a:moveTo>
                    <a:pt x="1" y="1"/>
                  </a:moveTo>
                  <a:lnTo>
                    <a:pt x="1" y="215"/>
                  </a:lnTo>
                  <a:lnTo>
                    <a:pt x="1863" y="215"/>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1115;p54">
              <a:extLst>
                <a:ext uri="{FF2B5EF4-FFF2-40B4-BE49-F238E27FC236}">
                  <a16:creationId xmlns:a16="http://schemas.microsoft.com/office/drawing/2014/main" id="{8F9809E2-F587-45F6-A7FF-44C6274EA367}"/>
                </a:ext>
              </a:extLst>
            </p:cNvPr>
            <p:cNvSpPr/>
            <p:nvPr/>
          </p:nvSpPr>
          <p:spPr>
            <a:xfrm>
              <a:off x="1236175" y="4581350"/>
              <a:ext cx="46600" cy="5050"/>
            </a:xfrm>
            <a:custGeom>
              <a:avLst/>
              <a:gdLst/>
              <a:ahLst/>
              <a:cxnLst/>
              <a:rect l="l" t="t" r="r" b="b"/>
              <a:pathLst>
                <a:path w="1864" h="202" extrusionOk="0">
                  <a:moveTo>
                    <a:pt x="1" y="0"/>
                  </a:moveTo>
                  <a:lnTo>
                    <a:pt x="1" y="201"/>
                  </a:lnTo>
                  <a:lnTo>
                    <a:pt x="1863" y="201"/>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1116;p54">
              <a:extLst>
                <a:ext uri="{FF2B5EF4-FFF2-40B4-BE49-F238E27FC236}">
                  <a16:creationId xmlns:a16="http://schemas.microsoft.com/office/drawing/2014/main" id="{BDFAFB06-00A9-4F71-9FA8-1DC6F3D7C94E}"/>
                </a:ext>
              </a:extLst>
            </p:cNvPr>
            <p:cNvSpPr/>
            <p:nvPr/>
          </p:nvSpPr>
          <p:spPr>
            <a:xfrm>
              <a:off x="1236175" y="4628250"/>
              <a:ext cx="46600" cy="5375"/>
            </a:xfrm>
            <a:custGeom>
              <a:avLst/>
              <a:gdLst/>
              <a:ahLst/>
              <a:cxnLst/>
              <a:rect l="l" t="t" r="r" b="b"/>
              <a:pathLst>
                <a:path w="1864" h="215" extrusionOk="0">
                  <a:moveTo>
                    <a:pt x="1" y="1"/>
                  </a:moveTo>
                  <a:lnTo>
                    <a:pt x="1" y="215"/>
                  </a:lnTo>
                  <a:lnTo>
                    <a:pt x="1863" y="215"/>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1117;p54">
              <a:extLst>
                <a:ext uri="{FF2B5EF4-FFF2-40B4-BE49-F238E27FC236}">
                  <a16:creationId xmlns:a16="http://schemas.microsoft.com/office/drawing/2014/main" id="{C1E882EC-B3A9-413F-B734-7AF76F2F5701}"/>
                </a:ext>
              </a:extLst>
            </p:cNvPr>
            <p:cNvSpPr/>
            <p:nvPr/>
          </p:nvSpPr>
          <p:spPr>
            <a:xfrm>
              <a:off x="1236175" y="4675500"/>
              <a:ext cx="46600" cy="5375"/>
            </a:xfrm>
            <a:custGeom>
              <a:avLst/>
              <a:gdLst/>
              <a:ahLst/>
              <a:cxnLst/>
              <a:rect l="l" t="t" r="r" b="b"/>
              <a:pathLst>
                <a:path w="1864" h="215" extrusionOk="0">
                  <a:moveTo>
                    <a:pt x="1" y="0"/>
                  </a:moveTo>
                  <a:lnTo>
                    <a:pt x="1" y="214"/>
                  </a:lnTo>
                  <a:lnTo>
                    <a:pt x="1863" y="214"/>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1118;p54">
              <a:extLst>
                <a:ext uri="{FF2B5EF4-FFF2-40B4-BE49-F238E27FC236}">
                  <a16:creationId xmlns:a16="http://schemas.microsoft.com/office/drawing/2014/main" id="{64AAA49B-D5CE-420B-8293-3B8A40E77B53}"/>
                </a:ext>
              </a:extLst>
            </p:cNvPr>
            <p:cNvSpPr/>
            <p:nvPr/>
          </p:nvSpPr>
          <p:spPr>
            <a:xfrm>
              <a:off x="1236175" y="4722725"/>
              <a:ext cx="46600" cy="5050"/>
            </a:xfrm>
            <a:custGeom>
              <a:avLst/>
              <a:gdLst/>
              <a:ahLst/>
              <a:cxnLst/>
              <a:rect l="l" t="t" r="r" b="b"/>
              <a:pathLst>
                <a:path w="1864" h="202" extrusionOk="0">
                  <a:moveTo>
                    <a:pt x="1" y="1"/>
                  </a:moveTo>
                  <a:lnTo>
                    <a:pt x="1" y="202"/>
                  </a:lnTo>
                  <a:lnTo>
                    <a:pt x="1863" y="202"/>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1119;p54">
              <a:extLst>
                <a:ext uri="{FF2B5EF4-FFF2-40B4-BE49-F238E27FC236}">
                  <a16:creationId xmlns:a16="http://schemas.microsoft.com/office/drawing/2014/main" id="{5B619497-0A9F-4FCD-9503-568E82FDF41E}"/>
                </a:ext>
              </a:extLst>
            </p:cNvPr>
            <p:cNvSpPr/>
            <p:nvPr/>
          </p:nvSpPr>
          <p:spPr>
            <a:xfrm>
              <a:off x="1236175" y="4769975"/>
              <a:ext cx="46600" cy="5050"/>
            </a:xfrm>
            <a:custGeom>
              <a:avLst/>
              <a:gdLst/>
              <a:ahLst/>
              <a:cxnLst/>
              <a:rect l="l" t="t" r="r" b="b"/>
              <a:pathLst>
                <a:path w="1864" h="202" extrusionOk="0">
                  <a:moveTo>
                    <a:pt x="1" y="0"/>
                  </a:moveTo>
                  <a:lnTo>
                    <a:pt x="1" y="201"/>
                  </a:lnTo>
                  <a:lnTo>
                    <a:pt x="1863" y="201"/>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1120;p54">
              <a:extLst>
                <a:ext uri="{FF2B5EF4-FFF2-40B4-BE49-F238E27FC236}">
                  <a16:creationId xmlns:a16="http://schemas.microsoft.com/office/drawing/2014/main" id="{A2892F12-83AB-46BE-BE9F-684401B5DE94}"/>
                </a:ext>
              </a:extLst>
            </p:cNvPr>
            <p:cNvSpPr/>
            <p:nvPr/>
          </p:nvSpPr>
          <p:spPr>
            <a:xfrm>
              <a:off x="1236175" y="4816875"/>
              <a:ext cx="46600" cy="5375"/>
            </a:xfrm>
            <a:custGeom>
              <a:avLst/>
              <a:gdLst/>
              <a:ahLst/>
              <a:cxnLst/>
              <a:rect l="l" t="t" r="r" b="b"/>
              <a:pathLst>
                <a:path w="1864" h="215" extrusionOk="0">
                  <a:moveTo>
                    <a:pt x="1" y="0"/>
                  </a:moveTo>
                  <a:lnTo>
                    <a:pt x="1" y="215"/>
                  </a:lnTo>
                  <a:lnTo>
                    <a:pt x="1863" y="215"/>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1121;p54">
              <a:extLst>
                <a:ext uri="{FF2B5EF4-FFF2-40B4-BE49-F238E27FC236}">
                  <a16:creationId xmlns:a16="http://schemas.microsoft.com/office/drawing/2014/main" id="{C68CF34B-B46D-4F4E-8366-C60352CA9C2F}"/>
                </a:ext>
              </a:extLst>
            </p:cNvPr>
            <p:cNvSpPr/>
            <p:nvPr/>
          </p:nvSpPr>
          <p:spPr>
            <a:xfrm>
              <a:off x="1236175" y="4864100"/>
              <a:ext cx="46600" cy="5400"/>
            </a:xfrm>
            <a:custGeom>
              <a:avLst/>
              <a:gdLst/>
              <a:ahLst/>
              <a:cxnLst/>
              <a:rect l="l" t="t" r="r" b="b"/>
              <a:pathLst>
                <a:path w="1864" h="216" extrusionOk="0">
                  <a:moveTo>
                    <a:pt x="1" y="1"/>
                  </a:moveTo>
                  <a:lnTo>
                    <a:pt x="1" y="215"/>
                  </a:lnTo>
                  <a:lnTo>
                    <a:pt x="1863" y="215"/>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1122;p54">
              <a:extLst>
                <a:ext uri="{FF2B5EF4-FFF2-40B4-BE49-F238E27FC236}">
                  <a16:creationId xmlns:a16="http://schemas.microsoft.com/office/drawing/2014/main" id="{1DDCA97D-DB12-4216-93F0-6C36C5EA3A5C}"/>
                </a:ext>
              </a:extLst>
            </p:cNvPr>
            <p:cNvSpPr/>
            <p:nvPr/>
          </p:nvSpPr>
          <p:spPr>
            <a:xfrm>
              <a:off x="1236175" y="4911350"/>
              <a:ext cx="46600" cy="5050"/>
            </a:xfrm>
            <a:custGeom>
              <a:avLst/>
              <a:gdLst/>
              <a:ahLst/>
              <a:cxnLst/>
              <a:rect l="l" t="t" r="r" b="b"/>
              <a:pathLst>
                <a:path w="1864" h="202" extrusionOk="0">
                  <a:moveTo>
                    <a:pt x="1" y="0"/>
                  </a:moveTo>
                  <a:lnTo>
                    <a:pt x="1" y="201"/>
                  </a:lnTo>
                  <a:lnTo>
                    <a:pt x="1863" y="201"/>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1123;p54">
              <a:extLst>
                <a:ext uri="{FF2B5EF4-FFF2-40B4-BE49-F238E27FC236}">
                  <a16:creationId xmlns:a16="http://schemas.microsoft.com/office/drawing/2014/main" id="{0AB06968-AC38-4A82-A9D1-95093C0CB65E}"/>
                </a:ext>
              </a:extLst>
            </p:cNvPr>
            <p:cNvSpPr/>
            <p:nvPr/>
          </p:nvSpPr>
          <p:spPr>
            <a:xfrm>
              <a:off x="1236175" y="4958250"/>
              <a:ext cx="46600" cy="5375"/>
            </a:xfrm>
            <a:custGeom>
              <a:avLst/>
              <a:gdLst/>
              <a:ahLst/>
              <a:cxnLst/>
              <a:rect l="l" t="t" r="r" b="b"/>
              <a:pathLst>
                <a:path w="1864" h="215" extrusionOk="0">
                  <a:moveTo>
                    <a:pt x="1" y="0"/>
                  </a:moveTo>
                  <a:lnTo>
                    <a:pt x="1" y="215"/>
                  </a:lnTo>
                  <a:lnTo>
                    <a:pt x="1863" y="215"/>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1124;p54">
              <a:extLst>
                <a:ext uri="{FF2B5EF4-FFF2-40B4-BE49-F238E27FC236}">
                  <a16:creationId xmlns:a16="http://schemas.microsoft.com/office/drawing/2014/main" id="{5432493E-89C6-4868-9C68-701278A0A311}"/>
                </a:ext>
              </a:extLst>
            </p:cNvPr>
            <p:cNvSpPr/>
            <p:nvPr/>
          </p:nvSpPr>
          <p:spPr>
            <a:xfrm>
              <a:off x="1236175" y="5005475"/>
              <a:ext cx="46600" cy="5400"/>
            </a:xfrm>
            <a:custGeom>
              <a:avLst/>
              <a:gdLst/>
              <a:ahLst/>
              <a:cxnLst/>
              <a:rect l="l" t="t" r="r" b="b"/>
              <a:pathLst>
                <a:path w="1864" h="216" extrusionOk="0">
                  <a:moveTo>
                    <a:pt x="1" y="1"/>
                  </a:moveTo>
                  <a:lnTo>
                    <a:pt x="1" y="215"/>
                  </a:lnTo>
                  <a:lnTo>
                    <a:pt x="1863" y="215"/>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1125;p54">
              <a:extLst>
                <a:ext uri="{FF2B5EF4-FFF2-40B4-BE49-F238E27FC236}">
                  <a16:creationId xmlns:a16="http://schemas.microsoft.com/office/drawing/2014/main" id="{452B304D-A26E-4856-966B-D03DC465EEFA}"/>
                </a:ext>
              </a:extLst>
            </p:cNvPr>
            <p:cNvSpPr/>
            <p:nvPr/>
          </p:nvSpPr>
          <p:spPr>
            <a:xfrm>
              <a:off x="1236175" y="5052725"/>
              <a:ext cx="46600" cy="5050"/>
            </a:xfrm>
            <a:custGeom>
              <a:avLst/>
              <a:gdLst/>
              <a:ahLst/>
              <a:cxnLst/>
              <a:rect l="l" t="t" r="r" b="b"/>
              <a:pathLst>
                <a:path w="1864" h="202" extrusionOk="0">
                  <a:moveTo>
                    <a:pt x="1" y="0"/>
                  </a:moveTo>
                  <a:lnTo>
                    <a:pt x="1" y="201"/>
                  </a:lnTo>
                  <a:lnTo>
                    <a:pt x="1863" y="201"/>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1126;p54">
              <a:extLst>
                <a:ext uri="{FF2B5EF4-FFF2-40B4-BE49-F238E27FC236}">
                  <a16:creationId xmlns:a16="http://schemas.microsoft.com/office/drawing/2014/main" id="{DF738625-3475-4F53-85C9-EA5C691DC50E}"/>
                </a:ext>
              </a:extLst>
            </p:cNvPr>
            <p:cNvSpPr/>
            <p:nvPr/>
          </p:nvSpPr>
          <p:spPr>
            <a:xfrm>
              <a:off x="1236175" y="5099625"/>
              <a:ext cx="46600" cy="5375"/>
            </a:xfrm>
            <a:custGeom>
              <a:avLst/>
              <a:gdLst/>
              <a:ahLst/>
              <a:cxnLst/>
              <a:rect l="l" t="t" r="r" b="b"/>
              <a:pathLst>
                <a:path w="1864" h="215" extrusionOk="0">
                  <a:moveTo>
                    <a:pt x="1" y="1"/>
                  </a:moveTo>
                  <a:lnTo>
                    <a:pt x="1" y="215"/>
                  </a:lnTo>
                  <a:lnTo>
                    <a:pt x="1863" y="215"/>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1127;p54">
              <a:extLst>
                <a:ext uri="{FF2B5EF4-FFF2-40B4-BE49-F238E27FC236}">
                  <a16:creationId xmlns:a16="http://schemas.microsoft.com/office/drawing/2014/main" id="{4E72A5E8-9B13-4BD4-A03D-8BB29F67EEAD}"/>
                </a:ext>
              </a:extLst>
            </p:cNvPr>
            <p:cNvSpPr/>
            <p:nvPr/>
          </p:nvSpPr>
          <p:spPr>
            <a:xfrm>
              <a:off x="1236175" y="5146875"/>
              <a:ext cx="46600" cy="5375"/>
            </a:xfrm>
            <a:custGeom>
              <a:avLst/>
              <a:gdLst/>
              <a:ahLst/>
              <a:cxnLst/>
              <a:rect l="l" t="t" r="r" b="b"/>
              <a:pathLst>
                <a:path w="1864" h="215" extrusionOk="0">
                  <a:moveTo>
                    <a:pt x="1" y="0"/>
                  </a:moveTo>
                  <a:lnTo>
                    <a:pt x="1" y="215"/>
                  </a:lnTo>
                  <a:lnTo>
                    <a:pt x="1863" y="215"/>
                  </a:lnTo>
                  <a:lnTo>
                    <a:pt x="18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1128;p54">
              <a:extLst>
                <a:ext uri="{FF2B5EF4-FFF2-40B4-BE49-F238E27FC236}">
                  <a16:creationId xmlns:a16="http://schemas.microsoft.com/office/drawing/2014/main" id="{DBD4F760-AC7A-4406-801E-8ACD3949A3F9}"/>
                </a:ext>
              </a:extLst>
            </p:cNvPr>
            <p:cNvSpPr/>
            <p:nvPr/>
          </p:nvSpPr>
          <p:spPr>
            <a:xfrm>
              <a:off x="1236175" y="5194100"/>
              <a:ext cx="46600" cy="5050"/>
            </a:xfrm>
            <a:custGeom>
              <a:avLst/>
              <a:gdLst/>
              <a:ahLst/>
              <a:cxnLst/>
              <a:rect l="l" t="t" r="r" b="b"/>
              <a:pathLst>
                <a:path w="1864" h="202" extrusionOk="0">
                  <a:moveTo>
                    <a:pt x="1" y="1"/>
                  </a:moveTo>
                  <a:lnTo>
                    <a:pt x="1" y="202"/>
                  </a:lnTo>
                  <a:lnTo>
                    <a:pt x="1863" y="202"/>
                  </a:lnTo>
                  <a:lnTo>
                    <a:pt x="1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 name="Google Shape;1197;p54">
            <a:extLst>
              <a:ext uri="{FF2B5EF4-FFF2-40B4-BE49-F238E27FC236}">
                <a16:creationId xmlns:a16="http://schemas.microsoft.com/office/drawing/2014/main" id="{CDB32B8F-7DC0-44EF-A56E-ED2EE0F8F292}"/>
              </a:ext>
            </a:extLst>
          </p:cNvPr>
          <p:cNvGrpSpPr/>
          <p:nvPr/>
        </p:nvGrpSpPr>
        <p:grpSpPr>
          <a:xfrm>
            <a:off x="2368888" y="3310221"/>
            <a:ext cx="773570" cy="1208081"/>
            <a:chOff x="2250625" y="841288"/>
            <a:chExt cx="338750" cy="529025"/>
          </a:xfrm>
        </p:grpSpPr>
        <p:sp>
          <p:nvSpPr>
            <p:cNvPr id="445" name="Google Shape;1198;p54">
              <a:extLst>
                <a:ext uri="{FF2B5EF4-FFF2-40B4-BE49-F238E27FC236}">
                  <a16:creationId xmlns:a16="http://schemas.microsoft.com/office/drawing/2014/main" id="{22DADC93-399B-4153-860F-1F18BB60F5B5}"/>
                </a:ext>
              </a:extLst>
            </p:cNvPr>
            <p:cNvSpPr/>
            <p:nvPr/>
          </p:nvSpPr>
          <p:spPr>
            <a:xfrm>
              <a:off x="2275425" y="853013"/>
              <a:ext cx="289150" cy="503225"/>
            </a:xfrm>
            <a:custGeom>
              <a:avLst/>
              <a:gdLst/>
              <a:ahLst/>
              <a:cxnLst/>
              <a:rect l="l" t="t" r="r" b="b"/>
              <a:pathLst>
                <a:path w="11566" h="20129" extrusionOk="0">
                  <a:moveTo>
                    <a:pt x="0" y="0"/>
                  </a:moveTo>
                  <a:lnTo>
                    <a:pt x="0" y="20128"/>
                  </a:lnTo>
                  <a:lnTo>
                    <a:pt x="11565" y="20128"/>
                  </a:lnTo>
                  <a:lnTo>
                    <a:pt x="1156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1199;p54">
              <a:extLst>
                <a:ext uri="{FF2B5EF4-FFF2-40B4-BE49-F238E27FC236}">
                  <a16:creationId xmlns:a16="http://schemas.microsoft.com/office/drawing/2014/main" id="{84533CD6-2AEE-4F02-B453-15A87966418F}"/>
                </a:ext>
              </a:extLst>
            </p:cNvPr>
            <p:cNvSpPr/>
            <p:nvPr/>
          </p:nvSpPr>
          <p:spPr>
            <a:xfrm>
              <a:off x="2262025" y="853013"/>
              <a:ext cx="315950" cy="517300"/>
            </a:xfrm>
            <a:custGeom>
              <a:avLst/>
              <a:gdLst/>
              <a:ahLst/>
              <a:cxnLst/>
              <a:rect l="l" t="t" r="r" b="b"/>
              <a:pathLst>
                <a:path w="12638" h="20692" extrusionOk="0">
                  <a:moveTo>
                    <a:pt x="0" y="0"/>
                  </a:moveTo>
                  <a:lnTo>
                    <a:pt x="0" y="19646"/>
                  </a:lnTo>
                  <a:cubicBezTo>
                    <a:pt x="0" y="20222"/>
                    <a:pt x="469" y="20691"/>
                    <a:pt x="1032" y="20691"/>
                  </a:cubicBezTo>
                  <a:lnTo>
                    <a:pt x="11592" y="20691"/>
                  </a:lnTo>
                  <a:cubicBezTo>
                    <a:pt x="12168" y="20691"/>
                    <a:pt x="12637" y="20222"/>
                    <a:pt x="12637" y="19646"/>
                  </a:cubicBezTo>
                  <a:lnTo>
                    <a:pt x="12637" y="0"/>
                  </a:lnTo>
                  <a:lnTo>
                    <a:pt x="12115" y="0"/>
                  </a:lnTo>
                  <a:lnTo>
                    <a:pt x="12115" y="19097"/>
                  </a:lnTo>
                  <a:cubicBezTo>
                    <a:pt x="12101" y="19673"/>
                    <a:pt x="11646" y="20142"/>
                    <a:pt x="11070" y="20142"/>
                  </a:cubicBezTo>
                  <a:lnTo>
                    <a:pt x="1568" y="20142"/>
                  </a:lnTo>
                  <a:cubicBezTo>
                    <a:pt x="992" y="20142"/>
                    <a:pt x="536" y="19673"/>
                    <a:pt x="536" y="19097"/>
                  </a:cubicBezTo>
                  <a:lnTo>
                    <a:pt x="5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1200;p54">
              <a:extLst>
                <a:ext uri="{FF2B5EF4-FFF2-40B4-BE49-F238E27FC236}">
                  <a16:creationId xmlns:a16="http://schemas.microsoft.com/office/drawing/2014/main" id="{542E6C5E-B258-4EF9-A3F2-A4EBDC11EFD4}"/>
                </a:ext>
              </a:extLst>
            </p:cNvPr>
            <p:cNvSpPr/>
            <p:nvPr/>
          </p:nvSpPr>
          <p:spPr>
            <a:xfrm>
              <a:off x="2275425" y="1055363"/>
              <a:ext cx="289475" cy="300875"/>
            </a:xfrm>
            <a:custGeom>
              <a:avLst/>
              <a:gdLst/>
              <a:ahLst/>
              <a:cxnLst/>
              <a:rect l="l" t="t" r="r" b="b"/>
              <a:pathLst>
                <a:path w="11579" h="12035" extrusionOk="0">
                  <a:moveTo>
                    <a:pt x="0" y="0"/>
                  </a:moveTo>
                  <a:lnTo>
                    <a:pt x="0" y="11029"/>
                  </a:lnTo>
                  <a:cubicBezTo>
                    <a:pt x="0" y="11579"/>
                    <a:pt x="456" y="12034"/>
                    <a:pt x="1019" y="12034"/>
                  </a:cubicBezTo>
                  <a:lnTo>
                    <a:pt x="10560" y="12034"/>
                  </a:lnTo>
                  <a:cubicBezTo>
                    <a:pt x="11123" y="12034"/>
                    <a:pt x="11579" y="11579"/>
                    <a:pt x="11579" y="11029"/>
                  </a:cubicBezTo>
                  <a:lnTo>
                    <a:pt x="11579" y="0"/>
                  </a:ln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1201;p54">
              <a:extLst>
                <a:ext uri="{FF2B5EF4-FFF2-40B4-BE49-F238E27FC236}">
                  <a16:creationId xmlns:a16="http://schemas.microsoft.com/office/drawing/2014/main" id="{779222B6-E8BF-4A7F-B7CF-1077E6305719}"/>
                </a:ext>
              </a:extLst>
            </p:cNvPr>
            <p:cNvSpPr/>
            <p:nvPr/>
          </p:nvSpPr>
          <p:spPr>
            <a:xfrm>
              <a:off x="2250625" y="841288"/>
              <a:ext cx="338750" cy="21800"/>
            </a:xfrm>
            <a:custGeom>
              <a:avLst/>
              <a:gdLst/>
              <a:ahLst/>
              <a:cxnLst/>
              <a:rect l="l" t="t" r="r" b="b"/>
              <a:pathLst>
                <a:path w="13550" h="872" extrusionOk="0">
                  <a:moveTo>
                    <a:pt x="443" y="0"/>
                  </a:moveTo>
                  <a:cubicBezTo>
                    <a:pt x="202" y="0"/>
                    <a:pt x="1" y="188"/>
                    <a:pt x="1" y="443"/>
                  </a:cubicBezTo>
                  <a:cubicBezTo>
                    <a:pt x="1" y="670"/>
                    <a:pt x="202" y="871"/>
                    <a:pt x="443" y="871"/>
                  </a:cubicBezTo>
                  <a:lnTo>
                    <a:pt x="13107" y="871"/>
                  </a:lnTo>
                  <a:cubicBezTo>
                    <a:pt x="13348" y="871"/>
                    <a:pt x="13549" y="684"/>
                    <a:pt x="13549" y="443"/>
                  </a:cubicBezTo>
                  <a:cubicBezTo>
                    <a:pt x="13549" y="188"/>
                    <a:pt x="13361" y="0"/>
                    <a:pt x="131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1202;p54">
              <a:extLst>
                <a:ext uri="{FF2B5EF4-FFF2-40B4-BE49-F238E27FC236}">
                  <a16:creationId xmlns:a16="http://schemas.microsoft.com/office/drawing/2014/main" id="{AC79444B-5AB0-4DFD-A205-4B6B6058FFDF}"/>
                </a:ext>
              </a:extLst>
            </p:cNvPr>
            <p:cNvSpPr/>
            <p:nvPr/>
          </p:nvSpPr>
          <p:spPr>
            <a:xfrm>
              <a:off x="2302225" y="877788"/>
              <a:ext cx="21125" cy="465050"/>
            </a:xfrm>
            <a:custGeom>
              <a:avLst/>
              <a:gdLst/>
              <a:ahLst/>
              <a:cxnLst/>
              <a:rect l="l" t="t" r="r" b="b"/>
              <a:pathLst>
                <a:path w="845" h="18602" extrusionOk="0">
                  <a:moveTo>
                    <a:pt x="1" y="1"/>
                  </a:moveTo>
                  <a:lnTo>
                    <a:pt x="1" y="18601"/>
                  </a:lnTo>
                  <a:lnTo>
                    <a:pt x="845" y="18601"/>
                  </a:lnTo>
                  <a:lnTo>
                    <a:pt x="8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0" name="Google Shape;1203;p54">
            <a:extLst>
              <a:ext uri="{FF2B5EF4-FFF2-40B4-BE49-F238E27FC236}">
                <a16:creationId xmlns:a16="http://schemas.microsoft.com/office/drawing/2014/main" id="{6BA3D70D-F361-45F4-8062-98451633085C}"/>
              </a:ext>
            </a:extLst>
          </p:cNvPr>
          <p:cNvGrpSpPr/>
          <p:nvPr/>
        </p:nvGrpSpPr>
        <p:grpSpPr>
          <a:xfrm>
            <a:off x="1221561" y="2373633"/>
            <a:ext cx="616801" cy="2186449"/>
            <a:chOff x="3986050" y="808650"/>
            <a:chExt cx="294500" cy="1043950"/>
          </a:xfrm>
        </p:grpSpPr>
        <p:sp>
          <p:nvSpPr>
            <p:cNvPr id="451" name="Google Shape;1204;p54">
              <a:extLst>
                <a:ext uri="{FF2B5EF4-FFF2-40B4-BE49-F238E27FC236}">
                  <a16:creationId xmlns:a16="http://schemas.microsoft.com/office/drawing/2014/main" id="{AFDE6D6D-0DD9-431C-AC28-75AB8B041ED2}"/>
                </a:ext>
              </a:extLst>
            </p:cNvPr>
            <p:cNvSpPr/>
            <p:nvPr/>
          </p:nvSpPr>
          <p:spPr>
            <a:xfrm>
              <a:off x="3986700" y="808650"/>
              <a:ext cx="262025" cy="429200"/>
            </a:xfrm>
            <a:custGeom>
              <a:avLst/>
              <a:gdLst/>
              <a:ahLst/>
              <a:cxnLst/>
              <a:rect l="l" t="t" r="r" b="b"/>
              <a:pathLst>
                <a:path w="10481" h="17168" extrusionOk="0">
                  <a:moveTo>
                    <a:pt x="4946" y="1"/>
                  </a:moveTo>
                  <a:lnTo>
                    <a:pt x="4946" y="1"/>
                  </a:lnTo>
                  <a:cubicBezTo>
                    <a:pt x="4772" y="1126"/>
                    <a:pt x="3177" y="1435"/>
                    <a:pt x="2681" y="2467"/>
                  </a:cubicBezTo>
                  <a:cubicBezTo>
                    <a:pt x="2319" y="3230"/>
                    <a:pt x="2668" y="4155"/>
                    <a:pt x="3190" y="4812"/>
                  </a:cubicBezTo>
                  <a:cubicBezTo>
                    <a:pt x="3713" y="5482"/>
                    <a:pt x="4396" y="6018"/>
                    <a:pt x="4825" y="6741"/>
                  </a:cubicBezTo>
                  <a:cubicBezTo>
                    <a:pt x="5201" y="7358"/>
                    <a:pt x="5241" y="8095"/>
                    <a:pt x="4678" y="8604"/>
                  </a:cubicBezTo>
                  <a:cubicBezTo>
                    <a:pt x="4329" y="8872"/>
                    <a:pt x="3954" y="9073"/>
                    <a:pt x="3539" y="9221"/>
                  </a:cubicBezTo>
                  <a:cubicBezTo>
                    <a:pt x="2976" y="9435"/>
                    <a:pt x="2440" y="9716"/>
                    <a:pt x="1944" y="10078"/>
                  </a:cubicBezTo>
                  <a:cubicBezTo>
                    <a:pt x="885" y="10869"/>
                    <a:pt x="1" y="12598"/>
                    <a:pt x="1381" y="13562"/>
                  </a:cubicBezTo>
                  <a:cubicBezTo>
                    <a:pt x="2453" y="14313"/>
                    <a:pt x="4490" y="14460"/>
                    <a:pt x="4758" y="16042"/>
                  </a:cubicBezTo>
                  <a:cubicBezTo>
                    <a:pt x="4785" y="16176"/>
                    <a:pt x="4758" y="17167"/>
                    <a:pt x="4584" y="17167"/>
                  </a:cubicBezTo>
                  <a:lnTo>
                    <a:pt x="6621" y="17167"/>
                  </a:lnTo>
                  <a:cubicBezTo>
                    <a:pt x="6889" y="17167"/>
                    <a:pt x="7707" y="16149"/>
                    <a:pt x="7894" y="15948"/>
                  </a:cubicBezTo>
                  <a:cubicBezTo>
                    <a:pt x="8363" y="15452"/>
                    <a:pt x="8872" y="14903"/>
                    <a:pt x="9154" y="14273"/>
                  </a:cubicBezTo>
                  <a:cubicBezTo>
                    <a:pt x="9489" y="13536"/>
                    <a:pt x="9194" y="12678"/>
                    <a:pt x="8484" y="12303"/>
                  </a:cubicBezTo>
                  <a:cubicBezTo>
                    <a:pt x="7988" y="12035"/>
                    <a:pt x="7385" y="12035"/>
                    <a:pt x="6835" y="11874"/>
                  </a:cubicBezTo>
                  <a:cubicBezTo>
                    <a:pt x="6701" y="11834"/>
                    <a:pt x="6567" y="11780"/>
                    <a:pt x="6433" y="11713"/>
                  </a:cubicBezTo>
                  <a:cubicBezTo>
                    <a:pt x="6286" y="11646"/>
                    <a:pt x="6165" y="11526"/>
                    <a:pt x="6098" y="11378"/>
                  </a:cubicBezTo>
                  <a:cubicBezTo>
                    <a:pt x="5978" y="11043"/>
                    <a:pt x="6286" y="10708"/>
                    <a:pt x="6581" y="10480"/>
                  </a:cubicBezTo>
                  <a:cubicBezTo>
                    <a:pt x="7653" y="9623"/>
                    <a:pt x="10480" y="8041"/>
                    <a:pt x="9234" y="6313"/>
                  </a:cubicBezTo>
                  <a:cubicBezTo>
                    <a:pt x="8819" y="5736"/>
                    <a:pt x="8095" y="5509"/>
                    <a:pt x="7398" y="5401"/>
                  </a:cubicBezTo>
                  <a:cubicBezTo>
                    <a:pt x="6715" y="5308"/>
                    <a:pt x="6005" y="5321"/>
                    <a:pt x="5335" y="5093"/>
                  </a:cubicBezTo>
                  <a:cubicBezTo>
                    <a:pt x="4705" y="4905"/>
                    <a:pt x="4182" y="4477"/>
                    <a:pt x="3847" y="3914"/>
                  </a:cubicBezTo>
                  <a:cubicBezTo>
                    <a:pt x="3525" y="3338"/>
                    <a:pt x="3539" y="2627"/>
                    <a:pt x="3874" y="2064"/>
                  </a:cubicBezTo>
                  <a:cubicBezTo>
                    <a:pt x="4088" y="1716"/>
                    <a:pt x="4423" y="1461"/>
                    <a:pt x="4691" y="1140"/>
                  </a:cubicBezTo>
                  <a:cubicBezTo>
                    <a:pt x="4959" y="818"/>
                    <a:pt x="5134" y="363"/>
                    <a:pt x="49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1205;p54">
              <a:extLst>
                <a:ext uri="{FF2B5EF4-FFF2-40B4-BE49-F238E27FC236}">
                  <a16:creationId xmlns:a16="http://schemas.microsoft.com/office/drawing/2014/main" id="{AF27E4AB-9159-41E0-B9F3-A2105C106D5E}"/>
                </a:ext>
              </a:extLst>
            </p:cNvPr>
            <p:cNvSpPr/>
            <p:nvPr/>
          </p:nvSpPr>
          <p:spPr>
            <a:xfrm>
              <a:off x="3986050" y="1237800"/>
              <a:ext cx="294500" cy="614800"/>
            </a:xfrm>
            <a:custGeom>
              <a:avLst/>
              <a:gdLst/>
              <a:ahLst/>
              <a:cxnLst/>
              <a:rect l="l" t="t" r="r" b="b"/>
              <a:pathLst>
                <a:path w="11780" h="24592" extrusionOk="0">
                  <a:moveTo>
                    <a:pt x="8255" y="283"/>
                  </a:moveTo>
                  <a:cubicBezTo>
                    <a:pt x="8510" y="283"/>
                    <a:pt x="8724" y="470"/>
                    <a:pt x="8738" y="725"/>
                  </a:cubicBezTo>
                  <a:cubicBezTo>
                    <a:pt x="8764" y="993"/>
                    <a:pt x="8376" y="1207"/>
                    <a:pt x="8376" y="1207"/>
                  </a:cubicBezTo>
                  <a:lnTo>
                    <a:pt x="8376" y="5777"/>
                  </a:lnTo>
                  <a:cubicBezTo>
                    <a:pt x="8563" y="5871"/>
                    <a:pt x="8671" y="6072"/>
                    <a:pt x="8671" y="6273"/>
                  </a:cubicBezTo>
                  <a:lnTo>
                    <a:pt x="8456" y="12478"/>
                  </a:lnTo>
                  <a:cubicBezTo>
                    <a:pt x="8443" y="13188"/>
                    <a:pt x="8764" y="13871"/>
                    <a:pt x="9327" y="14300"/>
                  </a:cubicBezTo>
                  <a:cubicBezTo>
                    <a:pt x="10694" y="15359"/>
                    <a:pt x="11485" y="16994"/>
                    <a:pt x="11485" y="18709"/>
                  </a:cubicBezTo>
                  <a:cubicBezTo>
                    <a:pt x="11485" y="21805"/>
                    <a:pt x="10265" y="24324"/>
                    <a:pt x="5883" y="24324"/>
                  </a:cubicBezTo>
                  <a:cubicBezTo>
                    <a:pt x="1501" y="24324"/>
                    <a:pt x="282" y="21805"/>
                    <a:pt x="282" y="18709"/>
                  </a:cubicBezTo>
                  <a:cubicBezTo>
                    <a:pt x="282" y="16994"/>
                    <a:pt x="1072" y="15359"/>
                    <a:pt x="2439" y="14300"/>
                  </a:cubicBezTo>
                  <a:cubicBezTo>
                    <a:pt x="3002" y="13871"/>
                    <a:pt x="3324" y="13188"/>
                    <a:pt x="3310" y="12478"/>
                  </a:cubicBezTo>
                  <a:lnTo>
                    <a:pt x="3096" y="6233"/>
                  </a:lnTo>
                  <a:cubicBezTo>
                    <a:pt x="3096" y="6018"/>
                    <a:pt x="3203" y="5831"/>
                    <a:pt x="3377" y="5737"/>
                  </a:cubicBezTo>
                  <a:lnTo>
                    <a:pt x="3391" y="5737"/>
                  </a:lnTo>
                  <a:lnTo>
                    <a:pt x="3391" y="1207"/>
                  </a:lnTo>
                  <a:cubicBezTo>
                    <a:pt x="3391" y="1207"/>
                    <a:pt x="3002" y="993"/>
                    <a:pt x="3015" y="725"/>
                  </a:cubicBezTo>
                  <a:cubicBezTo>
                    <a:pt x="3042" y="470"/>
                    <a:pt x="3257" y="283"/>
                    <a:pt x="3511" y="283"/>
                  </a:cubicBezTo>
                  <a:close/>
                  <a:moveTo>
                    <a:pt x="3487" y="1"/>
                  </a:moveTo>
                  <a:cubicBezTo>
                    <a:pt x="3096" y="1"/>
                    <a:pt x="2774" y="318"/>
                    <a:pt x="2747" y="712"/>
                  </a:cubicBezTo>
                  <a:cubicBezTo>
                    <a:pt x="2734" y="980"/>
                    <a:pt x="2868" y="1248"/>
                    <a:pt x="3109" y="1395"/>
                  </a:cubicBezTo>
                  <a:lnTo>
                    <a:pt x="3109" y="5576"/>
                  </a:lnTo>
                  <a:cubicBezTo>
                    <a:pt x="2922" y="5737"/>
                    <a:pt x="2814" y="5978"/>
                    <a:pt x="2814" y="6233"/>
                  </a:cubicBezTo>
                  <a:lnTo>
                    <a:pt x="3029" y="12478"/>
                  </a:lnTo>
                  <a:cubicBezTo>
                    <a:pt x="3042" y="13094"/>
                    <a:pt x="2761" y="13697"/>
                    <a:pt x="2265" y="14072"/>
                  </a:cubicBezTo>
                  <a:cubicBezTo>
                    <a:pt x="831" y="15185"/>
                    <a:pt x="0" y="16900"/>
                    <a:pt x="0" y="18709"/>
                  </a:cubicBezTo>
                  <a:cubicBezTo>
                    <a:pt x="0" y="22609"/>
                    <a:pt x="1984" y="24592"/>
                    <a:pt x="5883" y="24592"/>
                  </a:cubicBezTo>
                  <a:cubicBezTo>
                    <a:pt x="9783" y="24592"/>
                    <a:pt x="11766" y="22609"/>
                    <a:pt x="11766" y="18709"/>
                  </a:cubicBezTo>
                  <a:cubicBezTo>
                    <a:pt x="11780" y="16900"/>
                    <a:pt x="10935" y="15185"/>
                    <a:pt x="9515" y="14072"/>
                  </a:cubicBezTo>
                  <a:cubicBezTo>
                    <a:pt x="9019" y="13697"/>
                    <a:pt x="8738" y="13107"/>
                    <a:pt x="8738" y="12478"/>
                  </a:cubicBezTo>
                  <a:lnTo>
                    <a:pt x="8965" y="6273"/>
                  </a:lnTo>
                  <a:cubicBezTo>
                    <a:pt x="8965" y="6018"/>
                    <a:pt x="8858" y="5777"/>
                    <a:pt x="8671" y="5616"/>
                  </a:cubicBezTo>
                  <a:lnTo>
                    <a:pt x="8671" y="1395"/>
                  </a:lnTo>
                  <a:cubicBezTo>
                    <a:pt x="8912" y="1248"/>
                    <a:pt x="9046" y="980"/>
                    <a:pt x="9032" y="712"/>
                  </a:cubicBezTo>
                  <a:cubicBezTo>
                    <a:pt x="9006" y="318"/>
                    <a:pt x="8684" y="1"/>
                    <a:pt x="8293" y="1"/>
                  </a:cubicBezTo>
                  <a:cubicBezTo>
                    <a:pt x="8285" y="1"/>
                    <a:pt x="8277" y="1"/>
                    <a:pt x="8269" y="1"/>
                  </a:cubicBezTo>
                  <a:lnTo>
                    <a:pt x="3511" y="1"/>
                  </a:lnTo>
                  <a:cubicBezTo>
                    <a:pt x="3503" y="1"/>
                    <a:pt x="3495" y="1"/>
                    <a:pt x="34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1206;p54">
              <a:extLst>
                <a:ext uri="{FF2B5EF4-FFF2-40B4-BE49-F238E27FC236}">
                  <a16:creationId xmlns:a16="http://schemas.microsoft.com/office/drawing/2014/main" id="{214960B2-308B-460D-A138-C572B4BA9B40}"/>
                </a:ext>
              </a:extLst>
            </p:cNvPr>
            <p:cNvSpPr/>
            <p:nvPr/>
          </p:nvSpPr>
          <p:spPr>
            <a:xfrm>
              <a:off x="3993075" y="1244525"/>
              <a:ext cx="280100" cy="601050"/>
            </a:xfrm>
            <a:custGeom>
              <a:avLst/>
              <a:gdLst/>
              <a:ahLst/>
              <a:cxnLst/>
              <a:rect l="l" t="t" r="r" b="b"/>
              <a:pathLst>
                <a:path w="11204" h="24042" extrusionOk="0">
                  <a:moveTo>
                    <a:pt x="3230" y="0"/>
                  </a:moveTo>
                  <a:cubicBezTo>
                    <a:pt x="2976" y="0"/>
                    <a:pt x="2761" y="188"/>
                    <a:pt x="2748" y="443"/>
                  </a:cubicBezTo>
                  <a:cubicBezTo>
                    <a:pt x="2734" y="711"/>
                    <a:pt x="3110" y="938"/>
                    <a:pt x="3110" y="938"/>
                  </a:cubicBezTo>
                  <a:lnTo>
                    <a:pt x="3110" y="5454"/>
                  </a:lnTo>
                  <a:lnTo>
                    <a:pt x="3096" y="5454"/>
                  </a:lnTo>
                  <a:cubicBezTo>
                    <a:pt x="2922" y="5548"/>
                    <a:pt x="2815" y="5749"/>
                    <a:pt x="2815" y="5950"/>
                  </a:cubicBezTo>
                  <a:lnTo>
                    <a:pt x="3029" y="12195"/>
                  </a:lnTo>
                  <a:cubicBezTo>
                    <a:pt x="3043" y="12905"/>
                    <a:pt x="2721" y="13589"/>
                    <a:pt x="2158" y="14018"/>
                  </a:cubicBezTo>
                  <a:cubicBezTo>
                    <a:pt x="791" y="15076"/>
                    <a:pt x="1" y="16711"/>
                    <a:pt x="1" y="18440"/>
                  </a:cubicBezTo>
                  <a:cubicBezTo>
                    <a:pt x="1" y="21522"/>
                    <a:pt x="1220" y="24042"/>
                    <a:pt x="5602" y="24042"/>
                  </a:cubicBezTo>
                  <a:cubicBezTo>
                    <a:pt x="9984" y="24042"/>
                    <a:pt x="11204" y="21522"/>
                    <a:pt x="11204" y="18440"/>
                  </a:cubicBezTo>
                  <a:cubicBezTo>
                    <a:pt x="11204" y="16711"/>
                    <a:pt x="10413" y="15090"/>
                    <a:pt x="9060" y="14031"/>
                  </a:cubicBezTo>
                  <a:cubicBezTo>
                    <a:pt x="8483" y="13602"/>
                    <a:pt x="8162" y="12919"/>
                    <a:pt x="8175" y="12209"/>
                  </a:cubicBezTo>
                  <a:lnTo>
                    <a:pt x="8390" y="5991"/>
                  </a:lnTo>
                  <a:cubicBezTo>
                    <a:pt x="8390" y="5790"/>
                    <a:pt x="8282" y="5589"/>
                    <a:pt x="8095" y="5495"/>
                  </a:cubicBezTo>
                  <a:lnTo>
                    <a:pt x="8095" y="938"/>
                  </a:lnTo>
                  <a:cubicBezTo>
                    <a:pt x="8095" y="938"/>
                    <a:pt x="8470" y="711"/>
                    <a:pt x="8457" y="443"/>
                  </a:cubicBezTo>
                  <a:cubicBezTo>
                    <a:pt x="8443" y="188"/>
                    <a:pt x="8229" y="0"/>
                    <a:pt x="79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1207;p54">
              <a:extLst>
                <a:ext uri="{FF2B5EF4-FFF2-40B4-BE49-F238E27FC236}">
                  <a16:creationId xmlns:a16="http://schemas.microsoft.com/office/drawing/2014/main" id="{C09DD7F5-5B70-43E3-9AEE-E05CC6DF411B}"/>
                </a:ext>
              </a:extLst>
            </p:cNvPr>
            <p:cNvSpPr/>
            <p:nvPr/>
          </p:nvSpPr>
          <p:spPr>
            <a:xfrm>
              <a:off x="4063775" y="1381200"/>
              <a:ext cx="139050" cy="25"/>
            </a:xfrm>
            <a:custGeom>
              <a:avLst/>
              <a:gdLst/>
              <a:ahLst/>
              <a:cxnLst/>
              <a:rect l="l" t="t" r="r" b="b"/>
              <a:pathLst>
                <a:path w="5562" h="1" fill="none" extrusionOk="0">
                  <a:moveTo>
                    <a:pt x="0" y="1"/>
                  </a:moveTo>
                  <a:lnTo>
                    <a:pt x="5562" y="1"/>
                  </a:lnTo>
                </a:path>
              </a:pathLst>
            </a:custGeom>
            <a:solidFill>
              <a:srgbClr val="E1E7EC"/>
            </a:solidFill>
            <a:ln w="5025" cap="flat" cmpd="sng">
              <a:solidFill>
                <a:srgbClr val="FFFFFF"/>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1208;p54">
              <a:extLst>
                <a:ext uri="{FF2B5EF4-FFF2-40B4-BE49-F238E27FC236}">
                  <a16:creationId xmlns:a16="http://schemas.microsoft.com/office/drawing/2014/main" id="{AF0306E8-7269-4705-8B4C-0B04BAD3BABA}"/>
                </a:ext>
              </a:extLst>
            </p:cNvPr>
            <p:cNvSpPr/>
            <p:nvPr/>
          </p:nvSpPr>
          <p:spPr>
            <a:xfrm>
              <a:off x="4063775" y="1266625"/>
              <a:ext cx="139050" cy="25"/>
            </a:xfrm>
            <a:custGeom>
              <a:avLst/>
              <a:gdLst/>
              <a:ahLst/>
              <a:cxnLst/>
              <a:rect l="l" t="t" r="r" b="b"/>
              <a:pathLst>
                <a:path w="5562" h="1" fill="none" extrusionOk="0">
                  <a:moveTo>
                    <a:pt x="0" y="1"/>
                  </a:moveTo>
                  <a:lnTo>
                    <a:pt x="5562" y="1"/>
                  </a:lnTo>
                </a:path>
              </a:pathLst>
            </a:custGeom>
            <a:noFill/>
            <a:ln w="5025" cap="flat" cmpd="sng">
              <a:solidFill>
                <a:srgbClr val="FFFFFF"/>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1209;p54">
              <a:extLst>
                <a:ext uri="{FF2B5EF4-FFF2-40B4-BE49-F238E27FC236}">
                  <a16:creationId xmlns:a16="http://schemas.microsoft.com/office/drawing/2014/main" id="{6545A634-511C-47D1-9994-213CE6E47E89}"/>
                </a:ext>
              </a:extLst>
            </p:cNvPr>
            <p:cNvSpPr/>
            <p:nvPr/>
          </p:nvSpPr>
          <p:spPr>
            <a:xfrm>
              <a:off x="3999100" y="1672675"/>
              <a:ext cx="268375" cy="169550"/>
            </a:xfrm>
            <a:custGeom>
              <a:avLst/>
              <a:gdLst/>
              <a:ahLst/>
              <a:cxnLst/>
              <a:rect l="l" t="t" r="r" b="b"/>
              <a:pathLst>
                <a:path w="10735" h="6782" extrusionOk="0">
                  <a:moveTo>
                    <a:pt x="202" y="1"/>
                  </a:moveTo>
                  <a:cubicBezTo>
                    <a:pt x="68" y="456"/>
                    <a:pt x="1" y="939"/>
                    <a:pt x="1" y="1421"/>
                  </a:cubicBezTo>
                  <a:cubicBezTo>
                    <a:pt x="1" y="4369"/>
                    <a:pt x="1180" y="6782"/>
                    <a:pt x="5361" y="6782"/>
                  </a:cubicBezTo>
                  <a:cubicBezTo>
                    <a:pt x="9556" y="6782"/>
                    <a:pt x="10722" y="4383"/>
                    <a:pt x="10722" y="1421"/>
                  </a:cubicBezTo>
                  <a:cubicBezTo>
                    <a:pt x="10735" y="939"/>
                    <a:pt x="10668" y="456"/>
                    <a:pt x="10547" y="1"/>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1210;p54">
              <a:extLst>
                <a:ext uri="{FF2B5EF4-FFF2-40B4-BE49-F238E27FC236}">
                  <a16:creationId xmlns:a16="http://schemas.microsoft.com/office/drawing/2014/main" id="{F3AA2A25-6BD7-4DE8-A624-3D0618FF91B4}"/>
                </a:ext>
              </a:extLst>
            </p:cNvPr>
            <p:cNvSpPr/>
            <p:nvPr/>
          </p:nvSpPr>
          <p:spPr>
            <a:xfrm>
              <a:off x="4071150" y="1248200"/>
              <a:ext cx="13750" cy="11425"/>
            </a:xfrm>
            <a:custGeom>
              <a:avLst/>
              <a:gdLst/>
              <a:ahLst/>
              <a:cxnLst/>
              <a:rect l="l" t="t" r="r" b="b"/>
              <a:pathLst>
                <a:path w="550" h="457" extrusionOk="0">
                  <a:moveTo>
                    <a:pt x="228" y="1"/>
                  </a:moveTo>
                  <a:cubicBezTo>
                    <a:pt x="107" y="1"/>
                    <a:pt x="0" y="108"/>
                    <a:pt x="0" y="229"/>
                  </a:cubicBezTo>
                  <a:cubicBezTo>
                    <a:pt x="0" y="363"/>
                    <a:pt x="107" y="456"/>
                    <a:pt x="228" y="456"/>
                  </a:cubicBezTo>
                  <a:lnTo>
                    <a:pt x="322" y="456"/>
                  </a:lnTo>
                  <a:cubicBezTo>
                    <a:pt x="456" y="456"/>
                    <a:pt x="549" y="363"/>
                    <a:pt x="549" y="229"/>
                  </a:cubicBezTo>
                  <a:cubicBezTo>
                    <a:pt x="549" y="108"/>
                    <a:pt x="456" y="1"/>
                    <a:pt x="322" y="1"/>
                  </a:cubicBezTo>
                  <a:close/>
                </a:path>
              </a:pathLst>
            </a:custGeom>
            <a:solidFill>
              <a:srgbClr val="D6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1211;p54">
              <a:extLst>
                <a:ext uri="{FF2B5EF4-FFF2-40B4-BE49-F238E27FC236}">
                  <a16:creationId xmlns:a16="http://schemas.microsoft.com/office/drawing/2014/main" id="{0D751362-1B86-4EC3-BE20-83B6DC39F859}"/>
                </a:ext>
              </a:extLst>
            </p:cNvPr>
            <p:cNvSpPr/>
            <p:nvPr/>
          </p:nvSpPr>
          <p:spPr>
            <a:xfrm>
              <a:off x="4079175" y="1276025"/>
              <a:ext cx="13775" cy="97175"/>
            </a:xfrm>
            <a:custGeom>
              <a:avLst/>
              <a:gdLst/>
              <a:ahLst/>
              <a:cxnLst/>
              <a:rect l="l" t="t" r="r" b="b"/>
              <a:pathLst>
                <a:path w="551" h="3887" extrusionOk="0">
                  <a:moveTo>
                    <a:pt x="269" y="0"/>
                  </a:moveTo>
                  <a:cubicBezTo>
                    <a:pt x="121" y="0"/>
                    <a:pt x="1" y="121"/>
                    <a:pt x="1" y="281"/>
                  </a:cubicBezTo>
                  <a:lnTo>
                    <a:pt x="1" y="3605"/>
                  </a:lnTo>
                  <a:cubicBezTo>
                    <a:pt x="1" y="3752"/>
                    <a:pt x="121" y="3886"/>
                    <a:pt x="269" y="3886"/>
                  </a:cubicBezTo>
                  <a:cubicBezTo>
                    <a:pt x="416" y="3886"/>
                    <a:pt x="550" y="3766"/>
                    <a:pt x="550" y="3605"/>
                  </a:cubicBezTo>
                  <a:lnTo>
                    <a:pt x="550" y="281"/>
                  </a:lnTo>
                  <a:cubicBezTo>
                    <a:pt x="550" y="121"/>
                    <a:pt x="429" y="0"/>
                    <a:pt x="269" y="0"/>
                  </a:cubicBezTo>
                  <a:close/>
                </a:path>
              </a:pathLst>
            </a:custGeom>
            <a:solidFill>
              <a:srgbClr val="D6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1212;p54">
              <a:extLst>
                <a:ext uri="{FF2B5EF4-FFF2-40B4-BE49-F238E27FC236}">
                  <a16:creationId xmlns:a16="http://schemas.microsoft.com/office/drawing/2014/main" id="{A94D9D8D-0ACF-44BF-9212-9697E0CD6085}"/>
                </a:ext>
              </a:extLst>
            </p:cNvPr>
            <p:cNvSpPr/>
            <p:nvPr/>
          </p:nvSpPr>
          <p:spPr>
            <a:xfrm>
              <a:off x="4016875" y="1744700"/>
              <a:ext cx="44900" cy="67700"/>
            </a:xfrm>
            <a:custGeom>
              <a:avLst/>
              <a:gdLst/>
              <a:ahLst/>
              <a:cxnLst/>
              <a:rect l="l" t="t" r="r" b="b"/>
              <a:pathLst>
                <a:path w="1796" h="2708" fill="none" extrusionOk="0">
                  <a:moveTo>
                    <a:pt x="0" y="1"/>
                  </a:moveTo>
                  <a:cubicBezTo>
                    <a:pt x="402" y="1488"/>
                    <a:pt x="1246" y="2319"/>
                    <a:pt x="1796" y="2708"/>
                  </a:cubicBezTo>
                </a:path>
              </a:pathLst>
            </a:custGeom>
            <a:noFill/>
            <a:ln w="14400" cap="rnd" cmpd="sng">
              <a:solidFill>
                <a:srgbClr val="D6DCBF"/>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1213;p54">
              <a:extLst>
                <a:ext uri="{FF2B5EF4-FFF2-40B4-BE49-F238E27FC236}">
                  <a16:creationId xmlns:a16="http://schemas.microsoft.com/office/drawing/2014/main" id="{757FBCA6-DF79-4FA3-B928-FC8CE0A2DEB7}"/>
                </a:ext>
              </a:extLst>
            </p:cNvPr>
            <p:cNvSpPr/>
            <p:nvPr/>
          </p:nvSpPr>
          <p:spPr>
            <a:xfrm>
              <a:off x="4009825" y="1396275"/>
              <a:ext cx="74750" cy="309925"/>
            </a:xfrm>
            <a:custGeom>
              <a:avLst/>
              <a:gdLst/>
              <a:ahLst/>
              <a:cxnLst/>
              <a:rect l="l" t="t" r="r" b="b"/>
              <a:pathLst>
                <a:path w="2990" h="12397" fill="none" extrusionOk="0">
                  <a:moveTo>
                    <a:pt x="2721" y="1"/>
                  </a:moveTo>
                  <a:lnTo>
                    <a:pt x="2989" y="6822"/>
                  </a:lnTo>
                  <a:cubicBezTo>
                    <a:pt x="2989" y="7144"/>
                    <a:pt x="2734" y="7452"/>
                    <a:pt x="2507" y="7680"/>
                  </a:cubicBezTo>
                  <a:cubicBezTo>
                    <a:pt x="1743" y="8457"/>
                    <a:pt x="1" y="10454"/>
                    <a:pt x="68" y="12397"/>
                  </a:cubicBezTo>
                </a:path>
              </a:pathLst>
            </a:custGeom>
            <a:noFill/>
            <a:ln w="14400" cap="rnd" cmpd="sng">
              <a:solidFill>
                <a:srgbClr val="D6DCBF"/>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1" name="Google Shape;1214;p54">
            <a:extLst>
              <a:ext uri="{FF2B5EF4-FFF2-40B4-BE49-F238E27FC236}">
                <a16:creationId xmlns:a16="http://schemas.microsoft.com/office/drawing/2014/main" id="{C882E6AB-583D-44A3-AF55-A2F47D4BA434}"/>
              </a:ext>
            </a:extLst>
          </p:cNvPr>
          <p:cNvGrpSpPr/>
          <p:nvPr/>
        </p:nvGrpSpPr>
        <p:grpSpPr>
          <a:xfrm>
            <a:off x="5466875" y="1973700"/>
            <a:ext cx="3209200" cy="2529100"/>
            <a:chOff x="2240250" y="2477750"/>
            <a:chExt cx="3209200" cy="2529100"/>
          </a:xfrm>
        </p:grpSpPr>
        <p:sp>
          <p:nvSpPr>
            <p:cNvPr id="462" name="Google Shape;1215;p54">
              <a:extLst>
                <a:ext uri="{FF2B5EF4-FFF2-40B4-BE49-F238E27FC236}">
                  <a16:creationId xmlns:a16="http://schemas.microsoft.com/office/drawing/2014/main" id="{71C5DDD3-C8BB-4DCF-B093-D39D41D66D6E}"/>
                </a:ext>
              </a:extLst>
            </p:cNvPr>
            <p:cNvSpPr/>
            <p:nvPr/>
          </p:nvSpPr>
          <p:spPr>
            <a:xfrm>
              <a:off x="4016200" y="2811750"/>
              <a:ext cx="539400" cy="23475"/>
            </a:xfrm>
            <a:custGeom>
              <a:avLst/>
              <a:gdLst/>
              <a:ahLst/>
              <a:cxnLst/>
              <a:rect l="l" t="t" r="r" b="b"/>
              <a:pathLst>
                <a:path w="21576" h="939" extrusionOk="0">
                  <a:moveTo>
                    <a:pt x="0" y="1"/>
                  </a:moveTo>
                  <a:lnTo>
                    <a:pt x="0" y="939"/>
                  </a:lnTo>
                  <a:lnTo>
                    <a:pt x="21576" y="939"/>
                  </a:lnTo>
                  <a:lnTo>
                    <a:pt x="21576" y="1"/>
                  </a:ln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1216;p54">
              <a:extLst>
                <a:ext uri="{FF2B5EF4-FFF2-40B4-BE49-F238E27FC236}">
                  <a16:creationId xmlns:a16="http://schemas.microsoft.com/office/drawing/2014/main" id="{BBEBF124-ECD1-46AC-BA39-5A6A422690B4}"/>
                </a:ext>
              </a:extLst>
            </p:cNvPr>
            <p:cNvSpPr/>
            <p:nvPr/>
          </p:nvSpPr>
          <p:spPr>
            <a:xfrm>
              <a:off x="4016200" y="2792650"/>
              <a:ext cx="70375" cy="61675"/>
            </a:xfrm>
            <a:custGeom>
              <a:avLst/>
              <a:gdLst/>
              <a:ahLst/>
              <a:cxnLst/>
              <a:rect l="l" t="t" r="r" b="b"/>
              <a:pathLst>
                <a:path w="2815" h="2467" extrusionOk="0">
                  <a:moveTo>
                    <a:pt x="0" y="1"/>
                  </a:moveTo>
                  <a:lnTo>
                    <a:pt x="0" y="2467"/>
                  </a:lnTo>
                  <a:lnTo>
                    <a:pt x="2814" y="2467"/>
                  </a:lnTo>
                  <a:lnTo>
                    <a:pt x="2814"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1217;p54">
              <a:extLst>
                <a:ext uri="{FF2B5EF4-FFF2-40B4-BE49-F238E27FC236}">
                  <a16:creationId xmlns:a16="http://schemas.microsoft.com/office/drawing/2014/main" id="{E593E9AF-5A1F-4735-BFB5-BCB8F67A3C6E}"/>
                </a:ext>
              </a:extLst>
            </p:cNvPr>
            <p:cNvSpPr/>
            <p:nvPr/>
          </p:nvSpPr>
          <p:spPr>
            <a:xfrm>
              <a:off x="4181025" y="3677800"/>
              <a:ext cx="619150" cy="23125"/>
            </a:xfrm>
            <a:custGeom>
              <a:avLst/>
              <a:gdLst/>
              <a:ahLst/>
              <a:cxnLst/>
              <a:rect l="l" t="t" r="r" b="b"/>
              <a:pathLst>
                <a:path w="24766" h="925" extrusionOk="0">
                  <a:moveTo>
                    <a:pt x="1" y="0"/>
                  </a:moveTo>
                  <a:lnTo>
                    <a:pt x="1" y="925"/>
                  </a:lnTo>
                  <a:lnTo>
                    <a:pt x="24765" y="925"/>
                  </a:lnTo>
                  <a:lnTo>
                    <a:pt x="24765" y="0"/>
                  </a:ln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1218;p54">
              <a:extLst>
                <a:ext uri="{FF2B5EF4-FFF2-40B4-BE49-F238E27FC236}">
                  <a16:creationId xmlns:a16="http://schemas.microsoft.com/office/drawing/2014/main" id="{5F56CBD1-6386-47B3-9505-43EA673716BA}"/>
                </a:ext>
              </a:extLst>
            </p:cNvPr>
            <p:cNvSpPr/>
            <p:nvPr/>
          </p:nvSpPr>
          <p:spPr>
            <a:xfrm>
              <a:off x="3815175" y="4127725"/>
              <a:ext cx="748475" cy="23150"/>
            </a:xfrm>
            <a:custGeom>
              <a:avLst/>
              <a:gdLst/>
              <a:ahLst/>
              <a:cxnLst/>
              <a:rect l="l" t="t" r="r" b="b"/>
              <a:pathLst>
                <a:path w="29939" h="926" extrusionOk="0">
                  <a:moveTo>
                    <a:pt x="1" y="1"/>
                  </a:moveTo>
                  <a:lnTo>
                    <a:pt x="1" y="925"/>
                  </a:lnTo>
                  <a:lnTo>
                    <a:pt x="29938" y="925"/>
                  </a:lnTo>
                  <a:lnTo>
                    <a:pt x="29938" y="1"/>
                  </a:ln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1219;p54">
              <a:extLst>
                <a:ext uri="{FF2B5EF4-FFF2-40B4-BE49-F238E27FC236}">
                  <a16:creationId xmlns:a16="http://schemas.microsoft.com/office/drawing/2014/main" id="{DEC81775-8666-41F1-A3FA-976D7D3830D3}"/>
                </a:ext>
              </a:extLst>
            </p:cNvPr>
            <p:cNvSpPr/>
            <p:nvPr/>
          </p:nvSpPr>
          <p:spPr>
            <a:xfrm>
              <a:off x="3768275" y="4107950"/>
              <a:ext cx="70375" cy="61350"/>
            </a:xfrm>
            <a:custGeom>
              <a:avLst/>
              <a:gdLst/>
              <a:ahLst/>
              <a:cxnLst/>
              <a:rect l="l" t="t" r="r" b="b"/>
              <a:pathLst>
                <a:path w="2815" h="2454" extrusionOk="0">
                  <a:moveTo>
                    <a:pt x="1" y="1"/>
                  </a:moveTo>
                  <a:lnTo>
                    <a:pt x="1" y="2453"/>
                  </a:lnTo>
                  <a:lnTo>
                    <a:pt x="2815" y="2453"/>
                  </a:lnTo>
                  <a:lnTo>
                    <a:pt x="2815"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1220;p54">
              <a:extLst>
                <a:ext uri="{FF2B5EF4-FFF2-40B4-BE49-F238E27FC236}">
                  <a16:creationId xmlns:a16="http://schemas.microsoft.com/office/drawing/2014/main" id="{0DE0BA21-6310-4ADC-847A-6A54BC5295A5}"/>
                </a:ext>
              </a:extLst>
            </p:cNvPr>
            <p:cNvSpPr/>
            <p:nvPr/>
          </p:nvSpPr>
          <p:spPr>
            <a:xfrm>
              <a:off x="2918325" y="3645300"/>
              <a:ext cx="799400" cy="510250"/>
            </a:xfrm>
            <a:custGeom>
              <a:avLst/>
              <a:gdLst/>
              <a:ahLst/>
              <a:cxnLst/>
              <a:rect l="l" t="t" r="r" b="b"/>
              <a:pathLst>
                <a:path w="31976" h="20410" extrusionOk="0">
                  <a:moveTo>
                    <a:pt x="23077" y="0"/>
                  </a:moveTo>
                  <a:cubicBezTo>
                    <a:pt x="16993" y="0"/>
                    <a:pt x="12678" y="3592"/>
                    <a:pt x="0" y="19177"/>
                  </a:cubicBezTo>
                  <a:lnTo>
                    <a:pt x="1528" y="20410"/>
                  </a:lnTo>
                  <a:cubicBezTo>
                    <a:pt x="14460" y="4503"/>
                    <a:pt x="18078" y="1957"/>
                    <a:pt x="23077" y="1957"/>
                  </a:cubicBezTo>
                  <a:cubicBezTo>
                    <a:pt x="28558" y="1957"/>
                    <a:pt x="30005" y="7170"/>
                    <a:pt x="30005" y="9930"/>
                  </a:cubicBezTo>
                  <a:lnTo>
                    <a:pt x="31975" y="9930"/>
                  </a:lnTo>
                  <a:cubicBezTo>
                    <a:pt x="31975" y="5937"/>
                    <a:pt x="29616" y="0"/>
                    <a:pt x="23077" y="0"/>
                  </a:cubicBez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1221;p54">
              <a:extLst>
                <a:ext uri="{FF2B5EF4-FFF2-40B4-BE49-F238E27FC236}">
                  <a16:creationId xmlns:a16="http://schemas.microsoft.com/office/drawing/2014/main" id="{702F32F2-7B89-4E09-8795-D84657772325}"/>
                </a:ext>
              </a:extLst>
            </p:cNvPr>
            <p:cNvSpPr/>
            <p:nvPr/>
          </p:nvSpPr>
          <p:spPr>
            <a:xfrm>
              <a:off x="3362575" y="4296250"/>
              <a:ext cx="641250" cy="538400"/>
            </a:xfrm>
            <a:custGeom>
              <a:avLst/>
              <a:gdLst/>
              <a:ahLst/>
              <a:cxnLst/>
              <a:rect l="l" t="t" r="r" b="b"/>
              <a:pathLst>
                <a:path w="25650" h="21536" extrusionOk="0">
                  <a:moveTo>
                    <a:pt x="9086" y="0"/>
                  </a:moveTo>
                  <a:lnTo>
                    <a:pt x="563" y="18855"/>
                  </a:lnTo>
                  <a:cubicBezTo>
                    <a:pt x="0" y="20115"/>
                    <a:pt x="911" y="21535"/>
                    <a:pt x="2292" y="21535"/>
                  </a:cubicBezTo>
                  <a:lnTo>
                    <a:pt x="23344" y="21535"/>
                  </a:lnTo>
                  <a:cubicBezTo>
                    <a:pt x="24725" y="21535"/>
                    <a:pt x="25649" y="20115"/>
                    <a:pt x="25073" y="18855"/>
                  </a:cubicBezTo>
                  <a:lnTo>
                    <a:pt x="16564" y="0"/>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1222;p54">
              <a:extLst>
                <a:ext uri="{FF2B5EF4-FFF2-40B4-BE49-F238E27FC236}">
                  <a16:creationId xmlns:a16="http://schemas.microsoft.com/office/drawing/2014/main" id="{1F8696EF-F904-47DA-835E-F71EC000AAC6}"/>
                </a:ext>
              </a:extLst>
            </p:cNvPr>
            <p:cNvSpPr/>
            <p:nvPr/>
          </p:nvSpPr>
          <p:spPr>
            <a:xfrm>
              <a:off x="3589700" y="3918675"/>
              <a:ext cx="186975" cy="377600"/>
            </a:xfrm>
            <a:custGeom>
              <a:avLst/>
              <a:gdLst/>
              <a:ahLst/>
              <a:cxnLst/>
              <a:rect l="l" t="t" r="r" b="b"/>
              <a:pathLst>
                <a:path w="7479" h="15104" extrusionOk="0">
                  <a:moveTo>
                    <a:pt x="1" y="0"/>
                  </a:moveTo>
                  <a:lnTo>
                    <a:pt x="1" y="15103"/>
                  </a:lnTo>
                  <a:lnTo>
                    <a:pt x="7479" y="15103"/>
                  </a:lnTo>
                  <a:lnTo>
                    <a:pt x="7479" y="0"/>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1223;p54">
              <a:extLst>
                <a:ext uri="{FF2B5EF4-FFF2-40B4-BE49-F238E27FC236}">
                  <a16:creationId xmlns:a16="http://schemas.microsoft.com/office/drawing/2014/main" id="{84A96320-4B63-40CA-BE18-B1401E3CB53E}"/>
                </a:ext>
              </a:extLst>
            </p:cNvPr>
            <p:cNvSpPr/>
            <p:nvPr/>
          </p:nvSpPr>
          <p:spPr>
            <a:xfrm>
              <a:off x="3560575" y="3889850"/>
              <a:ext cx="246925" cy="42925"/>
            </a:xfrm>
            <a:custGeom>
              <a:avLst/>
              <a:gdLst/>
              <a:ahLst/>
              <a:cxnLst/>
              <a:rect l="l" t="t" r="r" b="b"/>
              <a:pathLst>
                <a:path w="9877" h="1717" extrusionOk="0">
                  <a:moveTo>
                    <a:pt x="214" y="1"/>
                  </a:moveTo>
                  <a:cubicBezTo>
                    <a:pt x="94" y="1"/>
                    <a:pt x="0" y="95"/>
                    <a:pt x="0" y="215"/>
                  </a:cubicBezTo>
                  <a:lnTo>
                    <a:pt x="0" y="1488"/>
                  </a:lnTo>
                  <a:cubicBezTo>
                    <a:pt x="0" y="1609"/>
                    <a:pt x="94" y="1716"/>
                    <a:pt x="214" y="1716"/>
                  </a:cubicBezTo>
                  <a:lnTo>
                    <a:pt x="9662" y="1716"/>
                  </a:lnTo>
                  <a:cubicBezTo>
                    <a:pt x="9783" y="1716"/>
                    <a:pt x="9877" y="1609"/>
                    <a:pt x="9877" y="1488"/>
                  </a:cubicBezTo>
                  <a:lnTo>
                    <a:pt x="9877" y="215"/>
                  </a:lnTo>
                  <a:cubicBezTo>
                    <a:pt x="9877" y="95"/>
                    <a:pt x="9783" y="1"/>
                    <a:pt x="9662" y="1"/>
                  </a:cubicBezTo>
                  <a:close/>
                </a:path>
              </a:pathLst>
            </a:custGeom>
            <a:solidFill>
              <a:srgbClr val="BDB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1224;p54">
              <a:extLst>
                <a:ext uri="{FF2B5EF4-FFF2-40B4-BE49-F238E27FC236}">
                  <a16:creationId xmlns:a16="http://schemas.microsoft.com/office/drawing/2014/main" id="{A0A1BE06-4C70-4AFF-84F6-2307DBD3E345}"/>
                </a:ext>
              </a:extLst>
            </p:cNvPr>
            <p:cNvSpPr/>
            <p:nvPr/>
          </p:nvSpPr>
          <p:spPr>
            <a:xfrm>
              <a:off x="3816525" y="2665675"/>
              <a:ext cx="186975" cy="681800"/>
            </a:xfrm>
            <a:custGeom>
              <a:avLst/>
              <a:gdLst/>
              <a:ahLst/>
              <a:cxnLst/>
              <a:rect l="l" t="t" r="r" b="b"/>
              <a:pathLst>
                <a:path w="7479" h="27272" extrusionOk="0">
                  <a:moveTo>
                    <a:pt x="0" y="1"/>
                  </a:moveTo>
                  <a:lnTo>
                    <a:pt x="0" y="23613"/>
                  </a:lnTo>
                  <a:cubicBezTo>
                    <a:pt x="41" y="25637"/>
                    <a:pt x="1702" y="27272"/>
                    <a:pt x="3739" y="27272"/>
                  </a:cubicBezTo>
                  <a:cubicBezTo>
                    <a:pt x="5776" y="27272"/>
                    <a:pt x="7438" y="25637"/>
                    <a:pt x="7478" y="23613"/>
                  </a:cubicBezTo>
                  <a:lnTo>
                    <a:pt x="7478"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1225;p54">
              <a:extLst>
                <a:ext uri="{FF2B5EF4-FFF2-40B4-BE49-F238E27FC236}">
                  <a16:creationId xmlns:a16="http://schemas.microsoft.com/office/drawing/2014/main" id="{15C5E8B5-11C4-456A-ADEC-04CBEB349091}"/>
                </a:ext>
              </a:extLst>
            </p:cNvPr>
            <p:cNvSpPr/>
            <p:nvPr/>
          </p:nvSpPr>
          <p:spPr>
            <a:xfrm>
              <a:off x="3841650" y="3028525"/>
              <a:ext cx="137050" cy="288800"/>
            </a:xfrm>
            <a:custGeom>
              <a:avLst/>
              <a:gdLst/>
              <a:ahLst/>
              <a:cxnLst/>
              <a:rect l="l" t="t" r="r" b="b"/>
              <a:pathLst>
                <a:path w="5482" h="11552" extrusionOk="0">
                  <a:moveTo>
                    <a:pt x="0" y="0"/>
                  </a:moveTo>
                  <a:lnTo>
                    <a:pt x="0" y="8805"/>
                  </a:lnTo>
                  <a:cubicBezTo>
                    <a:pt x="0" y="10319"/>
                    <a:pt x="1220" y="11552"/>
                    <a:pt x="2734" y="11552"/>
                  </a:cubicBezTo>
                  <a:cubicBezTo>
                    <a:pt x="4248" y="11552"/>
                    <a:pt x="5481" y="10319"/>
                    <a:pt x="5481" y="8805"/>
                  </a:cubicBezTo>
                  <a:lnTo>
                    <a:pt x="5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1226;p54">
              <a:extLst>
                <a:ext uri="{FF2B5EF4-FFF2-40B4-BE49-F238E27FC236}">
                  <a16:creationId xmlns:a16="http://schemas.microsoft.com/office/drawing/2014/main" id="{C5C69177-84EB-4350-BF63-481A35297167}"/>
                </a:ext>
              </a:extLst>
            </p:cNvPr>
            <p:cNvSpPr/>
            <p:nvPr/>
          </p:nvSpPr>
          <p:spPr>
            <a:xfrm>
              <a:off x="3787050" y="2629850"/>
              <a:ext cx="247250" cy="42900"/>
            </a:xfrm>
            <a:custGeom>
              <a:avLst/>
              <a:gdLst/>
              <a:ahLst/>
              <a:cxnLst/>
              <a:rect l="l" t="t" r="r" b="b"/>
              <a:pathLst>
                <a:path w="9890" h="1716" extrusionOk="0">
                  <a:moveTo>
                    <a:pt x="228" y="0"/>
                  </a:moveTo>
                  <a:cubicBezTo>
                    <a:pt x="107" y="0"/>
                    <a:pt x="0" y="94"/>
                    <a:pt x="0" y="215"/>
                  </a:cubicBezTo>
                  <a:lnTo>
                    <a:pt x="0" y="1488"/>
                  </a:lnTo>
                  <a:cubicBezTo>
                    <a:pt x="0" y="1608"/>
                    <a:pt x="107" y="1715"/>
                    <a:pt x="228" y="1715"/>
                  </a:cubicBezTo>
                  <a:lnTo>
                    <a:pt x="9662" y="1715"/>
                  </a:lnTo>
                  <a:cubicBezTo>
                    <a:pt x="9783" y="1715"/>
                    <a:pt x="9890" y="1608"/>
                    <a:pt x="9890" y="1488"/>
                  </a:cubicBezTo>
                  <a:lnTo>
                    <a:pt x="9890" y="215"/>
                  </a:lnTo>
                  <a:cubicBezTo>
                    <a:pt x="9890" y="94"/>
                    <a:pt x="9783" y="0"/>
                    <a:pt x="9662"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1227;p54">
              <a:extLst>
                <a:ext uri="{FF2B5EF4-FFF2-40B4-BE49-F238E27FC236}">
                  <a16:creationId xmlns:a16="http://schemas.microsoft.com/office/drawing/2014/main" id="{8C7C9B45-B755-46A7-9766-30301D225369}"/>
                </a:ext>
              </a:extLst>
            </p:cNvPr>
            <p:cNvSpPr/>
            <p:nvPr/>
          </p:nvSpPr>
          <p:spPr>
            <a:xfrm>
              <a:off x="3415175" y="4498250"/>
              <a:ext cx="535725" cy="309600"/>
            </a:xfrm>
            <a:custGeom>
              <a:avLst/>
              <a:gdLst/>
              <a:ahLst/>
              <a:cxnLst/>
              <a:rect l="l" t="t" r="r" b="b"/>
              <a:pathLst>
                <a:path w="21429" h="12384" extrusionOk="0">
                  <a:moveTo>
                    <a:pt x="5066" y="1"/>
                  </a:moveTo>
                  <a:lnTo>
                    <a:pt x="482" y="10145"/>
                  </a:lnTo>
                  <a:cubicBezTo>
                    <a:pt x="0" y="11204"/>
                    <a:pt x="777" y="12383"/>
                    <a:pt x="1916" y="12383"/>
                  </a:cubicBezTo>
                  <a:lnTo>
                    <a:pt x="19512" y="12383"/>
                  </a:lnTo>
                  <a:cubicBezTo>
                    <a:pt x="20664" y="12383"/>
                    <a:pt x="21428" y="11204"/>
                    <a:pt x="20959" y="10145"/>
                  </a:cubicBezTo>
                  <a:lnTo>
                    <a:pt x="16389" y="1"/>
                  </a:lnTo>
                  <a:close/>
                </a:path>
              </a:pathLst>
            </a:custGeom>
            <a:solidFill>
              <a:srgbClr val="9BD0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1228;p54">
              <a:extLst>
                <a:ext uri="{FF2B5EF4-FFF2-40B4-BE49-F238E27FC236}">
                  <a16:creationId xmlns:a16="http://schemas.microsoft.com/office/drawing/2014/main" id="{F7063986-5EDA-4B0C-B461-017EF3DF2D74}"/>
                </a:ext>
              </a:extLst>
            </p:cNvPr>
            <p:cNvSpPr/>
            <p:nvPr/>
          </p:nvSpPr>
          <p:spPr>
            <a:xfrm>
              <a:off x="3529075" y="4465775"/>
              <a:ext cx="88125" cy="75275"/>
            </a:xfrm>
            <a:custGeom>
              <a:avLst/>
              <a:gdLst/>
              <a:ahLst/>
              <a:cxnLst/>
              <a:rect l="l" t="t" r="r" b="b"/>
              <a:pathLst>
                <a:path w="3525" h="3011" extrusionOk="0">
                  <a:moveTo>
                    <a:pt x="2024" y="0"/>
                  </a:moveTo>
                  <a:cubicBezTo>
                    <a:pt x="684" y="0"/>
                    <a:pt x="0" y="1622"/>
                    <a:pt x="952" y="2573"/>
                  </a:cubicBezTo>
                  <a:cubicBezTo>
                    <a:pt x="1258" y="2875"/>
                    <a:pt x="1634" y="3010"/>
                    <a:pt x="2002" y="3010"/>
                  </a:cubicBezTo>
                  <a:cubicBezTo>
                    <a:pt x="2779" y="3010"/>
                    <a:pt x="3525" y="2410"/>
                    <a:pt x="3525" y="1501"/>
                  </a:cubicBezTo>
                  <a:cubicBezTo>
                    <a:pt x="3525" y="670"/>
                    <a:pt x="2855" y="0"/>
                    <a:pt x="20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1229;p54">
              <a:extLst>
                <a:ext uri="{FF2B5EF4-FFF2-40B4-BE49-F238E27FC236}">
                  <a16:creationId xmlns:a16="http://schemas.microsoft.com/office/drawing/2014/main" id="{69FE4540-C22B-4E85-8C23-A8F64F8A0CFA}"/>
                </a:ext>
              </a:extLst>
            </p:cNvPr>
            <p:cNvSpPr/>
            <p:nvPr/>
          </p:nvSpPr>
          <p:spPr>
            <a:xfrm>
              <a:off x="3626900" y="4472475"/>
              <a:ext cx="20450" cy="17775"/>
            </a:xfrm>
            <a:custGeom>
              <a:avLst/>
              <a:gdLst/>
              <a:ahLst/>
              <a:cxnLst/>
              <a:rect l="l" t="t" r="r" b="b"/>
              <a:pathLst>
                <a:path w="818" h="711" extrusionOk="0">
                  <a:moveTo>
                    <a:pt x="469" y="0"/>
                  </a:moveTo>
                  <a:cubicBezTo>
                    <a:pt x="161" y="0"/>
                    <a:pt x="0" y="389"/>
                    <a:pt x="215" y="603"/>
                  </a:cubicBezTo>
                  <a:cubicBezTo>
                    <a:pt x="289" y="677"/>
                    <a:pt x="379" y="710"/>
                    <a:pt x="467" y="710"/>
                  </a:cubicBezTo>
                  <a:cubicBezTo>
                    <a:pt x="647" y="710"/>
                    <a:pt x="818" y="570"/>
                    <a:pt x="818" y="362"/>
                  </a:cubicBezTo>
                  <a:cubicBezTo>
                    <a:pt x="818" y="161"/>
                    <a:pt x="670" y="0"/>
                    <a:pt x="469" y="0"/>
                  </a:cubicBezTo>
                  <a:close/>
                </a:path>
              </a:pathLst>
            </a:custGeom>
            <a:solidFill>
              <a:srgbClr val="9BD0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1230;p54">
              <a:extLst>
                <a:ext uri="{FF2B5EF4-FFF2-40B4-BE49-F238E27FC236}">
                  <a16:creationId xmlns:a16="http://schemas.microsoft.com/office/drawing/2014/main" id="{DE8DA82C-3A5A-4F84-8103-B415B10C8399}"/>
                </a:ext>
              </a:extLst>
            </p:cNvPr>
            <p:cNvSpPr/>
            <p:nvPr/>
          </p:nvSpPr>
          <p:spPr>
            <a:xfrm>
              <a:off x="3699600" y="4479825"/>
              <a:ext cx="41575" cy="35650"/>
            </a:xfrm>
            <a:custGeom>
              <a:avLst/>
              <a:gdLst/>
              <a:ahLst/>
              <a:cxnLst/>
              <a:rect l="l" t="t" r="r" b="b"/>
              <a:pathLst>
                <a:path w="1663" h="1426" extrusionOk="0">
                  <a:moveTo>
                    <a:pt x="952" y="1"/>
                  </a:moveTo>
                  <a:cubicBezTo>
                    <a:pt x="309" y="1"/>
                    <a:pt x="0" y="765"/>
                    <a:pt x="443" y="1220"/>
                  </a:cubicBezTo>
                  <a:cubicBezTo>
                    <a:pt x="588" y="1362"/>
                    <a:pt x="766" y="1425"/>
                    <a:pt x="940" y="1425"/>
                  </a:cubicBezTo>
                  <a:cubicBezTo>
                    <a:pt x="1309" y="1425"/>
                    <a:pt x="1662" y="1139"/>
                    <a:pt x="1662" y="711"/>
                  </a:cubicBezTo>
                  <a:cubicBezTo>
                    <a:pt x="1649" y="323"/>
                    <a:pt x="1340" y="1"/>
                    <a:pt x="9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1231;p54">
              <a:extLst>
                <a:ext uri="{FF2B5EF4-FFF2-40B4-BE49-F238E27FC236}">
                  <a16:creationId xmlns:a16="http://schemas.microsoft.com/office/drawing/2014/main" id="{7E389989-6769-45EE-B0A9-D56E9721AE36}"/>
                </a:ext>
              </a:extLst>
            </p:cNvPr>
            <p:cNvSpPr/>
            <p:nvPr/>
          </p:nvSpPr>
          <p:spPr>
            <a:xfrm>
              <a:off x="3741800" y="4444650"/>
              <a:ext cx="70725" cy="70725"/>
            </a:xfrm>
            <a:custGeom>
              <a:avLst/>
              <a:gdLst/>
              <a:ahLst/>
              <a:cxnLst/>
              <a:rect l="l" t="t" r="r" b="b"/>
              <a:pathLst>
                <a:path w="2829" h="2829" extrusionOk="0">
                  <a:moveTo>
                    <a:pt x="1421" y="1"/>
                  </a:moveTo>
                  <a:cubicBezTo>
                    <a:pt x="631" y="1"/>
                    <a:pt x="1" y="631"/>
                    <a:pt x="1" y="1408"/>
                  </a:cubicBezTo>
                  <a:cubicBezTo>
                    <a:pt x="1" y="2199"/>
                    <a:pt x="631" y="2828"/>
                    <a:pt x="1421" y="2828"/>
                  </a:cubicBezTo>
                  <a:cubicBezTo>
                    <a:pt x="2199" y="2828"/>
                    <a:pt x="2829" y="2199"/>
                    <a:pt x="2829" y="1408"/>
                  </a:cubicBezTo>
                  <a:cubicBezTo>
                    <a:pt x="2829" y="631"/>
                    <a:pt x="2199" y="1"/>
                    <a:pt x="14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1232;p54">
              <a:extLst>
                <a:ext uri="{FF2B5EF4-FFF2-40B4-BE49-F238E27FC236}">
                  <a16:creationId xmlns:a16="http://schemas.microsoft.com/office/drawing/2014/main" id="{84E4DF1D-B913-4751-8C5A-1E195F7D54A5}"/>
                </a:ext>
              </a:extLst>
            </p:cNvPr>
            <p:cNvSpPr/>
            <p:nvPr/>
          </p:nvSpPr>
          <p:spPr>
            <a:xfrm>
              <a:off x="3777000" y="2751800"/>
              <a:ext cx="256650" cy="144750"/>
            </a:xfrm>
            <a:custGeom>
              <a:avLst/>
              <a:gdLst/>
              <a:ahLst/>
              <a:cxnLst/>
              <a:rect l="l" t="t" r="r" b="b"/>
              <a:pathLst>
                <a:path w="10266" h="5790" extrusionOk="0">
                  <a:moveTo>
                    <a:pt x="121" y="0"/>
                  </a:moveTo>
                  <a:cubicBezTo>
                    <a:pt x="54" y="0"/>
                    <a:pt x="0" y="54"/>
                    <a:pt x="0" y="121"/>
                  </a:cubicBezTo>
                  <a:lnTo>
                    <a:pt x="0" y="5669"/>
                  </a:lnTo>
                  <a:cubicBezTo>
                    <a:pt x="0" y="5736"/>
                    <a:pt x="54" y="5789"/>
                    <a:pt x="121" y="5789"/>
                  </a:cubicBezTo>
                  <a:lnTo>
                    <a:pt x="10145" y="5789"/>
                  </a:lnTo>
                  <a:cubicBezTo>
                    <a:pt x="10212" y="5789"/>
                    <a:pt x="10265" y="5736"/>
                    <a:pt x="10265" y="5669"/>
                  </a:cubicBezTo>
                  <a:lnTo>
                    <a:pt x="10265" y="121"/>
                  </a:lnTo>
                  <a:cubicBezTo>
                    <a:pt x="10265" y="54"/>
                    <a:pt x="10212" y="0"/>
                    <a:pt x="10145" y="0"/>
                  </a:cubicBez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1233;p54">
              <a:extLst>
                <a:ext uri="{FF2B5EF4-FFF2-40B4-BE49-F238E27FC236}">
                  <a16:creationId xmlns:a16="http://schemas.microsoft.com/office/drawing/2014/main" id="{C3B8DFC7-1F57-40AD-A61A-B39130873CF3}"/>
                </a:ext>
              </a:extLst>
            </p:cNvPr>
            <p:cNvSpPr/>
            <p:nvPr/>
          </p:nvSpPr>
          <p:spPr>
            <a:xfrm>
              <a:off x="4881550" y="3486825"/>
              <a:ext cx="187300" cy="681800"/>
            </a:xfrm>
            <a:custGeom>
              <a:avLst/>
              <a:gdLst/>
              <a:ahLst/>
              <a:cxnLst/>
              <a:rect l="l" t="t" r="r" b="b"/>
              <a:pathLst>
                <a:path w="7492" h="27272" extrusionOk="0">
                  <a:moveTo>
                    <a:pt x="1" y="1"/>
                  </a:moveTo>
                  <a:lnTo>
                    <a:pt x="1" y="23613"/>
                  </a:lnTo>
                  <a:cubicBezTo>
                    <a:pt x="41" y="25650"/>
                    <a:pt x="1716" y="27271"/>
                    <a:pt x="3740" y="27271"/>
                  </a:cubicBezTo>
                  <a:cubicBezTo>
                    <a:pt x="5777" y="27271"/>
                    <a:pt x="7438" y="25650"/>
                    <a:pt x="7492" y="23613"/>
                  </a:cubicBezTo>
                  <a:lnTo>
                    <a:pt x="7492"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1234;p54">
              <a:extLst>
                <a:ext uri="{FF2B5EF4-FFF2-40B4-BE49-F238E27FC236}">
                  <a16:creationId xmlns:a16="http://schemas.microsoft.com/office/drawing/2014/main" id="{814316C2-D942-47EC-9B30-417E5D9C45FC}"/>
                </a:ext>
              </a:extLst>
            </p:cNvPr>
            <p:cNvSpPr/>
            <p:nvPr/>
          </p:nvSpPr>
          <p:spPr>
            <a:xfrm>
              <a:off x="4852400" y="3457675"/>
              <a:ext cx="246950" cy="43250"/>
            </a:xfrm>
            <a:custGeom>
              <a:avLst/>
              <a:gdLst/>
              <a:ahLst/>
              <a:cxnLst/>
              <a:rect l="l" t="t" r="r" b="b"/>
              <a:pathLst>
                <a:path w="9878" h="1730" extrusionOk="0">
                  <a:moveTo>
                    <a:pt x="9877" y="590"/>
                  </a:moveTo>
                  <a:cubicBezTo>
                    <a:pt x="9877" y="635"/>
                    <a:pt x="9874" y="681"/>
                    <a:pt x="9868" y="728"/>
                  </a:cubicBezTo>
                  <a:lnTo>
                    <a:pt x="9868" y="728"/>
                  </a:lnTo>
                  <a:cubicBezTo>
                    <a:pt x="9874" y="771"/>
                    <a:pt x="9877" y="814"/>
                    <a:pt x="9877" y="858"/>
                  </a:cubicBezTo>
                  <a:lnTo>
                    <a:pt x="9877" y="590"/>
                  </a:lnTo>
                  <a:close/>
                  <a:moveTo>
                    <a:pt x="859" y="1"/>
                  </a:moveTo>
                  <a:cubicBezTo>
                    <a:pt x="390" y="1"/>
                    <a:pt x="1" y="389"/>
                    <a:pt x="1" y="858"/>
                  </a:cubicBezTo>
                  <a:cubicBezTo>
                    <a:pt x="1" y="1341"/>
                    <a:pt x="390" y="1729"/>
                    <a:pt x="859" y="1729"/>
                  </a:cubicBezTo>
                  <a:lnTo>
                    <a:pt x="9020" y="1729"/>
                  </a:lnTo>
                  <a:cubicBezTo>
                    <a:pt x="9457" y="1729"/>
                    <a:pt x="9806" y="1180"/>
                    <a:pt x="9868" y="728"/>
                  </a:cubicBezTo>
                  <a:lnTo>
                    <a:pt x="9868" y="728"/>
                  </a:lnTo>
                  <a:cubicBezTo>
                    <a:pt x="9806" y="319"/>
                    <a:pt x="9457" y="1"/>
                    <a:pt x="9020" y="1"/>
                  </a:cubicBezTo>
                  <a:close/>
                </a:path>
              </a:pathLst>
            </a:custGeom>
            <a:solidFill>
              <a:srgbClr val="BDB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1235;p54">
              <a:extLst>
                <a:ext uri="{FF2B5EF4-FFF2-40B4-BE49-F238E27FC236}">
                  <a16:creationId xmlns:a16="http://schemas.microsoft.com/office/drawing/2014/main" id="{C4A6E5F9-A198-4D52-B60A-010C11ABF4AE}"/>
                </a:ext>
              </a:extLst>
            </p:cNvPr>
            <p:cNvSpPr/>
            <p:nvPr/>
          </p:nvSpPr>
          <p:spPr>
            <a:xfrm>
              <a:off x="4842350" y="3620825"/>
              <a:ext cx="256650" cy="144775"/>
            </a:xfrm>
            <a:custGeom>
              <a:avLst/>
              <a:gdLst/>
              <a:ahLst/>
              <a:cxnLst/>
              <a:rect l="l" t="t" r="r" b="b"/>
              <a:pathLst>
                <a:path w="10266" h="5791" extrusionOk="0">
                  <a:moveTo>
                    <a:pt x="122" y="1"/>
                  </a:moveTo>
                  <a:cubicBezTo>
                    <a:pt x="55" y="1"/>
                    <a:pt x="1" y="55"/>
                    <a:pt x="1" y="122"/>
                  </a:cubicBezTo>
                  <a:lnTo>
                    <a:pt x="1" y="5656"/>
                  </a:lnTo>
                  <a:cubicBezTo>
                    <a:pt x="1" y="5737"/>
                    <a:pt x="55" y="5790"/>
                    <a:pt x="122" y="5790"/>
                  </a:cubicBezTo>
                  <a:lnTo>
                    <a:pt x="10145" y="5790"/>
                  </a:lnTo>
                  <a:cubicBezTo>
                    <a:pt x="10212" y="5790"/>
                    <a:pt x="10266" y="5737"/>
                    <a:pt x="10266" y="5656"/>
                  </a:cubicBezTo>
                  <a:lnTo>
                    <a:pt x="10266" y="122"/>
                  </a:lnTo>
                  <a:cubicBezTo>
                    <a:pt x="10266" y="55"/>
                    <a:pt x="10212" y="1"/>
                    <a:pt x="10145" y="1"/>
                  </a:cubicBez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1236;p54">
              <a:extLst>
                <a:ext uri="{FF2B5EF4-FFF2-40B4-BE49-F238E27FC236}">
                  <a16:creationId xmlns:a16="http://schemas.microsoft.com/office/drawing/2014/main" id="{84474F10-C993-46F1-8A45-5B331E8D193A}"/>
                </a:ext>
              </a:extLst>
            </p:cNvPr>
            <p:cNvSpPr/>
            <p:nvPr/>
          </p:nvSpPr>
          <p:spPr>
            <a:xfrm>
              <a:off x="3551175" y="4068425"/>
              <a:ext cx="257000" cy="144750"/>
            </a:xfrm>
            <a:custGeom>
              <a:avLst/>
              <a:gdLst/>
              <a:ahLst/>
              <a:cxnLst/>
              <a:rect l="l" t="t" r="r" b="b"/>
              <a:pathLst>
                <a:path w="10280" h="5790" extrusionOk="0">
                  <a:moveTo>
                    <a:pt x="135" y="1"/>
                  </a:moveTo>
                  <a:cubicBezTo>
                    <a:pt x="68" y="1"/>
                    <a:pt x="1" y="54"/>
                    <a:pt x="1" y="121"/>
                  </a:cubicBezTo>
                  <a:lnTo>
                    <a:pt x="1" y="5669"/>
                  </a:lnTo>
                  <a:cubicBezTo>
                    <a:pt x="1" y="5736"/>
                    <a:pt x="68" y="5790"/>
                    <a:pt x="135" y="5790"/>
                  </a:cubicBezTo>
                  <a:lnTo>
                    <a:pt x="10145" y="5790"/>
                  </a:lnTo>
                  <a:cubicBezTo>
                    <a:pt x="10226" y="5790"/>
                    <a:pt x="10279" y="5736"/>
                    <a:pt x="10279" y="5669"/>
                  </a:cubicBezTo>
                  <a:lnTo>
                    <a:pt x="10279" y="121"/>
                  </a:lnTo>
                  <a:cubicBezTo>
                    <a:pt x="10279" y="54"/>
                    <a:pt x="10226" y="1"/>
                    <a:pt x="10145" y="1"/>
                  </a:cubicBez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1237;p54">
              <a:extLst>
                <a:ext uri="{FF2B5EF4-FFF2-40B4-BE49-F238E27FC236}">
                  <a16:creationId xmlns:a16="http://schemas.microsoft.com/office/drawing/2014/main" id="{93367AFD-3075-4290-9FD4-BC0C3B5C51C7}"/>
                </a:ext>
              </a:extLst>
            </p:cNvPr>
            <p:cNvSpPr/>
            <p:nvPr/>
          </p:nvSpPr>
          <p:spPr>
            <a:xfrm>
              <a:off x="4543175" y="4003600"/>
              <a:ext cx="871100" cy="793350"/>
            </a:xfrm>
            <a:custGeom>
              <a:avLst/>
              <a:gdLst/>
              <a:ahLst/>
              <a:cxnLst/>
              <a:rect l="l" t="t" r="r" b="b"/>
              <a:pathLst>
                <a:path w="34844" h="31734" extrusionOk="0">
                  <a:moveTo>
                    <a:pt x="17422" y="1"/>
                  </a:moveTo>
                  <a:cubicBezTo>
                    <a:pt x="13362" y="1"/>
                    <a:pt x="9301" y="1548"/>
                    <a:pt x="6206" y="4644"/>
                  </a:cubicBezTo>
                  <a:cubicBezTo>
                    <a:pt x="1" y="10849"/>
                    <a:pt x="1" y="20886"/>
                    <a:pt x="6206" y="27090"/>
                  </a:cubicBezTo>
                  <a:cubicBezTo>
                    <a:pt x="9301" y="30186"/>
                    <a:pt x="13362" y="31734"/>
                    <a:pt x="17422" y="31734"/>
                  </a:cubicBezTo>
                  <a:cubicBezTo>
                    <a:pt x="21483" y="31734"/>
                    <a:pt x="25543" y="30186"/>
                    <a:pt x="28639" y="27090"/>
                  </a:cubicBezTo>
                  <a:cubicBezTo>
                    <a:pt x="34843" y="20886"/>
                    <a:pt x="34843" y="10849"/>
                    <a:pt x="28639" y="4644"/>
                  </a:cubicBezTo>
                  <a:cubicBezTo>
                    <a:pt x="25543" y="1548"/>
                    <a:pt x="21483" y="1"/>
                    <a:pt x="17422" y="1"/>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1238;p54">
              <a:extLst>
                <a:ext uri="{FF2B5EF4-FFF2-40B4-BE49-F238E27FC236}">
                  <a16:creationId xmlns:a16="http://schemas.microsoft.com/office/drawing/2014/main" id="{8A4F7CC5-9CCC-477C-A896-C28171625724}"/>
                </a:ext>
              </a:extLst>
            </p:cNvPr>
            <p:cNvSpPr/>
            <p:nvPr/>
          </p:nvSpPr>
          <p:spPr>
            <a:xfrm>
              <a:off x="4573000" y="4321700"/>
              <a:ext cx="811775" cy="442925"/>
            </a:xfrm>
            <a:custGeom>
              <a:avLst/>
              <a:gdLst/>
              <a:ahLst/>
              <a:cxnLst/>
              <a:rect l="l" t="t" r="r" b="b"/>
              <a:pathLst>
                <a:path w="32471" h="17717" extrusionOk="0">
                  <a:moveTo>
                    <a:pt x="2011" y="1"/>
                  </a:moveTo>
                  <a:cubicBezTo>
                    <a:pt x="1" y="9100"/>
                    <a:pt x="6915" y="17717"/>
                    <a:pt x="16229" y="17717"/>
                  </a:cubicBezTo>
                  <a:cubicBezTo>
                    <a:pt x="25543" y="17717"/>
                    <a:pt x="32471" y="9100"/>
                    <a:pt x="30447" y="1"/>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1239;p54">
              <a:extLst>
                <a:ext uri="{FF2B5EF4-FFF2-40B4-BE49-F238E27FC236}">
                  <a16:creationId xmlns:a16="http://schemas.microsoft.com/office/drawing/2014/main" id="{77EDA7F7-6EC1-4963-B966-CF8D91911DE8}"/>
                </a:ext>
              </a:extLst>
            </p:cNvPr>
            <p:cNvSpPr/>
            <p:nvPr/>
          </p:nvSpPr>
          <p:spPr>
            <a:xfrm>
              <a:off x="4777025" y="3657350"/>
              <a:ext cx="70375" cy="61675"/>
            </a:xfrm>
            <a:custGeom>
              <a:avLst/>
              <a:gdLst/>
              <a:ahLst/>
              <a:cxnLst/>
              <a:rect l="l" t="t" r="r" b="b"/>
              <a:pathLst>
                <a:path w="2815" h="2467" extrusionOk="0">
                  <a:moveTo>
                    <a:pt x="1" y="1"/>
                  </a:moveTo>
                  <a:lnTo>
                    <a:pt x="1" y="2466"/>
                  </a:lnTo>
                  <a:lnTo>
                    <a:pt x="2815" y="2466"/>
                  </a:lnTo>
                  <a:lnTo>
                    <a:pt x="2815"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1240;p54">
              <a:extLst>
                <a:ext uri="{FF2B5EF4-FFF2-40B4-BE49-F238E27FC236}">
                  <a16:creationId xmlns:a16="http://schemas.microsoft.com/office/drawing/2014/main" id="{1FC30EE6-D357-41CE-BE3A-E47B990DE941}"/>
                </a:ext>
              </a:extLst>
            </p:cNvPr>
            <p:cNvSpPr/>
            <p:nvPr/>
          </p:nvSpPr>
          <p:spPr>
            <a:xfrm>
              <a:off x="4527775" y="2726325"/>
              <a:ext cx="69700" cy="202375"/>
            </a:xfrm>
            <a:custGeom>
              <a:avLst/>
              <a:gdLst/>
              <a:ahLst/>
              <a:cxnLst/>
              <a:rect l="l" t="t" r="r" b="b"/>
              <a:pathLst>
                <a:path w="2788" h="8095" extrusionOk="0">
                  <a:moveTo>
                    <a:pt x="134" y="1"/>
                  </a:moveTo>
                  <a:cubicBezTo>
                    <a:pt x="54" y="1"/>
                    <a:pt x="0" y="68"/>
                    <a:pt x="0" y="135"/>
                  </a:cubicBezTo>
                  <a:lnTo>
                    <a:pt x="0" y="7961"/>
                  </a:lnTo>
                  <a:cubicBezTo>
                    <a:pt x="0" y="8028"/>
                    <a:pt x="54" y="8095"/>
                    <a:pt x="134" y="8095"/>
                  </a:cubicBezTo>
                  <a:lnTo>
                    <a:pt x="2654" y="8095"/>
                  </a:lnTo>
                  <a:cubicBezTo>
                    <a:pt x="2734" y="8095"/>
                    <a:pt x="2788" y="8028"/>
                    <a:pt x="2788" y="7961"/>
                  </a:cubicBezTo>
                  <a:lnTo>
                    <a:pt x="2788" y="135"/>
                  </a:lnTo>
                  <a:cubicBezTo>
                    <a:pt x="2788" y="68"/>
                    <a:pt x="2734" y="1"/>
                    <a:pt x="2654"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1241;p54">
              <a:extLst>
                <a:ext uri="{FF2B5EF4-FFF2-40B4-BE49-F238E27FC236}">
                  <a16:creationId xmlns:a16="http://schemas.microsoft.com/office/drawing/2014/main" id="{7DEDD48A-225E-404A-A213-7773808EF093}"/>
                </a:ext>
              </a:extLst>
            </p:cNvPr>
            <p:cNvSpPr/>
            <p:nvPr/>
          </p:nvSpPr>
          <p:spPr>
            <a:xfrm>
              <a:off x="4151550" y="3587000"/>
              <a:ext cx="70050" cy="202375"/>
            </a:xfrm>
            <a:custGeom>
              <a:avLst/>
              <a:gdLst/>
              <a:ahLst/>
              <a:cxnLst/>
              <a:rect l="l" t="t" r="r" b="b"/>
              <a:pathLst>
                <a:path w="2802" h="8095" extrusionOk="0">
                  <a:moveTo>
                    <a:pt x="134" y="0"/>
                  </a:moveTo>
                  <a:cubicBezTo>
                    <a:pt x="54" y="0"/>
                    <a:pt x="0" y="54"/>
                    <a:pt x="0" y="134"/>
                  </a:cubicBezTo>
                  <a:lnTo>
                    <a:pt x="0" y="7961"/>
                  </a:lnTo>
                  <a:cubicBezTo>
                    <a:pt x="0" y="8028"/>
                    <a:pt x="54" y="8095"/>
                    <a:pt x="134" y="8095"/>
                  </a:cubicBezTo>
                  <a:lnTo>
                    <a:pt x="2654" y="8095"/>
                  </a:lnTo>
                  <a:cubicBezTo>
                    <a:pt x="2734" y="8095"/>
                    <a:pt x="2801" y="8028"/>
                    <a:pt x="2801" y="7961"/>
                  </a:cubicBezTo>
                  <a:lnTo>
                    <a:pt x="2801" y="134"/>
                  </a:lnTo>
                  <a:cubicBezTo>
                    <a:pt x="2801" y="54"/>
                    <a:pt x="2734" y="0"/>
                    <a:pt x="2654"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1242;p54">
              <a:extLst>
                <a:ext uri="{FF2B5EF4-FFF2-40B4-BE49-F238E27FC236}">
                  <a16:creationId xmlns:a16="http://schemas.microsoft.com/office/drawing/2014/main" id="{D92ED78C-C4F4-43C5-B56B-D77256B87B33}"/>
                </a:ext>
              </a:extLst>
            </p:cNvPr>
            <p:cNvSpPr/>
            <p:nvPr/>
          </p:nvSpPr>
          <p:spPr>
            <a:xfrm>
              <a:off x="4523075" y="4039625"/>
              <a:ext cx="70050" cy="202025"/>
            </a:xfrm>
            <a:custGeom>
              <a:avLst/>
              <a:gdLst/>
              <a:ahLst/>
              <a:cxnLst/>
              <a:rect l="l" t="t" r="r" b="b"/>
              <a:pathLst>
                <a:path w="2802" h="8081" extrusionOk="0">
                  <a:moveTo>
                    <a:pt x="148" y="0"/>
                  </a:moveTo>
                  <a:cubicBezTo>
                    <a:pt x="68" y="0"/>
                    <a:pt x="1" y="54"/>
                    <a:pt x="1" y="134"/>
                  </a:cubicBezTo>
                  <a:lnTo>
                    <a:pt x="1" y="7947"/>
                  </a:lnTo>
                  <a:cubicBezTo>
                    <a:pt x="1" y="8027"/>
                    <a:pt x="68" y="8081"/>
                    <a:pt x="148" y="8081"/>
                  </a:cubicBezTo>
                  <a:lnTo>
                    <a:pt x="2668" y="8081"/>
                  </a:lnTo>
                  <a:cubicBezTo>
                    <a:pt x="2735" y="8081"/>
                    <a:pt x="2802" y="8027"/>
                    <a:pt x="2802" y="7947"/>
                  </a:cubicBezTo>
                  <a:lnTo>
                    <a:pt x="2802" y="134"/>
                  </a:lnTo>
                  <a:cubicBezTo>
                    <a:pt x="2802" y="54"/>
                    <a:pt x="2735" y="0"/>
                    <a:pt x="2668"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1243;p54">
              <a:extLst>
                <a:ext uri="{FF2B5EF4-FFF2-40B4-BE49-F238E27FC236}">
                  <a16:creationId xmlns:a16="http://schemas.microsoft.com/office/drawing/2014/main" id="{9BDFA2B9-0374-4EB6-9140-0B4A06DCC56D}"/>
                </a:ext>
              </a:extLst>
            </p:cNvPr>
            <p:cNvSpPr/>
            <p:nvPr/>
          </p:nvSpPr>
          <p:spPr>
            <a:xfrm>
              <a:off x="4341500" y="2477750"/>
              <a:ext cx="37875" cy="2484550"/>
            </a:xfrm>
            <a:custGeom>
              <a:avLst/>
              <a:gdLst/>
              <a:ahLst/>
              <a:cxnLst/>
              <a:rect l="l" t="t" r="r" b="b"/>
              <a:pathLst>
                <a:path w="1515" h="99382" extrusionOk="0">
                  <a:moveTo>
                    <a:pt x="1" y="0"/>
                  </a:moveTo>
                  <a:lnTo>
                    <a:pt x="1" y="99381"/>
                  </a:lnTo>
                  <a:lnTo>
                    <a:pt x="1515" y="99381"/>
                  </a:lnTo>
                  <a:lnTo>
                    <a:pt x="1515" y="0"/>
                  </a:ln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1244;p54">
              <a:extLst>
                <a:ext uri="{FF2B5EF4-FFF2-40B4-BE49-F238E27FC236}">
                  <a16:creationId xmlns:a16="http://schemas.microsoft.com/office/drawing/2014/main" id="{F37CE5FF-9638-41E7-ABA6-C3D0CF3BCEEC}"/>
                </a:ext>
              </a:extLst>
            </p:cNvPr>
            <p:cNvSpPr/>
            <p:nvPr/>
          </p:nvSpPr>
          <p:spPr>
            <a:xfrm>
              <a:off x="3308950" y="4917700"/>
              <a:ext cx="2140500" cy="89150"/>
            </a:xfrm>
            <a:custGeom>
              <a:avLst/>
              <a:gdLst/>
              <a:ahLst/>
              <a:cxnLst/>
              <a:rect l="l" t="t" r="r" b="b"/>
              <a:pathLst>
                <a:path w="85620" h="3566" extrusionOk="0">
                  <a:moveTo>
                    <a:pt x="1" y="1"/>
                  </a:moveTo>
                  <a:lnTo>
                    <a:pt x="1" y="3566"/>
                  </a:lnTo>
                  <a:lnTo>
                    <a:pt x="85619" y="3566"/>
                  </a:lnTo>
                  <a:lnTo>
                    <a:pt x="85619"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1245;p54">
              <a:extLst>
                <a:ext uri="{FF2B5EF4-FFF2-40B4-BE49-F238E27FC236}">
                  <a16:creationId xmlns:a16="http://schemas.microsoft.com/office/drawing/2014/main" id="{C9C1D127-CDF8-4181-A64F-7C0CEA5AAD0D}"/>
                </a:ext>
              </a:extLst>
            </p:cNvPr>
            <p:cNvSpPr/>
            <p:nvPr/>
          </p:nvSpPr>
          <p:spPr>
            <a:xfrm>
              <a:off x="2561850" y="3684825"/>
              <a:ext cx="198025" cy="723675"/>
            </a:xfrm>
            <a:custGeom>
              <a:avLst/>
              <a:gdLst/>
              <a:ahLst/>
              <a:cxnLst/>
              <a:rect l="l" t="t" r="r" b="b"/>
              <a:pathLst>
                <a:path w="7921" h="28947" extrusionOk="0">
                  <a:moveTo>
                    <a:pt x="1" y="1"/>
                  </a:moveTo>
                  <a:lnTo>
                    <a:pt x="1" y="24993"/>
                  </a:lnTo>
                  <a:cubicBezTo>
                    <a:pt x="1" y="27178"/>
                    <a:pt x="1770" y="28947"/>
                    <a:pt x="3954" y="28947"/>
                  </a:cubicBezTo>
                  <a:cubicBezTo>
                    <a:pt x="6152" y="28947"/>
                    <a:pt x="7921" y="27178"/>
                    <a:pt x="7921" y="24993"/>
                  </a:cubicBezTo>
                  <a:lnTo>
                    <a:pt x="7921"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1246;p54">
              <a:extLst>
                <a:ext uri="{FF2B5EF4-FFF2-40B4-BE49-F238E27FC236}">
                  <a16:creationId xmlns:a16="http://schemas.microsoft.com/office/drawing/2014/main" id="{4B319BBF-C568-4838-9831-63A2278455F3}"/>
                </a:ext>
              </a:extLst>
            </p:cNvPr>
            <p:cNvSpPr/>
            <p:nvPr/>
          </p:nvSpPr>
          <p:spPr>
            <a:xfrm>
              <a:off x="2523325" y="3654000"/>
              <a:ext cx="268725" cy="45250"/>
            </a:xfrm>
            <a:custGeom>
              <a:avLst/>
              <a:gdLst/>
              <a:ahLst/>
              <a:cxnLst/>
              <a:rect l="l" t="t" r="r" b="b"/>
              <a:pathLst>
                <a:path w="10749" h="1810" extrusionOk="0">
                  <a:moveTo>
                    <a:pt x="1207" y="1"/>
                  </a:moveTo>
                  <a:cubicBezTo>
                    <a:pt x="1" y="1"/>
                    <a:pt x="1" y="1810"/>
                    <a:pt x="1207" y="1810"/>
                  </a:cubicBezTo>
                  <a:lnTo>
                    <a:pt x="9850" y="1810"/>
                  </a:lnTo>
                  <a:cubicBezTo>
                    <a:pt x="10346" y="1810"/>
                    <a:pt x="10748" y="1408"/>
                    <a:pt x="10748" y="899"/>
                  </a:cubicBezTo>
                  <a:cubicBezTo>
                    <a:pt x="10748" y="403"/>
                    <a:pt x="10346" y="1"/>
                    <a:pt x="9850" y="1"/>
                  </a:cubicBezTo>
                  <a:close/>
                </a:path>
              </a:pathLst>
            </a:custGeom>
            <a:solidFill>
              <a:srgbClr val="BDB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1247;p54">
              <a:extLst>
                <a:ext uri="{FF2B5EF4-FFF2-40B4-BE49-F238E27FC236}">
                  <a16:creationId xmlns:a16="http://schemas.microsoft.com/office/drawing/2014/main" id="{DF17A5C9-FEE8-4D1E-951E-D4CA9CC772DE}"/>
                </a:ext>
              </a:extLst>
            </p:cNvPr>
            <p:cNvSpPr/>
            <p:nvPr/>
          </p:nvSpPr>
          <p:spPr>
            <a:xfrm>
              <a:off x="2240250" y="4231700"/>
              <a:ext cx="844600" cy="775150"/>
            </a:xfrm>
            <a:custGeom>
              <a:avLst/>
              <a:gdLst/>
              <a:ahLst/>
              <a:cxnLst/>
              <a:rect l="l" t="t" r="r" b="b"/>
              <a:pathLst>
                <a:path w="33784" h="31006" extrusionOk="0">
                  <a:moveTo>
                    <a:pt x="16967" y="1"/>
                  </a:moveTo>
                  <a:cubicBezTo>
                    <a:pt x="14179" y="1"/>
                    <a:pt x="11388" y="695"/>
                    <a:pt x="8858" y="2086"/>
                  </a:cubicBezTo>
                  <a:cubicBezTo>
                    <a:pt x="3658" y="4954"/>
                    <a:pt x="348" y="10355"/>
                    <a:pt x="174" y="16305"/>
                  </a:cubicBezTo>
                  <a:cubicBezTo>
                    <a:pt x="0" y="22241"/>
                    <a:pt x="2975" y="27830"/>
                    <a:pt x="8000" y="31006"/>
                  </a:cubicBezTo>
                  <a:lnTo>
                    <a:pt x="25944" y="31006"/>
                  </a:lnTo>
                  <a:cubicBezTo>
                    <a:pt x="30822" y="27937"/>
                    <a:pt x="33784" y="22563"/>
                    <a:pt x="33770" y="16801"/>
                  </a:cubicBezTo>
                  <a:cubicBezTo>
                    <a:pt x="33770" y="10864"/>
                    <a:pt x="30635" y="5356"/>
                    <a:pt x="25515" y="2341"/>
                  </a:cubicBezTo>
                  <a:cubicBezTo>
                    <a:pt x="22880" y="782"/>
                    <a:pt x="19925" y="1"/>
                    <a:pt x="16967" y="1"/>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1248;p54">
              <a:extLst>
                <a:ext uri="{FF2B5EF4-FFF2-40B4-BE49-F238E27FC236}">
                  <a16:creationId xmlns:a16="http://schemas.microsoft.com/office/drawing/2014/main" id="{D9B40DFB-7C82-43A1-A69A-E45BE0C1146D}"/>
                </a:ext>
              </a:extLst>
            </p:cNvPr>
            <p:cNvSpPr/>
            <p:nvPr/>
          </p:nvSpPr>
          <p:spPr>
            <a:xfrm>
              <a:off x="2656000" y="4109625"/>
              <a:ext cx="323650" cy="375800"/>
            </a:xfrm>
            <a:custGeom>
              <a:avLst/>
              <a:gdLst/>
              <a:ahLst/>
              <a:cxnLst/>
              <a:rect l="l" t="t" r="r" b="b"/>
              <a:pathLst>
                <a:path w="12946" h="15032" extrusionOk="0">
                  <a:moveTo>
                    <a:pt x="9328" y="1"/>
                  </a:moveTo>
                  <a:lnTo>
                    <a:pt x="724" y="11432"/>
                  </a:lnTo>
                  <a:cubicBezTo>
                    <a:pt x="1" y="12437"/>
                    <a:pt x="202" y="13831"/>
                    <a:pt x="1193" y="14581"/>
                  </a:cubicBezTo>
                  <a:cubicBezTo>
                    <a:pt x="1602" y="14885"/>
                    <a:pt x="2081" y="15032"/>
                    <a:pt x="2557" y="15032"/>
                  </a:cubicBezTo>
                  <a:cubicBezTo>
                    <a:pt x="3235" y="15032"/>
                    <a:pt x="3907" y="14733"/>
                    <a:pt x="4356" y="14166"/>
                  </a:cubicBezTo>
                  <a:lnTo>
                    <a:pt x="12946" y="2721"/>
                  </a:lnTo>
                  <a:lnTo>
                    <a:pt x="9328"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1249;p54">
              <a:extLst>
                <a:ext uri="{FF2B5EF4-FFF2-40B4-BE49-F238E27FC236}">
                  <a16:creationId xmlns:a16="http://schemas.microsoft.com/office/drawing/2014/main" id="{84C83BE2-4D76-4835-8201-C8251F91126A}"/>
                </a:ext>
              </a:extLst>
            </p:cNvPr>
            <p:cNvSpPr/>
            <p:nvPr/>
          </p:nvSpPr>
          <p:spPr>
            <a:xfrm>
              <a:off x="2870425" y="4085925"/>
              <a:ext cx="133700" cy="108175"/>
            </a:xfrm>
            <a:custGeom>
              <a:avLst/>
              <a:gdLst/>
              <a:ahLst/>
              <a:cxnLst/>
              <a:rect l="l" t="t" r="r" b="b"/>
              <a:pathLst>
                <a:path w="5348" h="4327" extrusionOk="0">
                  <a:moveTo>
                    <a:pt x="621" y="1"/>
                  </a:moveTo>
                  <a:cubicBezTo>
                    <a:pt x="578" y="1"/>
                    <a:pt x="534" y="19"/>
                    <a:pt x="509" y="51"/>
                  </a:cubicBezTo>
                  <a:lnTo>
                    <a:pt x="40" y="681"/>
                  </a:lnTo>
                  <a:cubicBezTo>
                    <a:pt x="0" y="734"/>
                    <a:pt x="14" y="815"/>
                    <a:pt x="67" y="868"/>
                  </a:cubicBezTo>
                  <a:lnTo>
                    <a:pt x="4650" y="4299"/>
                  </a:lnTo>
                  <a:cubicBezTo>
                    <a:pt x="4674" y="4317"/>
                    <a:pt x="4702" y="4327"/>
                    <a:pt x="4731" y="4327"/>
                  </a:cubicBezTo>
                  <a:cubicBezTo>
                    <a:pt x="4769" y="4327"/>
                    <a:pt x="4808" y="4310"/>
                    <a:pt x="4838" y="4272"/>
                  </a:cubicBezTo>
                  <a:lnTo>
                    <a:pt x="5294" y="3656"/>
                  </a:lnTo>
                  <a:cubicBezTo>
                    <a:pt x="5347" y="3589"/>
                    <a:pt x="5334" y="3508"/>
                    <a:pt x="5267" y="3468"/>
                  </a:cubicBezTo>
                  <a:lnTo>
                    <a:pt x="697" y="24"/>
                  </a:lnTo>
                  <a:cubicBezTo>
                    <a:pt x="676" y="8"/>
                    <a:pt x="648" y="1"/>
                    <a:pt x="621" y="1"/>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1250;p54">
              <a:extLst>
                <a:ext uri="{FF2B5EF4-FFF2-40B4-BE49-F238E27FC236}">
                  <a16:creationId xmlns:a16="http://schemas.microsoft.com/office/drawing/2014/main" id="{A5D21E74-DFDA-425C-BB99-C967F5D6E324}"/>
                </a:ext>
              </a:extLst>
            </p:cNvPr>
            <p:cNvSpPr/>
            <p:nvPr/>
          </p:nvSpPr>
          <p:spPr>
            <a:xfrm>
              <a:off x="2255650" y="4577650"/>
              <a:ext cx="794375" cy="391350"/>
            </a:xfrm>
            <a:custGeom>
              <a:avLst/>
              <a:gdLst/>
              <a:ahLst/>
              <a:cxnLst/>
              <a:rect l="l" t="t" r="r" b="b"/>
              <a:pathLst>
                <a:path w="31775" h="15654" extrusionOk="0">
                  <a:moveTo>
                    <a:pt x="1300" y="1"/>
                  </a:moveTo>
                  <a:cubicBezTo>
                    <a:pt x="0" y="5897"/>
                    <a:pt x="2252" y="12022"/>
                    <a:pt x="7090" y="15653"/>
                  </a:cubicBezTo>
                  <a:lnTo>
                    <a:pt x="25623" y="15653"/>
                  </a:lnTo>
                  <a:cubicBezTo>
                    <a:pt x="29496" y="12732"/>
                    <a:pt x="31774" y="8176"/>
                    <a:pt x="31774" y="3324"/>
                  </a:cubicBezTo>
                  <a:cubicBezTo>
                    <a:pt x="31774" y="2212"/>
                    <a:pt x="31653" y="1086"/>
                    <a:pt x="31412" y="1"/>
                  </a:cubicBez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1251;p54">
              <a:extLst>
                <a:ext uri="{FF2B5EF4-FFF2-40B4-BE49-F238E27FC236}">
                  <a16:creationId xmlns:a16="http://schemas.microsoft.com/office/drawing/2014/main" id="{E8D9A423-B589-4A0C-82A3-B66D1EBF0BAE}"/>
                </a:ext>
              </a:extLst>
            </p:cNvPr>
            <p:cNvSpPr/>
            <p:nvPr/>
          </p:nvSpPr>
          <p:spPr>
            <a:xfrm>
              <a:off x="2843625" y="4508150"/>
              <a:ext cx="153450" cy="140050"/>
            </a:xfrm>
            <a:custGeom>
              <a:avLst/>
              <a:gdLst/>
              <a:ahLst/>
              <a:cxnLst/>
              <a:rect l="l" t="t" r="r" b="b"/>
              <a:pathLst>
                <a:path w="6138" h="5602" extrusionOk="0">
                  <a:moveTo>
                    <a:pt x="3069" y="0"/>
                  </a:moveTo>
                  <a:cubicBezTo>
                    <a:pt x="2352" y="0"/>
                    <a:pt x="1635" y="275"/>
                    <a:pt x="1086" y="824"/>
                  </a:cubicBezTo>
                  <a:cubicBezTo>
                    <a:pt x="0" y="1923"/>
                    <a:pt x="0" y="3692"/>
                    <a:pt x="1086" y="4778"/>
                  </a:cubicBezTo>
                  <a:cubicBezTo>
                    <a:pt x="1635" y="5327"/>
                    <a:pt x="2352" y="5602"/>
                    <a:pt x="3069" y="5602"/>
                  </a:cubicBezTo>
                  <a:cubicBezTo>
                    <a:pt x="3786" y="5602"/>
                    <a:pt x="4503" y="5327"/>
                    <a:pt x="5052" y="4778"/>
                  </a:cubicBezTo>
                  <a:cubicBezTo>
                    <a:pt x="6138" y="3692"/>
                    <a:pt x="6138" y="1923"/>
                    <a:pt x="5052" y="824"/>
                  </a:cubicBezTo>
                  <a:cubicBezTo>
                    <a:pt x="4503" y="275"/>
                    <a:pt x="3786" y="0"/>
                    <a:pt x="3069" y="0"/>
                  </a:cubicBez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1252;p54">
              <a:extLst>
                <a:ext uri="{FF2B5EF4-FFF2-40B4-BE49-F238E27FC236}">
                  <a16:creationId xmlns:a16="http://schemas.microsoft.com/office/drawing/2014/main" id="{F23BAEB4-6C7D-44F0-84E6-9C2E1040D2CE}"/>
                </a:ext>
              </a:extLst>
            </p:cNvPr>
            <p:cNvSpPr/>
            <p:nvPr/>
          </p:nvSpPr>
          <p:spPr>
            <a:xfrm>
              <a:off x="2785325" y="4559225"/>
              <a:ext cx="48925" cy="41950"/>
            </a:xfrm>
            <a:custGeom>
              <a:avLst/>
              <a:gdLst/>
              <a:ahLst/>
              <a:cxnLst/>
              <a:rect l="l" t="t" r="r" b="b"/>
              <a:pathLst>
                <a:path w="1957" h="1678" extrusionOk="0">
                  <a:moveTo>
                    <a:pt x="1126" y="1"/>
                  </a:moveTo>
                  <a:cubicBezTo>
                    <a:pt x="376" y="1"/>
                    <a:pt x="0" y="899"/>
                    <a:pt x="536" y="1435"/>
                  </a:cubicBezTo>
                  <a:cubicBezTo>
                    <a:pt x="704" y="1603"/>
                    <a:pt x="911" y="1678"/>
                    <a:pt x="1114" y="1678"/>
                  </a:cubicBezTo>
                  <a:cubicBezTo>
                    <a:pt x="1543" y="1678"/>
                    <a:pt x="1957" y="1341"/>
                    <a:pt x="1957" y="832"/>
                  </a:cubicBezTo>
                  <a:cubicBezTo>
                    <a:pt x="1957" y="376"/>
                    <a:pt x="1582" y="1"/>
                    <a:pt x="1126" y="1"/>
                  </a:cubicBez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1253;p54">
              <a:extLst>
                <a:ext uri="{FF2B5EF4-FFF2-40B4-BE49-F238E27FC236}">
                  <a16:creationId xmlns:a16="http://schemas.microsoft.com/office/drawing/2014/main" id="{CBB38127-0DF7-48D5-AFB0-9ED8B35B6379}"/>
                </a:ext>
              </a:extLst>
            </p:cNvPr>
            <p:cNvSpPr/>
            <p:nvPr/>
          </p:nvSpPr>
          <p:spPr>
            <a:xfrm>
              <a:off x="2321650" y="4503075"/>
              <a:ext cx="149775" cy="135775"/>
            </a:xfrm>
            <a:custGeom>
              <a:avLst/>
              <a:gdLst/>
              <a:ahLst/>
              <a:cxnLst/>
              <a:rect l="l" t="t" r="r" b="b"/>
              <a:pathLst>
                <a:path w="5991" h="5431" extrusionOk="0">
                  <a:moveTo>
                    <a:pt x="2984" y="1"/>
                  </a:moveTo>
                  <a:cubicBezTo>
                    <a:pt x="1756" y="1"/>
                    <a:pt x="647" y="838"/>
                    <a:pt x="349" y="2086"/>
                  </a:cubicBezTo>
                  <a:cubicBezTo>
                    <a:pt x="0" y="3547"/>
                    <a:pt x="912" y="5021"/>
                    <a:pt x="2372" y="5356"/>
                  </a:cubicBezTo>
                  <a:cubicBezTo>
                    <a:pt x="2585" y="5407"/>
                    <a:pt x="2798" y="5431"/>
                    <a:pt x="3007" y="5431"/>
                  </a:cubicBezTo>
                  <a:cubicBezTo>
                    <a:pt x="4235" y="5431"/>
                    <a:pt x="5345" y="4594"/>
                    <a:pt x="5642" y="3346"/>
                  </a:cubicBezTo>
                  <a:cubicBezTo>
                    <a:pt x="5991" y="1885"/>
                    <a:pt x="5079" y="411"/>
                    <a:pt x="3619" y="76"/>
                  </a:cubicBezTo>
                  <a:cubicBezTo>
                    <a:pt x="3406" y="25"/>
                    <a:pt x="3193" y="1"/>
                    <a:pt x="2984" y="1"/>
                  </a:cubicBez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1254;p54">
              <a:extLst>
                <a:ext uri="{FF2B5EF4-FFF2-40B4-BE49-F238E27FC236}">
                  <a16:creationId xmlns:a16="http://schemas.microsoft.com/office/drawing/2014/main" id="{0351CBD8-12BE-40B6-98CE-96B00629A293}"/>
                </a:ext>
              </a:extLst>
            </p:cNvPr>
            <p:cNvSpPr/>
            <p:nvPr/>
          </p:nvSpPr>
          <p:spPr>
            <a:xfrm>
              <a:off x="2418475" y="4733100"/>
              <a:ext cx="91150" cy="78125"/>
            </a:xfrm>
            <a:custGeom>
              <a:avLst/>
              <a:gdLst/>
              <a:ahLst/>
              <a:cxnLst/>
              <a:rect l="l" t="t" r="r" b="b"/>
              <a:pathLst>
                <a:path w="3646" h="3125" extrusionOk="0">
                  <a:moveTo>
                    <a:pt x="2077" y="1"/>
                  </a:moveTo>
                  <a:cubicBezTo>
                    <a:pt x="697" y="1"/>
                    <a:pt x="0" y="1676"/>
                    <a:pt x="979" y="2668"/>
                  </a:cubicBezTo>
                  <a:cubicBezTo>
                    <a:pt x="1294" y="2983"/>
                    <a:pt x="1683" y="3124"/>
                    <a:pt x="2066" y="3124"/>
                  </a:cubicBezTo>
                  <a:cubicBezTo>
                    <a:pt x="2870" y="3124"/>
                    <a:pt x="3645" y="2500"/>
                    <a:pt x="3645" y="1555"/>
                  </a:cubicBezTo>
                  <a:cubicBezTo>
                    <a:pt x="3645" y="698"/>
                    <a:pt x="2949" y="1"/>
                    <a:pt x="2077" y="1"/>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1255;p54">
              <a:extLst>
                <a:ext uri="{FF2B5EF4-FFF2-40B4-BE49-F238E27FC236}">
                  <a16:creationId xmlns:a16="http://schemas.microsoft.com/office/drawing/2014/main" id="{B572D884-EEE9-45F9-8C68-A01A4E65EFE8}"/>
                </a:ext>
              </a:extLst>
            </p:cNvPr>
            <p:cNvSpPr/>
            <p:nvPr/>
          </p:nvSpPr>
          <p:spPr>
            <a:xfrm>
              <a:off x="2531375" y="4696250"/>
              <a:ext cx="35200" cy="29875"/>
            </a:xfrm>
            <a:custGeom>
              <a:avLst/>
              <a:gdLst/>
              <a:ahLst/>
              <a:cxnLst/>
              <a:rect l="l" t="t" r="r" b="b"/>
              <a:pathLst>
                <a:path w="1408" h="1195" extrusionOk="0">
                  <a:moveTo>
                    <a:pt x="804" y="1"/>
                  </a:moveTo>
                  <a:cubicBezTo>
                    <a:pt x="268" y="1"/>
                    <a:pt x="0" y="644"/>
                    <a:pt x="376" y="1019"/>
                  </a:cubicBezTo>
                  <a:cubicBezTo>
                    <a:pt x="501" y="1140"/>
                    <a:pt x="652" y="1194"/>
                    <a:pt x="800" y="1194"/>
                  </a:cubicBezTo>
                  <a:cubicBezTo>
                    <a:pt x="1112" y="1194"/>
                    <a:pt x="1408" y="954"/>
                    <a:pt x="1408" y="591"/>
                  </a:cubicBezTo>
                  <a:cubicBezTo>
                    <a:pt x="1408" y="269"/>
                    <a:pt x="1140" y="1"/>
                    <a:pt x="804" y="1"/>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1256;p54">
              <a:extLst>
                <a:ext uri="{FF2B5EF4-FFF2-40B4-BE49-F238E27FC236}">
                  <a16:creationId xmlns:a16="http://schemas.microsoft.com/office/drawing/2014/main" id="{B1E1938F-9780-449D-8F75-4342130E7536}"/>
                </a:ext>
              </a:extLst>
            </p:cNvPr>
            <p:cNvSpPr/>
            <p:nvPr/>
          </p:nvSpPr>
          <p:spPr>
            <a:xfrm>
              <a:off x="2542100" y="4830950"/>
              <a:ext cx="100525" cy="86125"/>
            </a:xfrm>
            <a:custGeom>
              <a:avLst/>
              <a:gdLst/>
              <a:ahLst/>
              <a:cxnLst/>
              <a:rect l="l" t="t" r="r" b="b"/>
              <a:pathLst>
                <a:path w="4021" h="3445" extrusionOk="0">
                  <a:moveTo>
                    <a:pt x="2292" y="0"/>
                  </a:moveTo>
                  <a:cubicBezTo>
                    <a:pt x="764" y="0"/>
                    <a:pt x="0" y="1849"/>
                    <a:pt x="1072" y="2935"/>
                  </a:cubicBezTo>
                  <a:cubicBezTo>
                    <a:pt x="1424" y="3287"/>
                    <a:pt x="1858" y="3444"/>
                    <a:pt x="2284" y="3444"/>
                  </a:cubicBezTo>
                  <a:cubicBezTo>
                    <a:pt x="3170" y="3444"/>
                    <a:pt x="4021" y="2761"/>
                    <a:pt x="4021" y="1729"/>
                  </a:cubicBezTo>
                  <a:cubicBezTo>
                    <a:pt x="4021" y="777"/>
                    <a:pt x="3243" y="0"/>
                    <a:pt x="2292" y="0"/>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1257;p54">
              <a:extLst>
                <a:ext uri="{FF2B5EF4-FFF2-40B4-BE49-F238E27FC236}">
                  <a16:creationId xmlns:a16="http://schemas.microsoft.com/office/drawing/2014/main" id="{2727BC2A-D4F8-436E-9909-3E52131CFC2E}"/>
                </a:ext>
              </a:extLst>
            </p:cNvPr>
            <p:cNvSpPr/>
            <p:nvPr/>
          </p:nvSpPr>
          <p:spPr>
            <a:xfrm>
              <a:off x="2741425" y="4629250"/>
              <a:ext cx="161850" cy="161850"/>
            </a:xfrm>
            <a:custGeom>
              <a:avLst/>
              <a:gdLst/>
              <a:ahLst/>
              <a:cxnLst/>
              <a:rect l="l" t="t" r="r" b="b"/>
              <a:pathLst>
                <a:path w="6474" h="6474" extrusionOk="0">
                  <a:moveTo>
                    <a:pt x="3244" y="1"/>
                  </a:moveTo>
                  <a:cubicBezTo>
                    <a:pt x="1448" y="1"/>
                    <a:pt x="1" y="1448"/>
                    <a:pt x="1" y="3230"/>
                  </a:cubicBezTo>
                  <a:cubicBezTo>
                    <a:pt x="1" y="5026"/>
                    <a:pt x="1448" y="6473"/>
                    <a:pt x="3244" y="6473"/>
                  </a:cubicBezTo>
                  <a:cubicBezTo>
                    <a:pt x="5026" y="6473"/>
                    <a:pt x="6473" y="5026"/>
                    <a:pt x="6473" y="3230"/>
                  </a:cubicBezTo>
                  <a:cubicBezTo>
                    <a:pt x="6473" y="1448"/>
                    <a:pt x="5026" y="1"/>
                    <a:pt x="3244" y="1"/>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1258;p54">
              <a:extLst>
                <a:ext uri="{FF2B5EF4-FFF2-40B4-BE49-F238E27FC236}">
                  <a16:creationId xmlns:a16="http://schemas.microsoft.com/office/drawing/2014/main" id="{66AE58E1-C1A0-4BF1-A61F-9FE8B9DC3927}"/>
                </a:ext>
              </a:extLst>
            </p:cNvPr>
            <p:cNvSpPr/>
            <p:nvPr/>
          </p:nvSpPr>
          <p:spPr>
            <a:xfrm>
              <a:off x="2931400" y="4684200"/>
              <a:ext cx="33850" cy="33850"/>
            </a:xfrm>
            <a:custGeom>
              <a:avLst/>
              <a:gdLst/>
              <a:ahLst/>
              <a:cxnLst/>
              <a:rect l="l" t="t" r="r" b="b"/>
              <a:pathLst>
                <a:path w="1354" h="1354" extrusionOk="0">
                  <a:moveTo>
                    <a:pt x="684" y="0"/>
                  </a:moveTo>
                  <a:cubicBezTo>
                    <a:pt x="295" y="0"/>
                    <a:pt x="0" y="295"/>
                    <a:pt x="0" y="671"/>
                  </a:cubicBezTo>
                  <a:cubicBezTo>
                    <a:pt x="0" y="1059"/>
                    <a:pt x="295" y="1354"/>
                    <a:pt x="684" y="1354"/>
                  </a:cubicBezTo>
                  <a:cubicBezTo>
                    <a:pt x="1059" y="1354"/>
                    <a:pt x="1354" y="1059"/>
                    <a:pt x="1354" y="671"/>
                  </a:cubicBezTo>
                  <a:cubicBezTo>
                    <a:pt x="1354" y="295"/>
                    <a:pt x="1059" y="0"/>
                    <a:pt x="684" y="0"/>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1259;p54">
              <a:extLst>
                <a:ext uri="{FF2B5EF4-FFF2-40B4-BE49-F238E27FC236}">
                  <a16:creationId xmlns:a16="http://schemas.microsoft.com/office/drawing/2014/main" id="{F97DC939-8E9C-4066-8A67-657842ABFADB}"/>
                </a:ext>
              </a:extLst>
            </p:cNvPr>
            <p:cNvSpPr/>
            <p:nvPr/>
          </p:nvSpPr>
          <p:spPr>
            <a:xfrm>
              <a:off x="2892525" y="4812175"/>
              <a:ext cx="23825" cy="23825"/>
            </a:xfrm>
            <a:custGeom>
              <a:avLst/>
              <a:gdLst/>
              <a:ahLst/>
              <a:cxnLst/>
              <a:rect l="l" t="t" r="r" b="b"/>
              <a:pathLst>
                <a:path w="953" h="953" extrusionOk="0">
                  <a:moveTo>
                    <a:pt x="470" y="1"/>
                  </a:moveTo>
                  <a:cubicBezTo>
                    <a:pt x="215" y="1"/>
                    <a:pt x="1" y="215"/>
                    <a:pt x="1" y="470"/>
                  </a:cubicBezTo>
                  <a:cubicBezTo>
                    <a:pt x="1" y="738"/>
                    <a:pt x="215" y="952"/>
                    <a:pt x="470" y="952"/>
                  </a:cubicBezTo>
                  <a:cubicBezTo>
                    <a:pt x="738" y="952"/>
                    <a:pt x="952" y="738"/>
                    <a:pt x="952" y="470"/>
                  </a:cubicBezTo>
                  <a:cubicBezTo>
                    <a:pt x="952" y="215"/>
                    <a:pt x="738" y="1"/>
                    <a:pt x="470" y="1"/>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1260;p54">
              <a:extLst>
                <a:ext uri="{FF2B5EF4-FFF2-40B4-BE49-F238E27FC236}">
                  <a16:creationId xmlns:a16="http://schemas.microsoft.com/office/drawing/2014/main" id="{6EA1447C-64F5-419F-A1D2-89E17A19DD8F}"/>
                </a:ext>
              </a:extLst>
            </p:cNvPr>
            <p:cNvSpPr/>
            <p:nvPr/>
          </p:nvSpPr>
          <p:spPr>
            <a:xfrm>
              <a:off x="2713300" y="4308050"/>
              <a:ext cx="322975" cy="284000"/>
            </a:xfrm>
            <a:custGeom>
              <a:avLst/>
              <a:gdLst/>
              <a:ahLst/>
              <a:cxnLst/>
              <a:rect l="l" t="t" r="r" b="b"/>
              <a:pathLst>
                <a:path w="12919" h="11360" extrusionOk="0">
                  <a:moveTo>
                    <a:pt x="2608" y="1"/>
                  </a:moveTo>
                  <a:cubicBezTo>
                    <a:pt x="2049" y="1"/>
                    <a:pt x="1585" y="155"/>
                    <a:pt x="1260" y="480"/>
                  </a:cubicBezTo>
                  <a:cubicBezTo>
                    <a:pt x="0" y="1739"/>
                    <a:pt x="1300" y="5090"/>
                    <a:pt x="4168" y="7957"/>
                  </a:cubicBezTo>
                  <a:cubicBezTo>
                    <a:pt x="6303" y="10093"/>
                    <a:pt x="8689" y="11359"/>
                    <a:pt x="10299" y="11359"/>
                  </a:cubicBezTo>
                  <a:cubicBezTo>
                    <a:pt x="10861" y="11359"/>
                    <a:pt x="11329" y="11205"/>
                    <a:pt x="11659" y="10879"/>
                  </a:cubicBezTo>
                  <a:cubicBezTo>
                    <a:pt x="12919" y="9619"/>
                    <a:pt x="11605" y="6269"/>
                    <a:pt x="8738" y="3401"/>
                  </a:cubicBezTo>
                  <a:cubicBezTo>
                    <a:pt x="6610" y="1273"/>
                    <a:pt x="4216" y="1"/>
                    <a:pt x="26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1261;p54">
              <a:extLst>
                <a:ext uri="{FF2B5EF4-FFF2-40B4-BE49-F238E27FC236}">
                  <a16:creationId xmlns:a16="http://schemas.microsoft.com/office/drawing/2014/main" id="{21819905-3CBE-49DC-94A5-F2504CE6FADE}"/>
                </a:ext>
              </a:extLst>
            </p:cNvPr>
            <p:cNvSpPr/>
            <p:nvPr/>
          </p:nvSpPr>
          <p:spPr>
            <a:xfrm>
              <a:off x="2971925" y="4611500"/>
              <a:ext cx="63350" cy="54600"/>
            </a:xfrm>
            <a:custGeom>
              <a:avLst/>
              <a:gdLst/>
              <a:ahLst/>
              <a:cxnLst/>
              <a:rect l="l" t="t" r="r" b="b"/>
              <a:pathLst>
                <a:path w="2534" h="2184" extrusionOk="0">
                  <a:moveTo>
                    <a:pt x="1448" y="0"/>
                  </a:moveTo>
                  <a:cubicBezTo>
                    <a:pt x="483" y="0"/>
                    <a:pt x="1" y="1180"/>
                    <a:pt x="684" y="1863"/>
                  </a:cubicBezTo>
                  <a:cubicBezTo>
                    <a:pt x="905" y="2084"/>
                    <a:pt x="1176" y="2183"/>
                    <a:pt x="1442" y="2183"/>
                  </a:cubicBezTo>
                  <a:cubicBezTo>
                    <a:pt x="1999" y="2183"/>
                    <a:pt x="2533" y="1748"/>
                    <a:pt x="2533" y="1086"/>
                  </a:cubicBezTo>
                  <a:cubicBezTo>
                    <a:pt x="2533" y="496"/>
                    <a:pt x="2051" y="0"/>
                    <a:pt x="14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1262;p54">
              <a:extLst>
                <a:ext uri="{FF2B5EF4-FFF2-40B4-BE49-F238E27FC236}">
                  <a16:creationId xmlns:a16="http://schemas.microsoft.com/office/drawing/2014/main" id="{49DCB15E-BA75-4628-B7F7-2DFAEBCB8D99}"/>
                </a:ext>
              </a:extLst>
            </p:cNvPr>
            <p:cNvSpPr/>
            <p:nvPr/>
          </p:nvSpPr>
          <p:spPr>
            <a:xfrm>
              <a:off x="3745150" y="4333025"/>
              <a:ext cx="174925" cy="373700"/>
            </a:xfrm>
            <a:custGeom>
              <a:avLst/>
              <a:gdLst/>
              <a:ahLst/>
              <a:cxnLst/>
              <a:rect l="l" t="t" r="r" b="b"/>
              <a:pathLst>
                <a:path w="6997" h="14948" extrusionOk="0">
                  <a:moveTo>
                    <a:pt x="283" y="1"/>
                  </a:moveTo>
                  <a:cubicBezTo>
                    <a:pt x="278" y="1"/>
                    <a:pt x="273" y="2"/>
                    <a:pt x="269" y="3"/>
                  </a:cubicBezTo>
                  <a:cubicBezTo>
                    <a:pt x="1" y="124"/>
                    <a:pt x="1220" y="3568"/>
                    <a:pt x="3003" y="7695"/>
                  </a:cubicBezTo>
                  <a:cubicBezTo>
                    <a:pt x="4756" y="11743"/>
                    <a:pt x="6393" y="14948"/>
                    <a:pt x="6714" y="14948"/>
                  </a:cubicBezTo>
                  <a:cubicBezTo>
                    <a:pt x="6719" y="14948"/>
                    <a:pt x="6724" y="14947"/>
                    <a:pt x="6728" y="14945"/>
                  </a:cubicBezTo>
                  <a:cubicBezTo>
                    <a:pt x="6996" y="14825"/>
                    <a:pt x="5777" y="11381"/>
                    <a:pt x="3994" y="7253"/>
                  </a:cubicBezTo>
                  <a:cubicBezTo>
                    <a:pt x="2241" y="3205"/>
                    <a:pt x="591" y="1"/>
                    <a:pt x="2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1263;p54">
              <a:extLst>
                <a:ext uri="{FF2B5EF4-FFF2-40B4-BE49-F238E27FC236}">
                  <a16:creationId xmlns:a16="http://schemas.microsoft.com/office/drawing/2014/main" id="{1A49D2AA-B99E-48BF-A48C-8E28775F48CE}"/>
                </a:ext>
              </a:extLst>
            </p:cNvPr>
            <p:cNvSpPr/>
            <p:nvPr/>
          </p:nvSpPr>
          <p:spPr>
            <a:xfrm>
              <a:off x="3547825" y="4635275"/>
              <a:ext cx="50950" cy="43325"/>
            </a:xfrm>
            <a:custGeom>
              <a:avLst/>
              <a:gdLst/>
              <a:ahLst/>
              <a:cxnLst/>
              <a:rect l="l" t="t" r="r" b="b"/>
              <a:pathLst>
                <a:path w="2038" h="1733" extrusionOk="0">
                  <a:moveTo>
                    <a:pt x="1167" y="1"/>
                  </a:moveTo>
                  <a:cubicBezTo>
                    <a:pt x="389" y="1"/>
                    <a:pt x="1" y="939"/>
                    <a:pt x="550" y="1475"/>
                  </a:cubicBezTo>
                  <a:cubicBezTo>
                    <a:pt x="728" y="1653"/>
                    <a:pt x="946" y="1733"/>
                    <a:pt x="1160" y="1733"/>
                  </a:cubicBezTo>
                  <a:cubicBezTo>
                    <a:pt x="1604" y="1733"/>
                    <a:pt x="2029" y="1388"/>
                    <a:pt x="2038" y="872"/>
                  </a:cubicBezTo>
                  <a:cubicBezTo>
                    <a:pt x="2038" y="390"/>
                    <a:pt x="1649" y="1"/>
                    <a:pt x="11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1264;p54">
              <a:extLst>
                <a:ext uri="{FF2B5EF4-FFF2-40B4-BE49-F238E27FC236}">
                  <a16:creationId xmlns:a16="http://schemas.microsoft.com/office/drawing/2014/main" id="{E138632B-0D23-4489-9842-5906C8C32074}"/>
                </a:ext>
              </a:extLst>
            </p:cNvPr>
            <p:cNvSpPr/>
            <p:nvPr/>
          </p:nvSpPr>
          <p:spPr>
            <a:xfrm>
              <a:off x="3597425" y="4570300"/>
              <a:ext cx="61650" cy="61650"/>
            </a:xfrm>
            <a:custGeom>
              <a:avLst/>
              <a:gdLst/>
              <a:ahLst/>
              <a:cxnLst/>
              <a:rect l="l" t="t" r="r" b="b"/>
              <a:pathLst>
                <a:path w="2466" h="2466" extrusionOk="0">
                  <a:moveTo>
                    <a:pt x="1233" y="0"/>
                  </a:moveTo>
                  <a:cubicBezTo>
                    <a:pt x="563" y="0"/>
                    <a:pt x="0" y="563"/>
                    <a:pt x="0" y="1233"/>
                  </a:cubicBezTo>
                  <a:cubicBezTo>
                    <a:pt x="0" y="1916"/>
                    <a:pt x="563" y="2466"/>
                    <a:pt x="1233" y="2466"/>
                  </a:cubicBezTo>
                  <a:cubicBezTo>
                    <a:pt x="1916" y="2466"/>
                    <a:pt x="2466" y="1916"/>
                    <a:pt x="2466" y="1233"/>
                  </a:cubicBezTo>
                  <a:cubicBezTo>
                    <a:pt x="2466" y="563"/>
                    <a:pt x="1916" y="0"/>
                    <a:pt x="12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1265;p54">
              <a:extLst>
                <a:ext uri="{FF2B5EF4-FFF2-40B4-BE49-F238E27FC236}">
                  <a16:creationId xmlns:a16="http://schemas.microsoft.com/office/drawing/2014/main" id="{3FA3BF31-C4DE-4EA6-A9FD-6D6609E10514}"/>
                </a:ext>
              </a:extLst>
            </p:cNvPr>
            <p:cNvSpPr/>
            <p:nvPr/>
          </p:nvSpPr>
          <p:spPr>
            <a:xfrm>
              <a:off x="3633275" y="4683525"/>
              <a:ext cx="11750" cy="10000"/>
            </a:xfrm>
            <a:custGeom>
              <a:avLst/>
              <a:gdLst/>
              <a:ahLst/>
              <a:cxnLst/>
              <a:rect l="l" t="t" r="r" b="b"/>
              <a:pathLst>
                <a:path w="470" h="400" extrusionOk="0">
                  <a:moveTo>
                    <a:pt x="268" y="1"/>
                  </a:moveTo>
                  <a:cubicBezTo>
                    <a:pt x="94" y="1"/>
                    <a:pt x="0" y="215"/>
                    <a:pt x="121" y="336"/>
                  </a:cubicBezTo>
                  <a:cubicBezTo>
                    <a:pt x="165" y="380"/>
                    <a:pt x="218" y="399"/>
                    <a:pt x="269" y="399"/>
                  </a:cubicBezTo>
                  <a:cubicBezTo>
                    <a:pt x="373" y="399"/>
                    <a:pt x="469" y="319"/>
                    <a:pt x="469" y="202"/>
                  </a:cubicBezTo>
                  <a:cubicBezTo>
                    <a:pt x="469" y="94"/>
                    <a:pt x="375"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1266;p54">
              <a:extLst>
                <a:ext uri="{FF2B5EF4-FFF2-40B4-BE49-F238E27FC236}">
                  <a16:creationId xmlns:a16="http://schemas.microsoft.com/office/drawing/2014/main" id="{3A7718D3-C421-4930-9EB6-899F45F2A67E}"/>
                </a:ext>
              </a:extLst>
            </p:cNvPr>
            <p:cNvSpPr/>
            <p:nvPr/>
          </p:nvSpPr>
          <p:spPr>
            <a:xfrm>
              <a:off x="3760900" y="4624575"/>
              <a:ext cx="54650" cy="46575"/>
            </a:xfrm>
            <a:custGeom>
              <a:avLst/>
              <a:gdLst/>
              <a:ahLst/>
              <a:cxnLst/>
              <a:rect l="l" t="t" r="r" b="b"/>
              <a:pathLst>
                <a:path w="2186" h="1863" extrusionOk="0">
                  <a:moveTo>
                    <a:pt x="1247" y="0"/>
                  </a:moveTo>
                  <a:cubicBezTo>
                    <a:pt x="416" y="0"/>
                    <a:pt x="1" y="1005"/>
                    <a:pt x="590" y="1595"/>
                  </a:cubicBezTo>
                  <a:cubicBezTo>
                    <a:pt x="780" y="1780"/>
                    <a:pt x="1012" y="1863"/>
                    <a:pt x="1240" y="1863"/>
                  </a:cubicBezTo>
                  <a:cubicBezTo>
                    <a:pt x="1722" y="1863"/>
                    <a:pt x="2185" y="1493"/>
                    <a:pt x="2185" y="938"/>
                  </a:cubicBezTo>
                  <a:cubicBezTo>
                    <a:pt x="2185" y="416"/>
                    <a:pt x="1770" y="0"/>
                    <a:pt x="12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1267;p54">
              <a:extLst>
                <a:ext uri="{FF2B5EF4-FFF2-40B4-BE49-F238E27FC236}">
                  <a16:creationId xmlns:a16="http://schemas.microsoft.com/office/drawing/2014/main" id="{5DEA5C3E-56B1-45A8-96A5-22C44A4F0879}"/>
                </a:ext>
              </a:extLst>
            </p:cNvPr>
            <p:cNvSpPr/>
            <p:nvPr/>
          </p:nvSpPr>
          <p:spPr>
            <a:xfrm>
              <a:off x="3790050" y="4717700"/>
              <a:ext cx="13775" cy="11625"/>
            </a:xfrm>
            <a:custGeom>
              <a:avLst/>
              <a:gdLst/>
              <a:ahLst/>
              <a:cxnLst/>
              <a:rect l="l" t="t" r="r" b="b"/>
              <a:pathLst>
                <a:path w="551" h="465" extrusionOk="0">
                  <a:moveTo>
                    <a:pt x="322" y="1"/>
                  </a:moveTo>
                  <a:cubicBezTo>
                    <a:pt x="108" y="1"/>
                    <a:pt x="1" y="255"/>
                    <a:pt x="148" y="403"/>
                  </a:cubicBezTo>
                  <a:cubicBezTo>
                    <a:pt x="195" y="445"/>
                    <a:pt x="253" y="465"/>
                    <a:pt x="310" y="465"/>
                  </a:cubicBezTo>
                  <a:cubicBezTo>
                    <a:pt x="432" y="465"/>
                    <a:pt x="550" y="375"/>
                    <a:pt x="550" y="228"/>
                  </a:cubicBezTo>
                  <a:cubicBezTo>
                    <a:pt x="550" y="108"/>
                    <a:pt x="443" y="1"/>
                    <a:pt x="3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1268;p54">
              <a:extLst>
                <a:ext uri="{FF2B5EF4-FFF2-40B4-BE49-F238E27FC236}">
                  <a16:creationId xmlns:a16="http://schemas.microsoft.com/office/drawing/2014/main" id="{D5265C61-476C-4E2D-ADF7-D22B2A72710D}"/>
                </a:ext>
              </a:extLst>
            </p:cNvPr>
            <p:cNvSpPr/>
            <p:nvPr/>
          </p:nvSpPr>
          <p:spPr>
            <a:xfrm>
              <a:off x="3647325" y="4742500"/>
              <a:ext cx="23475" cy="23475"/>
            </a:xfrm>
            <a:custGeom>
              <a:avLst/>
              <a:gdLst/>
              <a:ahLst/>
              <a:cxnLst/>
              <a:rect l="l" t="t" r="r" b="b"/>
              <a:pathLst>
                <a:path w="939" h="939" extrusionOk="0">
                  <a:moveTo>
                    <a:pt x="470" y="0"/>
                  </a:moveTo>
                  <a:cubicBezTo>
                    <a:pt x="215" y="0"/>
                    <a:pt x="1" y="215"/>
                    <a:pt x="1" y="469"/>
                  </a:cubicBezTo>
                  <a:cubicBezTo>
                    <a:pt x="1" y="724"/>
                    <a:pt x="215" y="938"/>
                    <a:pt x="470" y="938"/>
                  </a:cubicBezTo>
                  <a:cubicBezTo>
                    <a:pt x="725" y="938"/>
                    <a:pt x="939" y="724"/>
                    <a:pt x="939" y="469"/>
                  </a:cubicBezTo>
                  <a:cubicBezTo>
                    <a:pt x="939" y="215"/>
                    <a:pt x="725" y="0"/>
                    <a:pt x="4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1269;p54">
              <a:extLst>
                <a:ext uri="{FF2B5EF4-FFF2-40B4-BE49-F238E27FC236}">
                  <a16:creationId xmlns:a16="http://schemas.microsoft.com/office/drawing/2014/main" id="{5932DD8A-E54A-49DE-BD46-EE4A88BA5E85}"/>
                </a:ext>
              </a:extLst>
            </p:cNvPr>
            <p:cNvSpPr/>
            <p:nvPr/>
          </p:nvSpPr>
          <p:spPr>
            <a:xfrm>
              <a:off x="3471775" y="4744175"/>
              <a:ext cx="23475" cy="23475"/>
            </a:xfrm>
            <a:custGeom>
              <a:avLst/>
              <a:gdLst/>
              <a:ahLst/>
              <a:cxnLst/>
              <a:rect l="l" t="t" r="r" b="b"/>
              <a:pathLst>
                <a:path w="939" h="939" extrusionOk="0">
                  <a:moveTo>
                    <a:pt x="470" y="0"/>
                  </a:moveTo>
                  <a:cubicBezTo>
                    <a:pt x="215" y="0"/>
                    <a:pt x="1" y="215"/>
                    <a:pt x="1" y="469"/>
                  </a:cubicBezTo>
                  <a:cubicBezTo>
                    <a:pt x="1" y="724"/>
                    <a:pt x="215" y="938"/>
                    <a:pt x="470" y="938"/>
                  </a:cubicBezTo>
                  <a:cubicBezTo>
                    <a:pt x="724" y="938"/>
                    <a:pt x="939" y="724"/>
                    <a:pt x="939" y="469"/>
                  </a:cubicBezTo>
                  <a:cubicBezTo>
                    <a:pt x="939" y="215"/>
                    <a:pt x="724" y="0"/>
                    <a:pt x="4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1270;p54">
              <a:extLst>
                <a:ext uri="{FF2B5EF4-FFF2-40B4-BE49-F238E27FC236}">
                  <a16:creationId xmlns:a16="http://schemas.microsoft.com/office/drawing/2014/main" id="{CF300686-4824-4DA7-B51C-DF36C5ABDDB9}"/>
                </a:ext>
              </a:extLst>
            </p:cNvPr>
            <p:cNvSpPr/>
            <p:nvPr/>
          </p:nvSpPr>
          <p:spPr>
            <a:xfrm>
              <a:off x="3787700" y="4676825"/>
              <a:ext cx="89475" cy="76650"/>
            </a:xfrm>
            <a:custGeom>
              <a:avLst/>
              <a:gdLst/>
              <a:ahLst/>
              <a:cxnLst/>
              <a:rect l="l" t="t" r="r" b="b"/>
              <a:pathLst>
                <a:path w="3579" h="3066" extrusionOk="0">
                  <a:moveTo>
                    <a:pt x="2038" y="1"/>
                  </a:moveTo>
                  <a:cubicBezTo>
                    <a:pt x="684" y="1"/>
                    <a:pt x="1" y="1649"/>
                    <a:pt x="966" y="2614"/>
                  </a:cubicBezTo>
                  <a:cubicBezTo>
                    <a:pt x="1278" y="2926"/>
                    <a:pt x="1661" y="3065"/>
                    <a:pt x="2037" y="3065"/>
                  </a:cubicBezTo>
                  <a:cubicBezTo>
                    <a:pt x="2824" y="3065"/>
                    <a:pt x="3579" y="2453"/>
                    <a:pt x="3579" y="1528"/>
                  </a:cubicBezTo>
                  <a:cubicBezTo>
                    <a:pt x="3579" y="684"/>
                    <a:pt x="2882" y="1"/>
                    <a:pt x="20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1271;p54">
              <a:extLst>
                <a:ext uri="{FF2B5EF4-FFF2-40B4-BE49-F238E27FC236}">
                  <a16:creationId xmlns:a16="http://schemas.microsoft.com/office/drawing/2014/main" id="{42FBC383-D171-4F6F-96BD-A40FDF241EE9}"/>
                </a:ext>
              </a:extLst>
            </p:cNvPr>
            <p:cNvSpPr/>
            <p:nvPr/>
          </p:nvSpPr>
          <p:spPr>
            <a:xfrm>
              <a:off x="4267800" y="3651325"/>
              <a:ext cx="185300" cy="74725"/>
            </a:xfrm>
            <a:custGeom>
              <a:avLst/>
              <a:gdLst/>
              <a:ahLst/>
              <a:cxnLst/>
              <a:rect l="l" t="t" r="r" b="b"/>
              <a:pathLst>
                <a:path w="7412" h="2989" extrusionOk="0">
                  <a:moveTo>
                    <a:pt x="0" y="0"/>
                  </a:moveTo>
                  <a:lnTo>
                    <a:pt x="0" y="2989"/>
                  </a:lnTo>
                  <a:lnTo>
                    <a:pt x="7411" y="2989"/>
                  </a:lnTo>
                  <a:lnTo>
                    <a:pt x="7411" y="0"/>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1272;p54">
              <a:extLst>
                <a:ext uri="{FF2B5EF4-FFF2-40B4-BE49-F238E27FC236}">
                  <a16:creationId xmlns:a16="http://schemas.microsoft.com/office/drawing/2014/main" id="{481B4D1B-532D-4BAC-9AD0-BE1F703AFD3E}"/>
                </a:ext>
              </a:extLst>
            </p:cNvPr>
            <p:cNvSpPr/>
            <p:nvPr/>
          </p:nvSpPr>
          <p:spPr>
            <a:xfrm>
              <a:off x="4323075" y="3596050"/>
              <a:ext cx="74400" cy="185275"/>
            </a:xfrm>
            <a:custGeom>
              <a:avLst/>
              <a:gdLst/>
              <a:ahLst/>
              <a:cxnLst/>
              <a:rect l="l" t="t" r="r" b="b"/>
              <a:pathLst>
                <a:path w="2976" h="7411" extrusionOk="0">
                  <a:moveTo>
                    <a:pt x="0" y="0"/>
                  </a:moveTo>
                  <a:lnTo>
                    <a:pt x="0" y="7411"/>
                  </a:lnTo>
                  <a:lnTo>
                    <a:pt x="2976" y="7411"/>
                  </a:lnTo>
                  <a:lnTo>
                    <a:pt x="2976" y="0"/>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1273;p54">
              <a:extLst>
                <a:ext uri="{FF2B5EF4-FFF2-40B4-BE49-F238E27FC236}">
                  <a16:creationId xmlns:a16="http://schemas.microsoft.com/office/drawing/2014/main" id="{9E82A6CD-CAE2-4C44-BEFE-BBA3E1E43B4A}"/>
                </a:ext>
              </a:extLst>
            </p:cNvPr>
            <p:cNvSpPr/>
            <p:nvPr/>
          </p:nvSpPr>
          <p:spPr>
            <a:xfrm>
              <a:off x="4653750" y="4232600"/>
              <a:ext cx="174225" cy="174225"/>
            </a:xfrm>
            <a:custGeom>
              <a:avLst/>
              <a:gdLst/>
              <a:ahLst/>
              <a:cxnLst/>
              <a:rect l="l" t="t" r="r" b="b"/>
              <a:pathLst>
                <a:path w="6969" h="6969" extrusionOk="0">
                  <a:moveTo>
                    <a:pt x="3484" y="0"/>
                  </a:moveTo>
                  <a:cubicBezTo>
                    <a:pt x="1555" y="0"/>
                    <a:pt x="0" y="1568"/>
                    <a:pt x="0" y="3484"/>
                  </a:cubicBezTo>
                  <a:cubicBezTo>
                    <a:pt x="0" y="5414"/>
                    <a:pt x="1555" y="6969"/>
                    <a:pt x="3484" y="6969"/>
                  </a:cubicBezTo>
                  <a:cubicBezTo>
                    <a:pt x="5401" y="6969"/>
                    <a:pt x="6969" y="5414"/>
                    <a:pt x="6969" y="3484"/>
                  </a:cubicBezTo>
                  <a:cubicBezTo>
                    <a:pt x="6969" y="1568"/>
                    <a:pt x="5401" y="0"/>
                    <a:pt x="3484" y="0"/>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1274;p54">
              <a:extLst>
                <a:ext uri="{FF2B5EF4-FFF2-40B4-BE49-F238E27FC236}">
                  <a16:creationId xmlns:a16="http://schemas.microsoft.com/office/drawing/2014/main" id="{7CCB2D2F-DC43-4558-BE8D-6528936340F1}"/>
                </a:ext>
              </a:extLst>
            </p:cNvPr>
            <p:cNvSpPr/>
            <p:nvPr/>
          </p:nvSpPr>
          <p:spPr>
            <a:xfrm>
              <a:off x="4795125" y="4285175"/>
              <a:ext cx="136700" cy="116800"/>
            </a:xfrm>
            <a:custGeom>
              <a:avLst/>
              <a:gdLst/>
              <a:ahLst/>
              <a:cxnLst/>
              <a:rect l="l" t="t" r="r" b="b"/>
              <a:pathLst>
                <a:path w="5468" h="4672" extrusionOk="0">
                  <a:moveTo>
                    <a:pt x="3136" y="1"/>
                  </a:moveTo>
                  <a:cubicBezTo>
                    <a:pt x="1046" y="1"/>
                    <a:pt x="0" y="2507"/>
                    <a:pt x="1474" y="3981"/>
                  </a:cubicBezTo>
                  <a:cubicBezTo>
                    <a:pt x="1951" y="4458"/>
                    <a:pt x="2537" y="4671"/>
                    <a:pt x="3112" y="4671"/>
                  </a:cubicBezTo>
                  <a:cubicBezTo>
                    <a:pt x="4315" y="4671"/>
                    <a:pt x="5468" y="3738"/>
                    <a:pt x="5468" y="2333"/>
                  </a:cubicBezTo>
                  <a:cubicBezTo>
                    <a:pt x="5468" y="1046"/>
                    <a:pt x="4423" y="1"/>
                    <a:pt x="3136" y="1"/>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1275;p54">
              <a:extLst>
                <a:ext uri="{FF2B5EF4-FFF2-40B4-BE49-F238E27FC236}">
                  <a16:creationId xmlns:a16="http://schemas.microsoft.com/office/drawing/2014/main" id="{F51DB323-2D3F-44D5-8A2E-4528EE7270DA}"/>
                </a:ext>
              </a:extLst>
            </p:cNvPr>
            <p:cNvSpPr/>
            <p:nvPr/>
          </p:nvSpPr>
          <p:spPr>
            <a:xfrm>
              <a:off x="4947550" y="4286200"/>
              <a:ext cx="61350" cy="61325"/>
            </a:xfrm>
            <a:custGeom>
              <a:avLst/>
              <a:gdLst/>
              <a:ahLst/>
              <a:cxnLst/>
              <a:rect l="l" t="t" r="r" b="b"/>
              <a:pathLst>
                <a:path w="2454" h="2453" extrusionOk="0">
                  <a:moveTo>
                    <a:pt x="1220" y="0"/>
                  </a:moveTo>
                  <a:cubicBezTo>
                    <a:pt x="550" y="0"/>
                    <a:pt x="1" y="550"/>
                    <a:pt x="1" y="1220"/>
                  </a:cubicBezTo>
                  <a:cubicBezTo>
                    <a:pt x="1" y="1903"/>
                    <a:pt x="550" y="2453"/>
                    <a:pt x="1220" y="2453"/>
                  </a:cubicBezTo>
                  <a:cubicBezTo>
                    <a:pt x="1904" y="2453"/>
                    <a:pt x="2453" y="1903"/>
                    <a:pt x="2453" y="1220"/>
                  </a:cubicBezTo>
                  <a:cubicBezTo>
                    <a:pt x="2453" y="550"/>
                    <a:pt x="1904" y="0"/>
                    <a:pt x="1220" y="0"/>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1276;p54">
              <a:extLst>
                <a:ext uri="{FF2B5EF4-FFF2-40B4-BE49-F238E27FC236}">
                  <a16:creationId xmlns:a16="http://schemas.microsoft.com/office/drawing/2014/main" id="{C04AAAA7-131B-41F8-B51C-3667D1E67EAF}"/>
                </a:ext>
              </a:extLst>
            </p:cNvPr>
            <p:cNvSpPr/>
            <p:nvPr/>
          </p:nvSpPr>
          <p:spPr>
            <a:xfrm>
              <a:off x="5078875" y="4222875"/>
              <a:ext cx="174250" cy="173900"/>
            </a:xfrm>
            <a:custGeom>
              <a:avLst/>
              <a:gdLst/>
              <a:ahLst/>
              <a:cxnLst/>
              <a:rect l="l" t="t" r="r" b="b"/>
              <a:pathLst>
                <a:path w="6970" h="6956" extrusionOk="0">
                  <a:moveTo>
                    <a:pt x="3485" y="0"/>
                  </a:moveTo>
                  <a:cubicBezTo>
                    <a:pt x="1569" y="0"/>
                    <a:pt x="1" y="1555"/>
                    <a:pt x="1" y="3485"/>
                  </a:cubicBezTo>
                  <a:cubicBezTo>
                    <a:pt x="1" y="5401"/>
                    <a:pt x="1569" y="6955"/>
                    <a:pt x="3485" y="6955"/>
                  </a:cubicBezTo>
                  <a:cubicBezTo>
                    <a:pt x="5415" y="6955"/>
                    <a:pt x="6969" y="5401"/>
                    <a:pt x="6969" y="3485"/>
                  </a:cubicBezTo>
                  <a:cubicBezTo>
                    <a:pt x="6969" y="1555"/>
                    <a:pt x="5415" y="0"/>
                    <a:pt x="3485" y="0"/>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1277;p54">
              <a:extLst>
                <a:ext uri="{FF2B5EF4-FFF2-40B4-BE49-F238E27FC236}">
                  <a16:creationId xmlns:a16="http://schemas.microsoft.com/office/drawing/2014/main" id="{E64EDC20-7AF2-4F7B-8AC4-3182D01E10D5}"/>
                </a:ext>
              </a:extLst>
            </p:cNvPr>
            <p:cNvSpPr/>
            <p:nvPr/>
          </p:nvSpPr>
          <p:spPr>
            <a:xfrm>
              <a:off x="5246075" y="4259400"/>
              <a:ext cx="91150" cy="91150"/>
            </a:xfrm>
            <a:custGeom>
              <a:avLst/>
              <a:gdLst/>
              <a:ahLst/>
              <a:cxnLst/>
              <a:rect l="l" t="t" r="r" b="b"/>
              <a:pathLst>
                <a:path w="3646" h="3646" extrusionOk="0">
                  <a:moveTo>
                    <a:pt x="1823" y="0"/>
                  </a:moveTo>
                  <a:cubicBezTo>
                    <a:pt x="817" y="0"/>
                    <a:pt x="0" y="818"/>
                    <a:pt x="0" y="1823"/>
                  </a:cubicBezTo>
                  <a:cubicBezTo>
                    <a:pt x="0" y="2828"/>
                    <a:pt x="817" y="3645"/>
                    <a:pt x="1823" y="3645"/>
                  </a:cubicBezTo>
                  <a:cubicBezTo>
                    <a:pt x="2828" y="3645"/>
                    <a:pt x="3645" y="2828"/>
                    <a:pt x="3645" y="1823"/>
                  </a:cubicBezTo>
                  <a:cubicBezTo>
                    <a:pt x="3645" y="818"/>
                    <a:pt x="2828" y="0"/>
                    <a:pt x="1823" y="0"/>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1278;p54">
              <a:extLst>
                <a:ext uri="{FF2B5EF4-FFF2-40B4-BE49-F238E27FC236}">
                  <a16:creationId xmlns:a16="http://schemas.microsoft.com/office/drawing/2014/main" id="{0F04D717-1EE3-47C7-A82E-6046AB41FFE4}"/>
                </a:ext>
              </a:extLst>
            </p:cNvPr>
            <p:cNvSpPr/>
            <p:nvPr/>
          </p:nvSpPr>
          <p:spPr>
            <a:xfrm>
              <a:off x="4755250" y="4431600"/>
              <a:ext cx="116275" cy="99350"/>
            </a:xfrm>
            <a:custGeom>
              <a:avLst/>
              <a:gdLst/>
              <a:ahLst/>
              <a:cxnLst/>
              <a:rect l="l" t="t" r="r" b="b"/>
              <a:pathLst>
                <a:path w="4651" h="3974" extrusionOk="0">
                  <a:moveTo>
                    <a:pt x="2678" y="0"/>
                  </a:moveTo>
                  <a:cubicBezTo>
                    <a:pt x="2670" y="0"/>
                    <a:pt x="2662" y="0"/>
                    <a:pt x="2654" y="0"/>
                  </a:cubicBezTo>
                  <a:cubicBezTo>
                    <a:pt x="885" y="0"/>
                    <a:pt x="1" y="2131"/>
                    <a:pt x="1260" y="3391"/>
                  </a:cubicBezTo>
                  <a:cubicBezTo>
                    <a:pt x="1663" y="3793"/>
                    <a:pt x="2159" y="3973"/>
                    <a:pt x="2646" y="3973"/>
                  </a:cubicBezTo>
                  <a:cubicBezTo>
                    <a:pt x="3668" y="3973"/>
                    <a:pt x="4651" y="3181"/>
                    <a:pt x="4651" y="1984"/>
                  </a:cubicBezTo>
                  <a:cubicBezTo>
                    <a:pt x="4651" y="893"/>
                    <a:pt x="3766" y="0"/>
                    <a:pt x="2678" y="0"/>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1279;p54">
              <a:extLst>
                <a:ext uri="{FF2B5EF4-FFF2-40B4-BE49-F238E27FC236}">
                  <a16:creationId xmlns:a16="http://schemas.microsoft.com/office/drawing/2014/main" id="{41E772A9-E9C3-4E38-902C-9383389F8BA8}"/>
                </a:ext>
              </a:extLst>
            </p:cNvPr>
            <p:cNvSpPr/>
            <p:nvPr/>
          </p:nvSpPr>
          <p:spPr>
            <a:xfrm>
              <a:off x="4902325" y="4438300"/>
              <a:ext cx="21800" cy="21800"/>
            </a:xfrm>
            <a:custGeom>
              <a:avLst/>
              <a:gdLst/>
              <a:ahLst/>
              <a:cxnLst/>
              <a:rect l="l" t="t" r="r" b="b"/>
              <a:pathLst>
                <a:path w="872" h="872" extrusionOk="0">
                  <a:moveTo>
                    <a:pt x="443" y="0"/>
                  </a:moveTo>
                  <a:cubicBezTo>
                    <a:pt x="202" y="0"/>
                    <a:pt x="1" y="201"/>
                    <a:pt x="1" y="442"/>
                  </a:cubicBezTo>
                  <a:cubicBezTo>
                    <a:pt x="1" y="684"/>
                    <a:pt x="202" y="871"/>
                    <a:pt x="443" y="871"/>
                  </a:cubicBezTo>
                  <a:cubicBezTo>
                    <a:pt x="684" y="871"/>
                    <a:pt x="872" y="684"/>
                    <a:pt x="872" y="442"/>
                  </a:cubicBezTo>
                  <a:cubicBezTo>
                    <a:pt x="872" y="201"/>
                    <a:pt x="684" y="0"/>
                    <a:pt x="443" y="0"/>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1280;p54">
              <a:extLst>
                <a:ext uri="{FF2B5EF4-FFF2-40B4-BE49-F238E27FC236}">
                  <a16:creationId xmlns:a16="http://schemas.microsoft.com/office/drawing/2014/main" id="{3F357536-030E-4609-9C5B-D9DB5365DFF6}"/>
                </a:ext>
              </a:extLst>
            </p:cNvPr>
            <p:cNvSpPr/>
            <p:nvPr/>
          </p:nvSpPr>
          <p:spPr>
            <a:xfrm>
              <a:off x="4917075" y="4541475"/>
              <a:ext cx="70700" cy="60850"/>
            </a:xfrm>
            <a:custGeom>
              <a:avLst/>
              <a:gdLst/>
              <a:ahLst/>
              <a:cxnLst/>
              <a:rect l="l" t="t" r="r" b="b"/>
              <a:pathLst>
                <a:path w="2828" h="2434" extrusionOk="0">
                  <a:moveTo>
                    <a:pt x="1622" y="1"/>
                  </a:moveTo>
                  <a:cubicBezTo>
                    <a:pt x="536" y="1"/>
                    <a:pt x="0" y="1314"/>
                    <a:pt x="764" y="2078"/>
                  </a:cubicBezTo>
                  <a:cubicBezTo>
                    <a:pt x="1010" y="2324"/>
                    <a:pt x="1312" y="2434"/>
                    <a:pt x="1608" y="2434"/>
                  </a:cubicBezTo>
                  <a:cubicBezTo>
                    <a:pt x="2230" y="2434"/>
                    <a:pt x="2828" y="1947"/>
                    <a:pt x="2828" y="1220"/>
                  </a:cubicBezTo>
                  <a:cubicBezTo>
                    <a:pt x="2828" y="550"/>
                    <a:pt x="2292" y="1"/>
                    <a:pt x="1622" y="1"/>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1281;p54">
              <a:extLst>
                <a:ext uri="{FF2B5EF4-FFF2-40B4-BE49-F238E27FC236}">
                  <a16:creationId xmlns:a16="http://schemas.microsoft.com/office/drawing/2014/main" id="{3AC2B20C-8DAE-446B-8087-90C399977593}"/>
                </a:ext>
              </a:extLst>
            </p:cNvPr>
            <p:cNvSpPr/>
            <p:nvPr/>
          </p:nvSpPr>
          <p:spPr>
            <a:xfrm>
              <a:off x="5116750" y="4428250"/>
              <a:ext cx="63675" cy="54575"/>
            </a:xfrm>
            <a:custGeom>
              <a:avLst/>
              <a:gdLst/>
              <a:ahLst/>
              <a:cxnLst/>
              <a:rect l="l" t="t" r="r" b="b"/>
              <a:pathLst>
                <a:path w="2547" h="2183" extrusionOk="0">
                  <a:moveTo>
                    <a:pt x="1461" y="0"/>
                  </a:moveTo>
                  <a:cubicBezTo>
                    <a:pt x="483" y="0"/>
                    <a:pt x="0" y="1179"/>
                    <a:pt x="684" y="1863"/>
                  </a:cubicBezTo>
                  <a:cubicBezTo>
                    <a:pt x="905" y="2084"/>
                    <a:pt x="1177" y="2183"/>
                    <a:pt x="1445" y="2183"/>
                  </a:cubicBezTo>
                  <a:cubicBezTo>
                    <a:pt x="2006" y="2183"/>
                    <a:pt x="2546" y="1748"/>
                    <a:pt x="2546" y="1086"/>
                  </a:cubicBezTo>
                  <a:cubicBezTo>
                    <a:pt x="2546" y="496"/>
                    <a:pt x="2051" y="0"/>
                    <a:pt x="1461" y="0"/>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1282;p54">
              <a:extLst>
                <a:ext uri="{FF2B5EF4-FFF2-40B4-BE49-F238E27FC236}">
                  <a16:creationId xmlns:a16="http://schemas.microsoft.com/office/drawing/2014/main" id="{85537AFF-3C52-47F9-8CFC-109AC085CF2B}"/>
                </a:ext>
              </a:extLst>
            </p:cNvPr>
            <p:cNvSpPr/>
            <p:nvPr/>
          </p:nvSpPr>
          <p:spPr>
            <a:xfrm>
              <a:off x="5169675" y="4409825"/>
              <a:ext cx="105225" cy="90075"/>
            </a:xfrm>
            <a:custGeom>
              <a:avLst/>
              <a:gdLst/>
              <a:ahLst/>
              <a:cxnLst/>
              <a:rect l="l" t="t" r="r" b="b"/>
              <a:pathLst>
                <a:path w="4209" h="3603" extrusionOk="0">
                  <a:moveTo>
                    <a:pt x="2413" y="0"/>
                  </a:moveTo>
                  <a:cubicBezTo>
                    <a:pt x="805" y="0"/>
                    <a:pt x="1" y="1930"/>
                    <a:pt x="1140" y="3069"/>
                  </a:cubicBezTo>
                  <a:cubicBezTo>
                    <a:pt x="1504" y="3438"/>
                    <a:pt x="1954" y="3603"/>
                    <a:pt x="2397" y="3603"/>
                  </a:cubicBezTo>
                  <a:cubicBezTo>
                    <a:pt x="3320" y="3603"/>
                    <a:pt x="4208" y="2883"/>
                    <a:pt x="4208" y="1796"/>
                  </a:cubicBezTo>
                  <a:cubicBezTo>
                    <a:pt x="4208" y="804"/>
                    <a:pt x="3404" y="0"/>
                    <a:pt x="2413" y="0"/>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1283;p54">
              <a:extLst>
                <a:ext uri="{FF2B5EF4-FFF2-40B4-BE49-F238E27FC236}">
                  <a16:creationId xmlns:a16="http://schemas.microsoft.com/office/drawing/2014/main" id="{73A4DEF7-75A9-4BA4-A62F-9D066D4E7F11}"/>
                </a:ext>
              </a:extLst>
            </p:cNvPr>
            <p:cNvSpPr/>
            <p:nvPr/>
          </p:nvSpPr>
          <p:spPr>
            <a:xfrm>
              <a:off x="5138525" y="4589050"/>
              <a:ext cx="18450" cy="18450"/>
            </a:xfrm>
            <a:custGeom>
              <a:avLst/>
              <a:gdLst/>
              <a:ahLst/>
              <a:cxnLst/>
              <a:rect l="l" t="t" r="r" b="b"/>
              <a:pathLst>
                <a:path w="738" h="738" extrusionOk="0">
                  <a:moveTo>
                    <a:pt x="362" y="1"/>
                  </a:moveTo>
                  <a:cubicBezTo>
                    <a:pt x="161" y="1"/>
                    <a:pt x="0" y="161"/>
                    <a:pt x="0" y="376"/>
                  </a:cubicBezTo>
                  <a:cubicBezTo>
                    <a:pt x="0" y="577"/>
                    <a:pt x="161" y="738"/>
                    <a:pt x="362" y="738"/>
                  </a:cubicBezTo>
                  <a:cubicBezTo>
                    <a:pt x="577" y="738"/>
                    <a:pt x="737" y="577"/>
                    <a:pt x="737" y="376"/>
                  </a:cubicBezTo>
                  <a:cubicBezTo>
                    <a:pt x="737" y="161"/>
                    <a:pt x="577" y="1"/>
                    <a:pt x="362" y="1"/>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1284;p54">
              <a:extLst>
                <a:ext uri="{FF2B5EF4-FFF2-40B4-BE49-F238E27FC236}">
                  <a16:creationId xmlns:a16="http://schemas.microsoft.com/office/drawing/2014/main" id="{4188AC92-4CD2-4AE7-93F0-DAFCE99686EC}"/>
                </a:ext>
              </a:extLst>
            </p:cNvPr>
            <p:cNvSpPr/>
            <p:nvPr/>
          </p:nvSpPr>
          <p:spPr>
            <a:xfrm>
              <a:off x="4865475" y="4658725"/>
              <a:ext cx="30850" cy="26725"/>
            </a:xfrm>
            <a:custGeom>
              <a:avLst/>
              <a:gdLst/>
              <a:ahLst/>
              <a:cxnLst/>
              <a:rect l="l" t="t" r="r" b="b"/>
              <a:pathLst>
                <a:path w="1234" h="1069" extrusionOk="0">
                  <a:moveTo>
                    <a:pt x="697" y="1"/>
                  </a:moveTo>
                  <a:cubicBezTo>
                    <a:pt x="228" y="1"/>
                    <a:pt x="1" y="577"/>
                    <a:pt x="322" y="912"/>
                  </a:cubicBezTo>
                  <a:cubicBezTo>
                    <a:pt x="430" y="1020"/>
                    <a:pt x="563" y="1068"/>
                    <a:pt x="694" y="1068"/>
                  </a:cubicBezTo>
                  <a:cubicBezTo>
                    <a:pt x="969" y="1068"/>
                    <a:pt x="1233" y="855"/>
                    <a:pt x="1233" y="537"/>
                  </a:cubicBezTo>
                  <a:cubicBezTo>
                    <a:pt x="1233" y="242"/>
                    <a:pt x="992" y="1"/>
                    <a:pt x="697" y="1"/>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1285;p54">
              <a:extLst>
                <a:ext uri="{FF2B5EF4-FFF2-40B4-BE49-F238E27FC236}">
                  <a16:creationId xmlns:a16="http://schemas.microsoft.com/office/drawing/2014/main" id="{6429EE66-E647-49A8-A9FB-B357156B9557}"/>
                </a:ext>
              </a:extLst>
            </p:cNvPr>
            <p:cNvSpPr/>
            <p:nvPr/>
          </p:nvSpPr>
          <p:spPr>
            <a:xfrm>
              <a:off x="4999475" y="4080925"/>
              <a:ext cx="322650" cy="284275"/>
            </a:xfrm>
            <a:custGeom>
              <a:avLst/>
              <a:gdLst/>
              <a:ahLst/>
              <a:cxnLst/>
              <a:rect l="l" t="t" r="r" b="b"/>
              <a:pathLst>
                <a:path w="12906" h="11371" extrusionOk="0">
                  <a:moveTo>
                    <a:pt x="2609" y="0"/>
                  </a:moveTo>
                  <a:cubicBezTo>
                    <a:pt x="2050" y="0"/>
                    <a:pt x="1586" y="154"/>
                    <a:pt x="1261" y="479"/>
                  </a:cubicBezTo>
                  <a:cubicBezTo>
                    <a:pt x="1" y="1739"/>
                    <a:pt x="1301" y="5089"/>
                    <a:pt x="4169" y="7970"/>
                  </a:cubicBezTo>
                  <a:cubicBezTo>
                    <a:pt x="6297" y="10098"/>
                    <a:pt x="8690" y="11370"/>
                    <a:pt x="10298" y="11370"/>
                  </a:cubicBezTo>
                  <a:cubicBezTo>
                    <a:pt x="10857" y="11370"/>
                    <a:pt x="11321" y="11216"/>
                    <a:pt x="11646" y="10891"/>
                  </a:cubicBezTo>
                  <a:cubicBezTo>
                    <a:pt x="12906" y="9632"/>
                    <a:pt x="11606" y="6281"/>
                    <a:pt x="8738" y="3400"/>
                  </a:cubicBezTo>
                  <a:cubicBezTo>
                    <a:pt x="6610" y="1272"/>
                    <a:pt x="4217" y="0"/>
                    <a:pt x="26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1286;p54">
              <a:extLst>
                <a:ext uri="{FF2B5EF4-FFF2-40B4-BE49-F238E27FC236}">
                  <a16:creationId xmlns:a16="http://schemas.microsoft.com/office/drawing/2014/main" id="{F847A9F8-745C-4C79-BC1B-F79BD95E08B3}"/>
                </a:ext>
              </a:extLst>
            </p:cNvPr>
            <p:cNvSpPr/>
            <p:nvPr/>
          </p:nvSpPr>
          <p:spPr>
            <a:xfrm>
              <a:off x="5258125" y="4385025"/>
              <a:ext cx="63350" cy="54275"/>
            </a:xfrm>
            <a:custGeom>
              <a:avLst/>
              <a:gdLst/>
              <a:ahLst/>
              <a:cxnLst/>
              <a:rect l="l" t="t" r="r" b="b"/>
              <a:pathLst>
                <a:path w="2534" h="2171" extrusionOk="0">
                  <a:moveTo>
                    <a:pt x="1448" y="0"/>
                  </a:moveTo>
                  <a:cubicBezTo>
                    <a:pt x="483" y="0"/>
                    <a:pt x="0" y="1166"/>
                    <a:pt x="684" y="1850"/>
                  </a:cubicBezTo>
                  <a:cubicBezTo>
                    <a:pt x="905" y="2071"/>
                    <a:pt x="1177" y="2170"/>
                    <a:pt x="1444" y="2170"/>
                  </a:cubicBezTo>
                  <a:cubicBezTo>
                    <a:pt x="2000" y="2170"/>
                    <a:pt x="2533" y="1738"/>
                    <a:pt x="2533" y="1086"/>
                  </a:cubicBezTo>
                  <a:cubicBezTo>
                    <a:pt x="2533" y="483"/>
                    <a:pt x="2051" y="0"/>
                    <a:pt x="14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1287;p54">
              <a:extLst>
                <a:ext uri="{FF2B5EF4-FFF2-40B4-BE49-F238E27FC236}">
                  <a16:creationId xmlns:a16="http://schemas.microsoft.com/office/drawing/2014/main" id="{93F596A5-8FB7-44E5-A448-35DAAC68767C}"/>
                </a:ext>
              </a:extLst>
            </p:cNvPr>
            <p:cNvSpPr/>
            <p:nvPr/>
          </p:nvSpPr>
          <p:spPr>
            <a:xfrm>
              <a:off x="4267800" y="2789975"/>
              <a:ext cx="185300" cy="74400"/>
            </a:xfrm>
            <a:custGeom>
              <a:avLst/>
              <a:gdLst/>
              <a:ahLst/>
              <a:cxnLst/>
              <a:rect l="l" t="t" r="r" b="b"/>
              <a:pathLst>
                <a:path w="7412" h="2976" extrusionOk="0">
                  <a:moveTo>
                    <a:pt x="0" y="1"/>
                  </a:moveTo>
                  <a:lnTo>
                    <a:pt x="0" y="2976"/>
                  </a:lnTo>
                  <a:lnTo>
                    <a:pt x="7411" y="2976"/>
                  </a:lnTo>
                  <a:lnTo>
                    <a:pt x="7411"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1288;p54">
              <a:extLst>
                <a:ext uri="{FF2B5EF4-FFF2-40B4-BE49-F238E27FC236}">
                  <a16:creationId xmlns:a16="http://schemas.microsoft.com/office/drawing/2014/main" id="{C850CFE2-990E-44B5-8FFF-E35865A24B35}"/>
                </a:ext>
              </a:extLst>
            </p:cNvPr>
            <p:cNvSpPr/>
            <p:nvPr/>
          </p:nvSpPr>
          <p:spPr>
            <a:xfrm>
              <a:off x="4323075" y="2734700"/>
              <a:ext cx="74725" cy="184950"/>
            </a:xfrm>
            <a:custGeom>
              <a:avLst/>
              <a:gdLst/>
              <a:ahLst/>
              <a:cxnLst/>
              <a:rect l="l" t="t" r="r" b="b"/>
              <a:pathLst>
                <a:path w="2989" h="7398" extrusionOk="0">
                  <a:moveTo>
                    <a:pt x="0" y="1"/>
                  </a:moveTo>
                  <a:lnTo>
                    <a:pt x="0" y="7398"/>
                  </a:lnTo>
                  <a:lnTo>
                    <a:pt x="2989" y="7398"/>
                  </a:lnTo>
                  <a:lnTo>
                    <a:pt x="2989"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1289;p54">
              <a:extLst>
                <a:ext uri="{FF2B5EF4-FFF2-40B4-BE49-F238E27FC236}">
                  <a16:creationId xmlns:a16="http://schemas.microsoft.com/office/drawing/2014/main" id="{EFF14E25-D0EB-462F-980A-12AE1B69EC86}"/>
                </a:ext>
              </a:extLst>
            </p:cNvPr>
            <p:cNvSpPr/>
            <p:nvPr/>
          </p:nvSpPr>
          <p:spPr>
            <a:xfrm>
              <a:off x="3834275" y="3006750"/>
              <a:ext cx="48950" cy="42025"/>
            </a:xfrm>
            <a:custGeom>
              <a:avLst/>
              <a:gdLst/>
              <a:ahLst/>
              <a:cxnLst/>
              <a:rect l="l" t="t" r="r" b="b"/>
              <a:pathLst>
                <a:path w="1958" h="1681" extrusionOk="0">
                  <a:moveTo>
                    <a:pt x="1113" y="0"/>
                  </a:moveTo>
                  <a:cubicBezTo>
                    <a:pt x="362" y="0"/>
                    <a:pt x="1" y="911"/>
                    <a:pt x="523" y="1434"/>
                  </a:cubicBezTo>
                  <a:cubicBezTo>
                    <a:pt x="693" y="1604"/>
                    <a:pt x="904" y="1680"/>
                    <a:pt x="1111" y="1680"/>
                  </a:cubicBezTo>
                  <a:cubicBezTo>
                    <a:pt x="1542" y="1680"/>
                    <a:pt x="1957" y="1351"/>
                    <a:pt x="1957" y="844"/>
                  </a:cubicBezTo>
                  <a:cubicBezTo>
                    <a:pt x="1957" y="375"/>
                    <a:pt x="1582" y="0"/>
                    <a:pt x="1113" y="0"/>
                  </a:cubicBezTo>
                  <a:close/>
                </a:path>
              </a:pathLst>
            </a:custGeom>
            <a:solidFill>
              <a:srgbClr val="5A5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1290;p54">
              <a:extLst>
                <a:ext uri="{FF2B5EF4-FFF2-40B4-BE49-F238E27FC236}">
                  <a16:creationId xmlns:a16="http://schemas.microsoft.com/office/drawing/2014/main" id="{03D43442-314F-48AD-B5E4-29B92D83C8E7}"/>
                </a:ext>
              </a:extLst>
            </p:cNvPr>
            <p:cNvSpPr/>
            <p:nvPr/>
          </p:nvSpPr>
          <p:spPr>
            <a:xfrm>
              <a:off x="3898275" y="3020800"/>
              <a:ext cx="16425" cy="13825"/>
            </a:xfrm>
            <a:custGeom>
              <a:avLst/>
              <a:gdLst/>
              <a:ahLst/>
              <a:cxnLst/>
              <a:rect l="l" t="t" r="r" b="b"/>
              <a:pathLst>
                <a:path w="657" h="553" extrusionOk="0">
                  <a:moveTo>
                    <a:pt x="375" y="1"/>
                  </a:moveTo>
                  <a:cubicBezTo>
                    <a:pt x="134" y="1"/>
                    <a:pt x="0" y="296"/>
                    <a:pt x="174" y="470"/>
                  </a:cubicBezTo>
                  <a:cubicBezTo>
                    <a:pt x="231" y="527"/>
                    <a:pt x="303" y="552"/>
                    <a:pt x="373" y="552"/>
                  </a:cubicBezTo>
                  <a:cubicBezTo>
                    <a:pt x="517" y="552"/>
                    <a:pt x="657" y="445"/>
                    <a:pt x="657" y="282"/>
                  </a:cubicBezTo>
                  <a:cubicBezTo>
                    <a:pt x="657" y="122"/>
                    <a:pt x="536" y="1"/>
                    <a:pt x="375" y="1"/>
                  </a:cubicBezTo>
                  <a:close/>
                </a:path>
              </a:pathLst>
            </a:custGeom>
            <a:solidFill>
              <a:srgbClr val="5A5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1291;p54">
              <a:extLst>
                <a:ext uri="{FF2B5EF4-FFF2-40B4-BE49-F238E27FC236}">
                  <a16:creationId xmlns:a16="http://schemas.microsoft.com/office/drawing/2014/main" id="{2DCA9F90-4AEA-4B6B-8868-1E7F9C25D95E}"/>
                </a:ext>
              </a:extLst>
            </p:cNvPr>
            <p:cNvSpPr/>
            <p:nvPr/>
          </p:nvSpPr>
          <p:spPr>
            <a:xfrm>
              <a:off x="3912000" y="2996700"/>
              <a:ext cx="52625" cy="45100"/>
            </a:xfrm>
            <a:custGeom>
              <a:avLst/>
              <a:gdLst/>
              <a:ahLst/>
              <a:cxnLst/>
              <a:rect l="l" t="t" r="r" b="b"/>
              <a:pathLst>
                <a:path w="2105" h="1804" extrusionOk="0">
                  <a:moveTo>
                    <a:pt x="1207" y="0"/>
                  </a:moveTo>
                  <a:cubicBezTo>
                    <a:pt x="403" y="0"/>
                    <a:pt x="1" y="965"/>
                    <a:pt x="563" y="1541"/>
                  </a:cubicBezTo>
                  <a:cubicBezTo>
                    <a:pt x="745" y="1722"/>
                    <a:pt x="969" y="1804"/>
                    <a:pt x="1190" y="1804"/>
                  </a:cubicBezTo>
                  <a:cubicBezTo>
                    <a:pt x="1655" y="1804"/>
                    <a:pt x="2105" y="1443"/>
                    <a:pt x="2105" y="898"/>
                  </a:cubicBezTo>
                  <a:cubicBezTo>
                    <a:pt x="2105" y="402"/>
                    <a:pt x="1702" y="0"/>
                    <a:pt x="1207" y="0"/>
                  </a:cubicBezTo>
                  <a:close/>
                </a:path>
              </a:pathLst>
            </a:custGeom>
            <a:solidFill>
              <a:srgbClr val="5A5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1292;p54">
              <a:extLst>
                <a:ext uri="{FF2B5EF4-FFF2-40B4-BE49-F238E27FC236}">
                  <a16:creationId xmlns:a16="http://schemas.microsoft.com/office/drawing/2014/main" id="{34FFD6CD-8505-4DBB-AF29-3F14FA9CA08E}"/>
                </a:ext>
              </a:extLst>
            </p:cNvPr>
            <p:cNvSpPr/>
            <p:nvPr/>
          </p:nvSpPr>
          <p:spPr>
            <a:xfrm>
              <a:off x="3861750" y="3097875"/>
              <a:ext cx="32525" cy="28050"/>
            </a:xfrm>
            <a:custGeom>
              <a:avLst/>
              <a:gdLst/>
              <a:ahLst/>
              <a:cxnLst/>
              <a:rect l="l" t="t" r="r" b="b"/>
              <a:pathLst>
                <a:path w="1301" h="1122" extrusionOk="0">
                  <a:moveTo>
                    <a:pt x="751" y="0"/>
                  </a:moveTo>
                  <a:cubicBezTo>
                    <a:pt x="255" y="0"/>
                    <a:pt x="0" y="603"/>
                    <a:pt x="349" y="952"/>
                  </a:cubicBezTo>
                  <a:cubicBezTo>
                    <a:pt x="462" y="1069"/>
                    <a:pt x="603" y="1122"/>
                    <a:pt x="741" y="1122"/>
                  </a:cubicBezTo>
                  <a:cubicBezTo>
                    <a:pt x="1026" y="1122"/>
                    <a:pt x="1300" y="897"/>
                    <a:pt x="1300" y="563"/>
                  </a:cubicBezTo>
                  <a:cubicBezTo>
                    <a:pt x="1300" y="255"/>
                    <a:pt x="1059" y="0"/>
                    <a:pt x="751" y="0"/>
                  </a:cubicBez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1293;p54">
              <a:extLst>
                <a:ext uri="{FF2B5EF4-FFF2-40B4-BE49-F238E27FC236}">
                  <a16:creationId xmlns:a16="http://schemas.microsoft.com/office/drawing/2014/main" id="{97BD5697-4E42-4D72-8B0C-B41571EC4364}"/>
                </a:ext>
              </a:extLst>
            </p:cNvPr>
            <p:cNvSpPr/>
            <p:nvPr/>
          </p:nvSpPr>
          <p:spPr>
            <a:xfrm>
              <a:off x="3887875" y="3152475"/>
              <a:ext cx="51300" cy="51625"/>
            </a:xfrm>
            <a:custGeom>
              <a:avLst/>
              <a:gdLst/>
              <a:ahLst/>
              <a:cxnLst/>
              <a:rect l="l" t="t" r="r" b="b"/>
              <a:pathLst>
                <a:path w="2052" h="2065" extrusionOk="0">
                  <a:moveTo>
                    <a:pt x="1033" y="1"/>
                  </a:moveTo>
                  <a:cubicBezTo>
                    <a:pt x="456" y="1"/>
                    <a:pt x="1" y="470"/>
                    <a:pt x="1" y="1032"/>
                  </a:cubicBezTo>
                  <a:cubicBezTo>
                    <a:pt x="1" y="1609"/>
                    <a:pt x="456" y="2064"/>
                    <a:pt x="1033" y="2064"/>
                  </a:cubicBezTo>
                  <a:cubicBezTo>
                    <a:pt x="1595" y="2064"/>
                    <a:pt x="2051" y="1609"/>
                    <a:pt x="2051" y="1032"/>
                  </a:cubicBezTo>
                  <a:cubicBezTo>
                    <a:pt x="2051" y="470"/>
                    <a:pt x="1595" y="1"/>
                    <a:pt x="1033" y="1"/>
                  </a:cubicBez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1294;p54">
              <a:extLst>
                <a:ext uri="{FF2B5EF4-FFF2-40B4-BE49-F238E27FC236}">
                  <a16:creationId xmlns:a16="http://schemas.microsoft.com/office/drawing/2014/main" id="{597097DB-CBE5-46B9-A9BB-D20D7F27D18C}"/>
                </a:ext>
              </a:extLst>
            </p:cNvPr>
            <p:cNvSpPr/>
            <p:nvPr/>
          </p:nvSpPr>
          <p:spPr>
            <a:xfrm>
              <a:off x="3933450" y="3127350"/>
              <a:ext cx="11400" cy="9850"/>
            </a:xfrm>
            <a:custGeom>
              <a:avLst/>
              <a:gdLst/>
              <a:ahLst/>
              <a:cxnLst/>
              <a:rect l="l" t="t" r="r" b="b"/>
              <a:pathLst>
                <a:path w="456" h="394" extrusionOk="0">
                  <a:moveTo>
                    <a:pt x="255" y="0"/>
                  </a:moveTo>
                  <a:cubicBezTo>
                    <a:pt x="81" y="0"/>
                    <a:pt x="0" y="215"/>
                    <a:pt x="121" y="335"/>
                  </a:cubicBezTo>
                  <a:cubicBezTo>
                    <a:pt x="161" y="375"/>
                    <a:pt x="210" y="393"/>
                    <a:pt x="259" y="393"/>
                  </a:cubicBezTo>
                  <a:cubicBezTo>
                    <a:pt x="359" y="393"/>
                    <a:pt x="456" y="318"/>
                    <a:pt x="456" y="201"/>
                  </a:cubicBezTo>
                  <a:cubicBezTo>
                    <a:pt x="442" y="94"/>
                    <a:pt x="362" y="0"/>
                    <a:pt x="255" y="0"/>
                  </a:cubicBez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1295;p54">
              <a:extLst>
                <a:ext uri="{FF2B5EF4-FFF2-40B4-BE49-F238E27FC236}">
                  <a16:creationId xmlns:a16="http://schemas.microsoft.com/office/drawing/2014/main" id="{9B5EFC5A-1C80-4D88-BD63-7DBA9BC01A12}"/>
                </a:ext>
              </a:extLst>
            </p:cNvPr>
            <p:cNvSpPr/>
            <p:nvPr/>
          </p:nvSpPr>
          <p:spPr>
            <a:xfrm>
              <a:off x="3925400" y="3071725"/>
              <a:ext cx="31175" cy="31200"/>
            </a:xfrm>
            <a:custGeom>
              <a:avLst/>
              <a:gdLst/>
              <a:ahLst/>
              <a:cxnLst/>
              <a:rect l="l" t="t" r="r" b="b"/>
              <a:pathLst>
                <a:path w="1247" h="1248" extrusionOk="0">
                  <a:moveTo>
                    <a:pt x="617" y="1"/>
                  </a:moveTo>
                  <a:cubicBezTo>
                    <a:pt x="282" y="1"/>
                    <a:pt x="1" y="282"/>
                    <a:pt x="1" y="617"/>
                  </a:cubicBezTo>
                  <a:cubicBezTo>
                    <a:pt x="1" y="966"/>
                    <a:pt x="282" y="1247"/>
                    <a:pt x="617" y="1247"/>
                  </a:cubicBezTo>
                  <a:cubicBezTo>
                    <a:pt x="965" y="1247"/>
                    <a:pt x="1247" y="966"/>
                    <a:pt x="1247" y="617"/>
                  </a:cubicBezTo>
                  <a:cubicBezTo>
                    <a:pt x="1247" y="282"/>
                    <a:pt x="965" y="1"/>
                    <a:pt x="617" y="1"/>
                  </a:cubicBez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1296;p54">
              <a:extLst>
                <a:ext uri="{FF2B5EF4-FFF2-40B4-BE49-F238E27FC236}">
                  <a16:creationId xmlns:a16="http://schemas.microsoft.com/office/drawing/2014/main" id="{97A97F78-347F-4BEA-8E81-54F208B09549}"/>
                </a:ext>
              </a:extLst>
            </p:cNvPr>
            <p:cNvSpPr/>
            <p:nvPr/>
          </p:nvSpPr>
          <p:spPr>
            <a:xfrm>
              <a:off x="3922050" y="3195350"/>
              <a:ext cx="19450" cy="16975"/>
            </a:xfrm>
            <a:custGeom>
              <a:avLst/>
              <a:gdLst/>
              <a:ahLst/>
              <a:cxnLst/>
              <a:rect l="l" t="t" r="r" b="b"/>
              <a:pathLst>
                <a:path w="778" h="679" extrusionOk="0">
                  <a:moveTo>
                    <a:pt x="443" y="1"/>
                  </a:moveTo>
                  <a:cubicBezTo>
                    <a:pt x="148" y="1"/>
                    <a:pt x="1" y="363"/>
                    <a:pt x="202" y="577"/>
                  </a:cubicBezTo>
                  <a:cubicBezTo>
                    <a:pt x="268" y="647"/>
                    <a:pt x="351" y="679"/>
                    <a:pt x="434" y="679"/>
                  </a:cubicBezTo>
                  <a:cubicBezTo>
                    <a:pt x="603" y="679"/>
                    <a:pt x="769" y="547"/>
                    <a:pt x="778" y="349"/>
                  </a:cubicBezTo>
                  <a:cubicBezTo>
                    <a:pt x="778" y="162"/>
                    <a:pt x="630" y="1"/>
                    <a:pt x="443" y="1"/>
                  </a:cubicBezTo>
                  <a:close/>
                </a:path>
              </a:pathLst>
            </a:custGeom>
            <a:solidFill>
              <a:srgbClr val="484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1297;p54">
              <a:extLst>
                <a:ext uri="{FF2B5EF4-FFF2-40B4-BE49-F238E27FC236}">
                  <a16:creationId xmlns:a16="http://schemas.microsoft.com/office/drawing/2014/main" id="{1EFD816A-C448-4071-BE13-E5168B44D168}"/>
                </a:ext>
              </a:extLst>
            </p:cNvPr>
            <p:cNvSpPr/>
            <p:nvPr/>
          </p:nvSpPr>
          <p:spPr>
            <a:xfrm>
              <a:off x="3962250" y="2909925"/>
              <a:ext cx="21125" cy="297175"/>
            </a:xfrm>
            <a:custGeom>
              <a:avLst/>
              <a:gdLst/>
              <a:ahLst/>
              <a:cxnLst/>
              <a:rect l="l" t="t" r="r" b="b"/>
              <a:pathLst>
                <a:path w="845" h="11887" extrusionOk="0">
                  <a:moveTo>
                    <a:pt x="430" y="0"/>
                  </a:moveTo>
                  <a:cubicBezTo>
                    <a:pt x="202" y="0"/>
                    <a:pt x="1" y="2654"/>
                    <a:pt x="1" y="5937"/>
                  </a:cubicBezTo>
                  <a:cubicBezTo>
                    <a:pt x="1" y="9220"/>
                    <a:pt x="188" y="11887"/>
                    <a:pt x="430" y="11887"/>
                  </a:cubicBezTo>
                  <a:cubicBezTo>
                    <a:pt x="657" y="11887"/>
                    <a:pt x="845" y="9220"/>
                    <a:pt x="845" y="5937"/>
                  </a:cubicBezTo>
                  <a:cubicBezTo>
                    <a:pt x="845" y="2654"/>
                    <a:pt x="657" y="0"/>
                    <a:pt x="4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5" name="Google Shape;1298;p54">
            <a:extLst>
              <a:ext uri="{FF2B5EF4-FFF2-40B4-BE49-F238E27FC236}">
                <a16:creationId xmlns:a16="http://schemas.microsoft.com/office/drawing/2014/main" id="{D462559B-90EC-4094-9285-3C69A09014DF}"/>
              </a:ext>
            </a:extLst>
          </p:cNvPr>
          <p:cNvGrpSpPr/>
          <p:nvPr/>
        </p:nvGrpSpPr>
        <p:grpSpPr>
          <a:xfrm rot="-1563643">
            <a:off x="3309970" y="2847304"/>
            <a:ext cx="1702704" cy="1774270"/>
            <a:chOff x="4465125" y="1062850"/>
            <a:chExt cx="1024850" cy="1067925"/>
          </a:xfrm>
        </p:grpSpPr>
        <p:sp>
          <p:nvSpPr>
            <p:cNvPr id="546" name="Google Shape;1299;p54">
              <a:extLst>
                <a:ext uri="{FF2B5EF4-FFF2-40B4-BE49-F238E27FC236}">
                  <a16:creationId xmlns:a16="http://schemas.microsoft.com/office/drawing/2014/main" id="{886E09E4-DD95-4C79-9348-B9D45ABF8D16}"/>
                </a:ext>
              </a:extLst>
            </p:cNvPr>
            <p:cNvSpPr/>
            <p:nvPr/>
          </p:nvSpPr>
          <p:spPr>
            <a:xfrm>
              <a:off x="5084250" y="1112300"/>
              <a:ext cx="124325" cy="85675"/>
            </a:xfrm>
            <a:custGeom>
              <a:avLst/>
              <a:gdLst/>
              <a:ahLst/>
              <a:cxnLst/>
              <a:rect l="l" t="t" r="r" b="b"/>
              <a:pathLst>
                <a:path w="4973" h="3427" extrusionOk="0">
                  <a:moveTo>
                    <a:pt x="2761" y="673"/>
                  </a:moveTo>
                  <a:cubicBezTo>
                    <a:pt x="3134" y="673"/>
                    <a:pt x="3416" y="1063"/>
                    <a:pt x="3243" y="1443"/>
                  </a:cubicBezTo>
                  <a:cubicBezTo>
                    <a:pt x="3156" y="1637"/>
                    <a:pt x="2963" y="1747"/>
                    <a:pt x="2762" y="1747"/>
                  </a:cubicBezTo>
                  <a:cubicBezTo>
                    <a:pt x="2685" y="1747"/>
                    <a:pt x="2607" y="1731"/>
                    <a:pt x="2533" y="1698"/>
                  </a:cubicBezTo>
                  <a:cubicBezTo>
                    <a:pt x="2104" y="1497"/>
                    <a:pt x="2131" y="867"/>
                    <a:pt x="2573" y="706"/>
                  </a:cubicBezTo>
                  <a:cubicBezTo>
                    <a:pt x="2637" y="684"/>
                    <a:pt x="2701" y="673"/>
                    <a:pt x="2761" y="673"/>
                  </a:cubicBezTo>
                  <a:close/>
                  <a:moveTo>
                    <a:pt x="2125" y="0"/>
                  </a:moveTo>
                  <a:cubicBezTo>
                    <a:pt x="1245" y="0"/>
                    <a:pt x="398" y="496"/>
                    <a:pt x="0" y="1349"/>
                  </a:cubicBezTo>
                  <a:lnTo>
                    <a:pt x="4423" y="3427"/>
                  </a:lnTo>
                  <a:cubicBezTo>
                    <a:pt x="4972" y="2247"/>
                    <a:pt x="4463" y="854"/>
                    <a:pt x="3297" y="304"/>
                  </a:cubicBezTo>
                  <a:lnTo>
                    <a:pt x="3123" y="224"/>
                  </a:lnTo>
                  <a:cubicBezTo>
                    <a:pt x="2801" y="72"/>
                    <a:pt x="2461" y="0"/>
                    <a:pt x="2125"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1300;p54">
              <a:extLst>
                <a:ext uri="{FF2B5EF4-FFF2-40B4-BE49-F238E27FC236}">
                  <a16:creationId xmlns:a16="http://schemas.microsoft.com/office/drawing/2014/main" id="{48FBEA23-F91F-48BF-9C07-6582911B2164}"/>
                </a:ext>
              </a:extLst>
            </p:cNvPr>
            <p:cNvSpPr/>
            <p:nvPr/>
          </p:nvSpPr>
          <p:spPr>
            <a:xfrm>
              <a:off x="5084250" y="1146025"/>
              <a:ext cx="110575" cy="51950"/>
            </a:xfrm>
            <a:custGeom>
              <a:avLst/>
              <a:gdLst/>
              <a:ahLst/>
              <a:cxnLst/>
              <a:rect l="l" t="t" r="r" b="b"/>
              <a:pathLst>
                <a:path w="4423" h="2078" fill="none" extrusionOk="0">
                  <a:moveTo>
                    <a:pt x="0" y="0"/>
                  </a:moveTo>
                  <a:lnTo>
                    <a:pt x="4423" y="2078"/>
                  </a:lnTo>
                </a:path>
              </a:pathLst>
            </a:custGeom>
            <a:noFill/>
            <a:ln w="5350" cap="flat" cmpd="sng">
              <a:solidFill>
                <a:srgbClr val="C3CCA2"/>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8" name="Google Shape;1301;p54">
              <a:extLst>
                <a:ext uri="{FF2B5EF4-FFF2-40B4-BE49-F238E27FC236}">
                  <a16:creationId xmlns:a16="http://schemas.microsoft.com/office/drawing/2014/main" id="{D337DACF-C948-4948-9B63-95FB508D2998}"/>
                </a:ext>
              </a:extLst>
            </p:cNvPr>
            <p:cNvGrpSpPr/>
            <p:nvPr/>
          </p:nvGrpSpPr>
          <p:grpSpPr>
            <a:xfrm>
              <a:off x="4465125" y="1062850"/>
              <a:ext cx="1024850" cy="1067925"/>
              <a:chOff x="4465125" y="1062850"/>
              <a:chExt cx="1024850" cy="1067925"/>
            </a:xfrm>
          </p:grpSpPr>
          <p:sp>
            <p:nvSpPr>
              <p:cNvPr id="549" name="Google Shape;1302;p54">
                <a:extLst>
                  <a:ext uri="{FF2B5EF4-FFF2-40B4-BE49-F238E27FC236}">
                    <a16:creationId xmlns:a16="http://schemas.microsoft.com/office/drawing/2014/main" id="{CA1007B9-A20E-45AF-8150-DD90F96AECBB}"/>
                  </a:ext>
                </a:extLst>
              </p:cNvPr>
              <p:cNvSpPr/>
              <p:nvPr/>
            </p:nvSpPr>
            <p:spPr>
              <a:xfrm>
                <a:off x="4465125" y="1062850"/>
                <a:ext cx="950825" cy="1067925"/>
              </a:xfrm>
              <a:custGeom>
                <a:avLst/>
                <a:gdLst/>
                <a:ahLst/>
                <a:cxnLst/>
                <a:rect l="l" t="t" r="r" b="b"/>
                <a:pathLst>
                  <a:path w="38033" h="42717" extrusionOk="0">
                    <a:moveTo>
                      <a:pt x="15921" y="1"/>
                    </a:moveTo>
                    <a:cubicBezTo>
                      <a:pt x="15289" y="1"/>
                      <a:pt x="14684" y="359"/>
                      <a:pt x="14393" y="969"/>
                    </a:cubicBezTo>
                    <a:lnTo>
                      <a:pt x="403" y="30866"/>
                    </a:lnTo>
                    <a:cubicBezTo>
                      <a:pt x="0" y="31711"/>
                      <a:pt x="362" y="32716"/>
                      <a:pt x="1207" y="33104"/>
                    </a:cubicBezTo>
                    <a:lnTo>
                      <a:pt x="21375" y="42552"/>
                    </a:lnTo>
                    <a:cubicBezTo>
                      <a:pt x="21613" y="42663"/>
                      <a:pt x="21862" y="42716"/>
                      <a:pt x="22106" y="42716"/>
                    </a:cubicBezTo>
                    <a:cubicBezTo>
                      <a:pt x="22743" y="42716"/>
                      <a:pt x="23345" y="42358"/>
                      <a:pt x="23626" y="41748"/>
                    </a:cubicBezTo>
                    <a:lnTo>
                      <a:pt x="37630" y="11850"/>
                    </a:lnTo>
                    <a:cubicBezTo>
                      <a:pt x="38032" y="11006"/>
                      <a:pt x="37657" y="10001"/>
                      <a:pt x="36813" y="9612"/>
                    </a:cubicBezTo>
                    <a:lnTo>
                      <a:pt x="16644" y="165"/>
                    </a:lnTo>
                    <a:cubicBezTo>
                      <a:pt x="16410" y="53"/>
                      <a:pt x="16164" y="1"/>
                      <a:pt x="159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1303;p54">
                <a:extLst>
                  <a:ext uri="{FF2B5EF4-FFF2-40B4-BE49-F238E27FC236}">
                    <a16:creationId xmlns:a16="http://schemas.microsoft.com/office/drawing/2014/main" id="{5E69909C-8D14-4481-B018-EFFCF72C2211}"/>
                  </a:ext>
                </a:extLst>
              </p:cNvPr>
              <p:cNvSpPr/>
              <p:nvPr/>
            </p:nvSpPr>
            <p:spPr>
              <a:xfrm>
                <a:off x="4496275" y="1091425"/>
                <a:ext cx="889850" cy="1008100"/>
              </a:xfrm>
              <a:custGeom>
                <a:avLst/>
                <a:gdLst/>
                <a:ahLst/>
                <a:cxnLst/>
                <a:rect l="l" t="t" r="r" b="b"/>
                <a:pathLst>
                  <a:path w="35594" h="40324" extrusionOk="0">
                    <a:moveTo>
                      <a:pt x="14179" y="0"/>
                    </a:moveTo>
                    <a:lnTo>
                      <a:pt x="1" y="30286"/>
                    </a:lnTo>
                    <a:lnTo>
                      <a:pt x="21402" y="40323"/>
                    </a:lnTo>
                    <a:lnTo>
                      <a:pt x="35594" y="10037"/>
                    </a:lnTo>
                    <a:lnTo>
                      <a:pt x="141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1304;p54">
                <a:extLst>
                  <a:ext uri="{FF2B5EF4-FFF2-40B4-BE49-F238E27FC236}">
                    <a16:creationId xmlns:a16="http://schemas.microsoft.com/office/drawing/2014/main" id="{E090A870-8D1F-447E-AD16-E26FFE85CE62}"/>
                  </a:ext>
                </a:extLst>
              </p:cNvPr>
              <p:cNvSpPr/>
              <p:nvPr/>
            </p:nvSpPr>
            <p:spPr>
              <a:xfrm>
                <a:off x="4986075" y="1251550"/>
                <a:ext cx="190000" cy="88800"/>
              </a:xfrm>
              <a:custGeom>
                <a:avLst/>
                <a:gdLst/>
                <a:ahLst/>
                <a:cxnLst/>
                <a:rect l="l" t="t" r="r" b="b"/>
                <a:pathLst>
                  <a:path w="7600" h="3552" fill="none" extrusionOk="0">
                    <a:moveTo>
                      <a:pt x="1" y="1"/>
                    </a:moveTo>
                    <a:lnTo>
                      <a:pt x="7599" y="3552"/>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1305;p54">
                <a:extLst>
                  <a:ext uri="{FF2B5EF4-FFF2-40B4-BE49-F238E27FC236}">
                    <a16:creationId xmlns:a16="http://schemas.microsoft.com/office/drawing/2014/main" id="{C9644F8A-EBDE-4169-9678-00B5DB0C95E6}"/>
                  </a:ext>
                </a:extLst>
              </p:cNvPr>
              <p:cNvSpPr/>
              <p:nvPr/>
            </p:nvSpPr>
            <p:spPr>
              <a:xfrm>
                <a:off x="4933475" y="1277350"/>
                <a:ext cx="349125" cy="163850"/>
              </a:xfrm>
              <a:custGeom>
                <a:avLst/>
                <a:gdLst/>
                <a:ahLst/>
                <a:cxnLst/>
                <a:rect l="l" t="t" r="r" b="b"/>
                <a:pathLst>
                  <a:path w="13965" h="6554" fill="none" extrusionOk="0">
                    <a:moveTo>
                      <a:pt x="1" y="1"/>
                    </a:moveTo>
                    <a:lnTo>
                      <a:pt x="13965" y="6554"/>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1306;p54">
                <a:extLst>
                  <a:ext uri="{FF2B5EF4-FFF2-40B4-BE49-F238E27FC236}">
                    <a16:creationId xmlns:a16="http://schemas.microsoft.com/office/drawing/2014/main" id="{A9F1E7C0-BCF8-4D0B-A109-7A6DA10F2862}"/>
                  </a:ext>
                </a:extLst>
              </p:cNvPr>
              <p:cNvSpPr/>
              <p:nvPr/>
            </p:nvSpPr>
            <p:spPr>
              <a:xfrm>
                <a:off x="4821250" y="1275675"/>
                <a:ext cx="441925" cy="207075"/>
              </a:xfrm>
              <a:custGeom>
                <a:avLst/>
                <a:gdLst/>
                <a:ahLst/>
                <a:cxnLst/>
                <a:rect l="l" t="t" r="r" b="b"/>
                <a:pathLst>
                  <a:path w="17677" h="8283" fill="none" extrusionOk="0">
                    <a:moveTo>
                      <a:pt x="1" y="1"/>
                    </a:moveTo>
                    <a:lnTo>
                      <a:pt x="17676" y="8282"/>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1307;p54">
                <a:extLst>
                  <a:ext uri="{FF2B5EF4-FFF2-40B4-BE49-F238E27FC236}">
                    <a16:creationId xmlns:a16="http://schemas.microsoft.com/office/drawing/2014/main" id="{47557543-8769-44AE-B81C-455D7209CF76}"/>
                  </a:ext>
                </a:extLst>
              </p:cNvPr>
              <p:cNvSpPr/>
              <p:nvPr/>
            </p:nvSpPr>
            <p:spPr>
              <a:xfrm>
                <a:off x="4801475" y="1317225"/>
                <a:ext cx="442275" cy="207075"/>
              </a:xfrm>
              <a:custGeom>
                <a:avLst/>
                <a:gdLst/>
                <a:ahLst/>
                <a:cxnLst/>
                <a:rect l="l" t="t" r="r" b="b"/>
                <a:pathLst>
                  <a:path w="17691" h="8283" fill="none" extrusionOk="0">
                    <a:moveTo>
                      <a:pt x="1" y="0"/>
                    </a:moveTo>
                    <a:lnTo>
                      <a:pt x="17690" y="8282"/>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1308;p54">
                <a:extLst>
                  <a:ext uri="{FF2B5EF4-FFF2-40B4-BE49-F238E27FC236}">
                    <a16:creationId xmlns:a16="http://schemas.microsoft.com/office/drawing/2014/main" id="{1F390220-8A5D-456C-9DEC-B6451A0755F8}"/>
                  </a:ext>
                </a:extLst>
              </p:cNvPr>
              <p:cNvSpPr/>
              <p:nvPr/>
            </p:nvSpPr>
            <p:spPr>
              <a:xfrm>
                <a:off x="4738500" y="1693450"/>
                <a:ext cx="349450" cy="163850"/>
              </a:xfrm>
              <a:custGeom>
                <a:avLst/>
                <a:gdLst/>
                <a:ahLst/>
                <a:cxnLst/>
                <a:rect l="l" t="t" r="r" b="b"/>
                <a:pathLst>
                  <a:path w="13978" h="6554" fill="none" extrusionOk="0">
                    <a:moveTo>
                      <a:pt x="1" y="1"/>
                    </a:moveTo>
                    <a:lnTo>
                      <a:pt x="13978" y="6554"/>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1309;p54">
                <a:extLst>
                  <a:ext uri="{FF2B5EF4-FFF2-40B4-BE49-F238E27FC236}">
                    <a16:creationId xmlns:a16="http://schemas.microsoft.com/office/drawing/2014/main" id="{79AE53B8-A1BE-4B1A-8938-4106EA344E4A}"/>
                  </a:ext>
                </a:extLst>
              </p:cNvPr>
              <p:cNvSpPr/>
              <p:nvPr/>
            </p:nvSpPr>
            <p:spPr>
              <a:xfrm>
                <a:off x="4626275" y="1691775"/>
                <a:ext cx="442250" cy="207075"/>
              </a:xfrm>
              <a:custGeom>
                <a:avLst/>
                <a:gdLst/>
                <a:ahLst/>
                <a:cxnLst/>
                <a:rect l="l" t="t" r="r" b="b"/>
                <a:pathLst>
                  <a:path w="17690" h="8283" fill="none" extrusionOk="0">
                    <a:moveTo>
                      <a:pt x="0" y="1"/>
                    </a:moveTo>
                    <a:lnTo>
                      <a:pt x="17690" y="8282"/>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1310;p54">
                <a:extLst>
                  <a:ext uri="{FF2B5EF4-FFF2-40B4-BE49-F238E27FC236}">
                    <a16:creationId xmlns:a16="http://schemas.microsoft.com/office/drawing/2014/main" id="{E0D80682-E529-4823-B99E-2CA6AAD522CC}"/>
                  </a:ext>
                </a:extLst>
              </p:cNvPr>
              <p:cNvSpPr/>
              <p:nvPr/>
            </p:nvSpPr>
            <p:spPr>
              <a:xfrm>
                <a:off x="4606850" y="1733325"/>
                <a:ext cx="441900" cy="207075"/>
              </a:xfrm>
              <a:custGeom>
                <a:avLst/>
                <a:gdLst/>
                <a:ahLst/>
                <a:cxnLst/>
                <a:rect l="l" t="t" r="r" b="b"/>
                <a:pathLst>
                  <a:path w="17676" h="8283" fill="none" extrusionOk="0">
                    <a:moveTo>
                      <a:pt x="0" y="0"/>
                    </a:moveTo>
                    <a:lnTo>
                      <a:pt x="17676" y="8282"/>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1311;p54">
                <a:extLst>
                  <a:ext uri="{FF2B5EF4-FFF2-40B4-BE49-F238E27FC236}">
                    <a16:creationId xmlns:a16="http://schemas.microsoft.com/office/drawing/2014/main" id="{47889F26-E664-4AB4-83DF-68942F9D15CA}"/>
                  </a:ext>
                </a:extLst>
              </p:cNvPr>
              <p:cNvSpPr/>
              <p:nvPr/>
            </p:nvSpPr>
            <p:spPr>
              <a:xfrm>
                <a:off x="4587400" y="1774850"/>
                <a:ext cx="441925" cy="207075"/>
              </a:xfrm>
              <a:custGeom>
                <a:avLst/>
                <a:gdLst/>
                <a:ahLst/>
                <a:cxnLst/>
                <a:rect l="l" t="t" r="r" b="b"/>
                <a:pathLst>
                  <a:path w="17677" h="8283" fill="none" extrusionOk="0">
                    <a:moveTo>
                      <a:pt x="1" y="1"/>
                    </a:moveTo>
                    <a:lnTo>
                      <a:pt x="17677" y="8283"/>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1312;p54">
                <a:extLst>
                  <a:ext uri="{FF2B5EF4-FFF2-40B4-BE49-F238E27FC236}">
                    <a16:creationId xmlns:a16="http://schemas.microsoft.com/office/drawing/2014/main" id="{96AEA684-500D-4952-B956-853021F86CAA}"/>
                  </a:ext>
                </a:extLst>
              </p:cNvPr>
              <p:cNvSpPr/>
              <p:nvPr/>
            </p:nvSpPr>
            <p:spPr>
              <a:xfrm>
                <a:off x="4567650" y="1816400"/>
                <a:ext cx="442250" cy="207075"/>
              </a:xfrm>
              <a:custGeom>
                <a:avLst/>
                <a:gdLst/>
                <a:ahLst/>
                <a:cxnLst/>
                <a:rect l="l" t="t" r="r" b="b"/>
                <a:pathLst>
                  <a:path w="17690" h="8283" fill="none" extrusionOk="0">
                    <a:moveTo>
                      <a:pt x="0" y="1"/>
                    </a:moveTo>
                    <a:lnTo>
                      <a:pt x="17689" y="8282"/>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1313;p54">
                <a:extLst>
                  <a:ext uri="{FF2B5EF4-FFF2-40B4-BE49-F238E27FC236}">
                    <a16:creationId xmlns:a16="http://schemas.microsoft.com/office/drawing/2014/main" id="{ACD007E9-E756-4D5F-B50A-954D802BFF4E}"/>
                  </a:ext>
                </a:extLst>
              </p:cNvPr>
              <p:cNvSpPr/>
              <p:nvPr/>
            </p:nvSpPr>
            <p:spPr>
              <a:xfrm>
                <a:off x="4782050" y="1358775"/>
                <a:ext cx="286150" cy="134025"/>
              </a:xfrm>
              <a:custGeom>
                <a:avLst/>
                <a:gdLst/>
                <a:ahLst/>
                <a:cxnLst/>
                <a:rect l="l" t="t" r="r" b="b"/>
                <a:pathLst>
                  <a:path w="11446" h="5361" fill="none" extrusionOk="0">
                    <a:moveTo>
                      <a:pt x="1" y="0"/>
                    </a:moveTo>
                    <a:lnTo>
                      <a:pt x="11445" y="5360"/>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1314;p54">
                <a:extLst>
                  <a:ext uri="{FF2B5EF4-FFF2-40B4-BE49-F238E27FC236}">
                    <a16:creationId xmlns:a16="http://schemas.microsoft.com/office/drawing/2014/main" id="{C8C7A0F2-5896-4235-8781-474263E6E58D}"/>
                  </a:ext>
                </a:extLst>
              </p:cNvPr>
              <p:cNvSpPr/>
              <p:nvPr/>
            </p:nvSpPr>
            <p:spPr>
              <a:xfrm>
                <a:off x="4815550" y="1425425"/>
                <a:ext cx="199375" cy="93175"/>
              </a:xfrm>
              <a:custGeom>
                <a:avLst/>
                <a:gdLst/>
                <a:ahLst/>
                <a:cxnLst/>
                <a:rect l="l" t="t" r="r" b="b"/>
                <a:pathLst>
                  <a:path w="7975" h="3727" fill="none" extrusionOk="0">
                    <a:moveTo>
                      <a:pt x="1" y="1"/>
                    </a:moveTo>
                    <a:lnTo>
                      <a:pt x="7974" y="3726"/>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1315;p54">
                <a:extLst>
                  <a:ext uri="{FF2B5EF4-FFF2-40B4-BE49-F238E27FC236}">
                    <a16:creationId xmlns:a16="http://schemas.microsoft.com/office/drawing/2014/main" id="{5FC27AB9-5ABA-446C-A0A8-E8706A949373}"/>
                  </a:ext>
                </a:extLst>
              </p:cNvPr>
              <p:cNvSpPr/>
              <p:nvPr/>
            </p:nvSpPr>
            <p:spPr>
              <a:xfrm>
                <a:off x="4743200" y="1442175"/>
                <a:ext cx="252300" cy="117950"/>
              </a:xfrm>
              <a:custGeom>
                <a:avLst/>
                <a:gdLst/>
                <a:ahLst/>
                <a:cxnLst/>
                <a:rect l="l" t="t" r="r" b="b"/>
                <a:pathLst>
                  <a:path w="10092" h="4718" fill="none" extrusionOk="0">
                    <a:moveTo>
                      <a:pt x="0" y="1"/>
                    </a:moveTo>
                    <a:lnTo>
                      <a:pt x="10091" y="4718"/>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1316;p54">
                <a:extLst>
                  <a:ext uri="{FF2B5EF4-FFF2-40B4-BE49-F238E27FC236}">
                    <a16:creationId xmlns:a16="http://schemas.microsoft.com/office/drawing/2014/main" id="{D6C96ADE-86CD-4054-A1ED-01078411EBEB}"/>
                  </a:ext>
                </a:extLst>
              </p:cNvPr>
              <p:cNvSpPr/>
              <p:nvPr/>
            </p:nvSpPr>
            <p:spPr>
              <a:xfrm>
                <a:off x="4723750" y="1483725"/>
                <a:ext cx="252300" cy="117950"/>
              </a:xfrm>
              <a:custGeom>
                <a:avLst/>
                <a:gdLst/>
                <a:ahLst/>
                <a:cxnLst/>
                <a:rect l="l" t="t" r="r" b="b"/>
                <a:pathLst>
                  <a:path w="10092" h="4718" fill="none" extrusionOk="0">
                    <a:moveTo>
                      <a:pt x="1" y="1"/>
                    </a:moveTo>
                    <a:lnTo>
                      <a:pt x="10092" y="4718"/>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1317;p54">
                <a:extLst>
                  <a:ext uri="{FF2B5EF4-FFF2-40B4-BE49-F238E27FC236}">
                    <a16:creationId xmlns:a16="http://schemas.microsoft.com/office/drawing/2014/main" id="{0BE79D31-3FE0-4B90-9802-404E89D54549}"/>
                  </a:ext>
                </a:extLst>
              </p:cNvPr>
              <p:cNvSpPr/>
              <p:nvPr/>
            </p:nvSpPr>
            <p:spPr>
              <a:xfrm>
                <a:off x="4704325" y="1525275"/>
                <a:ext cx="251975" cy="118275"/>
              </a:xfrm>
              <a:custGeom>
                <a:avLst/>
                <a:gdLst/>
                <a:ahLst/>
                <a:cxnLst/>
                <a:rect l="l" t="t" r="r" b="b"/>
                <a:pathLst>
                  <a:path w="10079" h="4731" fill="none" extrusionOk="0">
                    <a:moveTo>
                      <a:pt x="1" y="0"/>
                    </a:moveTo>
                    <a:lnTo>
                      <a:pt x="10078" y="4731"/>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1318;p54">
                <a:extLst>
                  <a:ext uri="{FF2B5EF4-FFF2-40B4-BE49-F238E27FC236}">
                    <a16:creationId xmlns:a16="http://schemas.microsoft.com/office/drawing/2014/main" id="{ACAB7B2E-A3CD-4989-8BD4-22A885551FBF}"/>
                  </a:ext>
                </a:extLst>
              </p:cNvPr>
              <p:cNvSpPr/>
              <p:nvPr/>
            </p:nvSpPr>
            <p:spPr>
              <a:xfrm>
                <a:off x="4684575" y="1566825"/>
                <a:ext cx="252275" cy="118275"/>
              </a:xfrm>
              <a:custGeom>
                <a:avLst/>
                <a:gdLst/>
                <a:ahLst/>
                <a:cxnLst/>
                <a:rect l="l" t="t" r="r" b="b"/>
                <a:pathLst>
                  <a:path w="10091" h="4731" fill="none" extrusionOk="0">
                    <a:moveTo>
                      <a:pt x="0" y="0"/>
                    </a:moveTo>
                    <a:lnTo>
                      <a:pt x="10091" y="4731"/>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1319;p54">
                <a:extLst>
                  <a:ext uri="{FF2B5EF4-FFF2-40B4-BE49-F238E27FC236}">
                    <a16:creationId xmlns:a16="http://schemas.microsoft.com/office/drawing/2014/main" id="{1C274EB8-6844-4F16-8F40-BCFC7EB8B7B3}"/>
                  </a:ext>
                </a:extLst>
              </p:cNvPr>
              <p:cNvSpPr/>
              <p:nvPr/>
            </p:nvSpPr>
            <p:spPr>
              <a:xfrm>
                <a:off x="4665125" y="1608350"/>
                <a:ext cx="398700" cy="186975"/>
              </a:xfrm>
              <a:custGeom>
                <a:avLst/>
                <a:gdLst/>
                <a:ahLst/>
                <a:cxnLst/>
                <a:rect l="l" t="t" r="r" b="b"/>
                <a:pathLst>
                  <a:path w="15948" h="7479" fill="none" extrusionOk="0">
                    <a:moveTo>
                      <a:pt x="1" y="1"/>
                    </a:moveTo>
                    <a:lnTo>
                      <a:pt x="15948" y="7478"/>
                    </a:lnTo>
                  </a:path>
                </a:pathLst>
              </a:custGeom>
              <a:noFill/>
              <a:ln w="5350"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1320;p54">
                <a:extLst>
                  <a:ext uri="{FF2B5EF4-FFF2-40B4-BE49-F238E27FC236}">
                    <a16:creationId xmlns:a16="http://schemas.microsoft.com/office/drawing/2014/main" id="{FD4864FB-A4EA-4071-B302-2CF1BCFF242C}"/>
                  </a:ext>
                </a:extLst>
              </p:cNvPr>
              <p:cNvSpPr/>
              <p:nvPr/>
            </p:nvSpPr>
            <p:spPr>
              <a:xfrm>
                <a:off x="4993800" y="1577850"/>
                <a:ext cx="129325" cy="128375"/>
              </a:xfrm>
              <a:custGeom>
                <a:avLst/>
                <a:gdLst/>
                <a:ahLst/>
                <a:cxnLst/>
                <a:rect l="l" t="t" r="r" b="b"/>
                <a:pathLst>
                  <a:path w="5173" h="5135" extrusionOk="0">
                    <a:moveTo>
                      <a:pt x="2872" y="1"/>
                    </a:moveTo>
                    <a:cubicBezTo>
                      <a:pt x="1948" y="1"/>
                      <a:pt x="1093" y="508"/>
                      <a:pt x="643" y="1315"/>
                    </a:cubicBezTo>
                    <a:cubicBezTo>
                      <a:pt x="0" y="2547"/>
                      <a:pt x="442" y="4075"/>
                      <a:pt x="1662" y="4785"/>
                    </a:cubicBezTo>
                    <a:cubicBezTo>
                      <a:pt x="2071" y="5022"/>
                      <a:pt x="2519" y="5135"/>
                      <a:pt x="2962" y="5135"/>
                    </a:cubicBezTo>
                    <a:cubicBezTo>
                      <a:pt x="3824" y="5135"/>
                      <a:pt x="4668" y="4707"/>
                      <a:pt x="5173" y="3928"/>
                    </a:cubicBezTo>
                    <a:lnTo>
                      <a:pt x="2908" y="2614"/>
                    </a:lnTo>
                    <a:lnTo>
                      <a:pt x="2908" y="1"/>
                    </a:lnTo>
                    <a:cubicBezTo>
                      <a:pt x="2896" y="1"/>
                      <a:pt x="2884" y="1"/>
                      <a:pt x="2872" y="1"/>
                    </a:cubicBez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1321;p54">
                <a:extLst>
                  <a:ext uri="{FF2B5EF4-FFF2-40B4-BE49-F238E27FC236}">
                    <a16:creationId xmlns:a16="http://schemas.microsoft.com/office/drawing/2014/main" id="{07143F0B-4B4B-4E98-B277-5788E38624BC}"/>
                  </a:ext>
                </a:extLst>
              </p:cNvPr>
              <p:cNvSpPr/>
              <p:nvPr/>
            </p:nvSpPr>
            <p:spPr>
              <a:xfrm>
                <a:off x="5066500" y="1577875"/>
                <a:ext cx="65350" cy="98175"/>
              </a:xfrm>
              <a:custGeom>
                <a:avLst/>
                <a:gdLst/>
                <a:ahLst/>
                <a:cxnLst/>
                <a:rect l="l" t="t" r="r" b="b"/>
                <a:pathLst>
                  <a:path w="2614" h="3927" extrusionOk="0">
                    <a:moveTo>
                      <a:pt x="0" y="0"/>
                    </a:moveTo>
                    <a:lnTo>
                      <a:pt x="0" y="2613"/>
                    </a:lnTo>
                    <a:lnTo>
                      <a:pt x="2265" y="3927"/>
                    </a:lnTo>
                    <a:cubicBezTo>
                      <a:pt x="2493" y="3525"/>
                      <a:pt x="2613" y="3082"/>
                      <a:pt x="2613" y="2613"/>
                    </a:cubicBezTo>
                    <a:cubicBezTo>
                      <a:pt x="2613" y="1180"/>
                      <a:pt x="1434" y="0"/>
                      <a:pt x="0" y="0"/>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1322;p54">
                <a:extLst>
                  <a:ext uri="{FF2B5EF4-FFF2-40B4-BE49-F238E27FC236}">
                    <a16:creationId xmlns:a16="http://schemas.microsoft.com/office/drawing/2014/main" id="{3F41D3FF-D505-4834-BC41-31692382CA46}"/>
                  </a:ext>
                </a:extLst>
              </p:cNvPr>
              <p:cNvSpPr/>
              <p:nvPr/>
            </p:nvSpPr>
            <p:spPr>
              <a:xfrm>
                <a:off x="4984750" y="1120900"/>
                <a:ext cx="272725" cy="154475"/>
              </a:xfrm>
              <a:custGeom>
                <a:avLst/>
                <a:gdLst/>
                <a:ahLst/>
                <a:cxnLst/>
                <a:rect l="l" t="t" r="r" b="b"/>
                <a:pathLst>
                  <a:path w="10909" h="6179" extrusionOk="0">
                    <a:moveTo>
                      <a:pt x="1823" y="0"/>
                    </a:moveTo>
                    <a:lnTo>
                      <a:pt x="0" y="1059"/>
                    </a:lnTo>
                    <a:lnTo>
                      <a:pt x="10909" y="6178"/>
                    </a:lnTo>
                    <a:lnTo>
                      <a:pt x="10560" y="4088"/>
                    </a:lnTo>
                    <a:lnTo>
                      <a:pt x="1823" y="0"/>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1323;p54">
                <a:extLst>
                  <a:ext uri="{FF2B5EF4-FFF2-40B4-BE49-F238E27FC236}">
                    <a16:creationId xmlns:a16="http://schemas.microsoft.com/office/drawing/2014/main" id="{3BD40779-5D61-4353-8F32-F9A9BAC0C2C7}"/>
                  </a:ext>
                </a:extLst>
              </p:cNvPr>
              <p:cNvSpPr/>
              <p:nvPr/>
            </p:nvSpPr>
            <p:spPr>
              <a:xfrm>
                <a:off x="4997475" y="1136975"/>
                <a:ext cx="257650" cy="123975"/>
              </a:xfrm>
              <a:custGeom>
                <a:avLst/>
                <a:gdLst/>
                <a:ahLst/>
                <a:cxnLst/>
                <a:rect l="l" t="t" r="r" b="b"/>
                <a:pathLst>
                  <a:path w="10306" h="4959" extrusionOk="0">
                    <a:moveTo>
                      <a:pt x="215" y="1"/>
                    </a:moveTo>
                    <a:lnTo>
                      <a:pt x="1" y="121"/>
                    </a:lnTo>
                    <a:lnTo>
                      <a:pt x="10306" y="4959"/>
                    </a:lnTo>
                    <a:lnTo>
                      <a:pt x="10266" y="4704"/>
                    </a:lnTo>
                    <a:lnTo>
                      <a:pt x="215" y="1"/>
                    </a:ln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1324;p54">
                <a:extLst>
                  <a:ext uri="{FF2B5EF4-FFF2-40B4-BE49-F238E27FC236}">
                    <a16:creationId xmlns:a16="http://schemas.microsoft.com/office/drawing/2014/main" id="{26CA6BA8-BE5C-49F2-B5C2-00F0E990D560}"/>
                  </a:ext>
                </a:extLst>
              </p:cNvPr>
              <p:cNvSpPr/>
              <p:nvPr/>
            </p:nvSpPr>
            <p:spPr>
              <a:xfrm>
                <a:off x="4944200" y="1120900"/>
                <a:ext cx="348125" cy="192325"/>
              </a:xfrm>
              <a:custGeom>
                <a:avLst/>
                <a:gdLst/>
                <a:ahLst/>
                <a:cxnLst/>
                <a:rect l="l" t="t" r="r" b="b"/>
                <a:pathLst>
                  <a:path w="13925" h="7693" extrusionOk="0">
                    <a:moveTo>
                      <a:pt x="711" y="0"/>
                    </a:moveTo>
                    <a:lnTo>
                      <a:pt x="1" y="1501"/>
                    </a:lnTo>
                    <a:lnTo>
                      <a:pt x="13227" y="7693"/>
                    </a:lnTo>
                    <a:lnTo>
                      <a:pt x="13924" y="6192"/>
                    </a:lnTo>
                    <a:lnTo>
                      <a:pt x="711" y="0"/>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1325;p54">
                <a:extLst>
                  <a:ext uri="{FF2B5EF4-FFF2-40B4-BE49-F238E27FC236}">
                    <a16:creationId xmlns:a16="http://schemas.microsoft.com/office/drawing/2014/main" id="{20074DA8-036A-4483-9AA6-066C7B78ED86}"/>
                  </a:ext>
                </a:extLst>
              </p:cNvPr>
              <p:cNvSpPr/>
              <p:nvPr/>
            </p:nvSpPr>
            <p:spPr>
              <a:xfrm>
                <a:off x="5249075" y="2011050"/>
                <a:ext cx="6725" cy="8825"/>
              </a:xfrm>
              <a:custGeom>
                <a:avLst/>
                <a:gdLst/>
                <a:ahLst/>
                <a:cxnLst/>
                <a:rect l="l" t="t" r="r" b="b"/>
                <a:pathLst>
                  <a:path w="269" h="353" extrusionOk="0">
                    <a:moveTo>
                      <a:pt x="94" y="1"/>
                    </a:moveTo>
                    <a:lnTo>
                      <a:pt x="14" y="228"/>
                    </a:lnTo>
                    <a:cubicBezTo>
                      <a:pt x="1" y="282"/>
                      <a:pt x="14" y="336"/>
                      <a:pt x="68" y="349"/>
                    </a:cubicBezTo>
                    <a:cubicBezTo>
                      <a:pt x="75" y="351"/>
                      <a:pt x="82" y="353"/>
                      <a:pt x="90" y="353"/>
                    </a:cubicBezTo>
                    <a:cubicBezTo>
                      <a:pt x="126" y="353"/>
                      <a:pt x="164" y="329"/>
                      <a:pt x="175" y="295"/>
                    </a:cubicBezTo>
                    <a:lnTo>
                      <a:pt x="269" y="68"/>
                    </a:lnTo>
                    <a:lnTo>
                      <a:pt x="94"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1326;p54">
                <a:extLst>
                  <a:ext uri="{FF2B5EF4-FFF2-40B4-BE49-F238E27FC236}">
                    <a16:creationId xmlns:a16="http://schemas.microsoft.com/office/drawing/2014/main" id="{9F2A1898-CF3B-4776-97B1-1D1055786CBD}"/>
                  </a:ext>
                </a:extLst>
              </p:cNvPr>
              <p:cNvSpPr/>
              <p:nvPr/>
            </p:nvSpPr>
            <p:spPr>
              <a:xfrm>
                <a:off x="5248750" y="1938700"/>
                <a:ext cx="49925" cy="76400"/>
              </a:xfrm>
              <a:custGeom>
                <a:avLst/>
                <a:gdLst/>
                <a:ahLst/>
                <a:cxnLst/>
                <a:rect l="l" t="t" r="r" b="b"/>
                <a:pathLst>
                  <a:path w="1997" h="3056" extrusionOk="0">
                    <a:moveTo>
                      <a:pt x="228" y="0"/>
                    </a:moveTo>
                    <a:cubicBezTo>
                      <a:pt x="14" y="603"/>
                      <a:pt x="0" y="1823"/>
                      <a:pt x="27" y="2466"/>
                    </a:cubicBezTo>
                    <a:lnTo>
                      <a:pt x="40" y="2962"/>
                    </a:lnTo>
                    <a:lnTo>
                      <a:pt x="295" y="3055"/>
                    </a:lnTo>
                    <a:lnTo>
                      <a:pt x="617" y="2680"/>
                    </a:lnTo>
                    <a:cubicBezTo>
                      <a:pt x="1032" y="2184"/>
                      <a:pt x="1796" y="1233"/>
                      <a:pt x="1997" y="630"/>
                    </a:cubicBezTo>
                    <a:lnTo>
                      <a:pt x="228" y="0"/>
                    </a:ln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1327;p54">
                <a:extLst>
                  <a:ext uri="{FF2B5EF4-FFF2-40B4-BE49-F238E27FC236}">
                    <a16:creationId xmlns:a16="http://schemas.microsoft.com/office/drawing/2014/main" id="{6839297A-34B4-432B-BC1B-49DA252FD834}"/>
                  </a:ext>
                </a:extLst>
              </p:cNvPr>
              <p:cNvSpPr/>
              <p:nvPr/>
            </p:nvSpPr>
            <p:spPr>
              <a:xfrm>
                <a:off x="5254450" y="1613050"/>
                <a:ext cx="164175" cy="341400"/>
              </a:xfrm>
              <a:custGeom>
                <a:avLst/>
                <a:gdLst/>
                <a:ahLst/>
                <a:cxnLst/>
                <a:rect l="l" t="t" r="r" b="b"/>
                <a:pathLst>
                  <a:path w="6567" h="13656" extrusionOk="0">
                    <a:moveTo>
                      <a:pt x="4369" y="0"/>
                    </a:moveTo>
                    <a:lnTo>
                      <a:pt x="0" y="13026"/>
                    </a:lnTo>
                    <a:lnTo>
                      <a:pt x="1769" y="13656"/>
                    </a:lnTo>
                    <a:lnTo>
                      <a:pt x="6566" y="764"/>
                    </a:lnTo>
                    <a:lnTo>
                      <a:pt x="4369" y="0"/>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1328;p54">
                <a:extLst>
                  <a:ext uri="{FF2B5EF4-FFF2-40B4-BE49-F238E27FC236}">
                    <a16:creationId xmlns:a16="http://schemas.microsoft.com/office/drawing/2014/main" id="{3E30E247-A496-4B32-9A35-1FF2D5C4136D}"/>
                  </a:ext>
                </a:extLst>
              </p:cNvPr>
              <p:cNvSpPr/>
              <p:nvPr/>
            </p:nvSpPr>
            <p:spPr>
              <a:xfrm>
                <a:off x="5307025" y="1781900"/>
                <a:ext cx="49625" cy="17450"/>
              </a:xfrm>
              <a:custGeom>
                <a:avLst/>
                <a:gdLst/>
                <a:ahLst/>
                <a:cxnLst/>
                <a:rect l="l" t="t" r="r" b="b"/>
                <a:pathLst>
                  <a:path w="1985" h="698" fill="none" extrusionOk="0">
                    <a:moveTo>
                      <a:pt x="1" y="0"/>
                    </a:moveTo>
                    <a:lnTo>
                      <a:pt x="1984" y="697"/>
                    </a:lnTo>
                  </a:path>
                </a:pathLst>
              </a:custGeom>
              <a:noFill/>
              <a:ln w="4350" cap="flat" cmpd="sng">
                <a:solidFill>
                  <a:srgbClr val="C3CCA2"/>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1329;p54">
                <a:extLst>
                  <a:ext uri="{FF2B5EF4-FFF2-40B4-BE49-F238E27FC236}">
                    <a16:creationId xmlns:a16="http://schemas.microsoft.com/office/drawing/2014/main" id="{B2D48D37-BD0C-441E-8F7B-3CA36CCA9F54}"/>
                  </a:ext>
                </a:extLst>
              </p:cNvPr>
              <p:cNvSpPr/>
              <p:nvPr/>
            </p:nvSpPr>
            <p:spPr>
              <a:xfrm>
                <a:off x="5409550" y="1435450"/>
                <a:ext cx="65350" cy="81475"/>
              </a:xfrm>
              <a:custGeom>
                <a:avLst/>
                <a:gdLst/>
                <a:ahLst/>
                <a:cxnLst/>
                <a:rect l="l" t="t" r="r" b="b"/>
                <a:pathLst>
                  <a:path w="2614" h="3259" extrusionOk="0">
                    <a:moveTo>
                      <a:pt x="1579" y="1"/>
                    </a:moveTo>
                    <a:cubicBezTo>
                      <a:pt x="1200" y="1"/>
                      <a:pt x="848" y="239"/>
                      <a:pt x="711" y="618"/>
                    </a:cubicBezTo>
                    <a:lnTo>
                      <a:pt x="1" y="2642"/>
                    </a:lnTo>
                    <a:lnTo>
                      <a:pt x="1729" y="3258"/>
                    </a:lnTo>
                    <a:lnTo>
                      <a:pt x="2453" y="1235"/>
                    </a:lnTo>
                    <a:cubicBezTo>
                      <a:pt x="2614" y="752"/>
                      <a:pt x="2373" y="230"/>
                      <a:pt x="1890" y="55"/>
                    </a:cubicBezTo>
                    <a:cubicBezTo>
                      <a:pt x="1787" y="18"/>
                      <a:pt x="1682" y="1"/>
                      <a:pt x="1579"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1330;p54">
                <a:extLst>
                  <a:ext uri="{FF2B5EF4-FFF2-40B4-BE49-F238E27FC236}">
                    <a16:creationId xmlns:a16="http://schemas.microsoft.com/office/drawing/2014/main" id="{90391877-CE8B-44F6-944F-42ABD8BFB562}"/>
                  </a:ext>
                </a:extLst>
              </p:cNvPr>
              <p:cNvSpPr/>
              <p:nvPr/>
            </p:nvSpPr>
            <p:spPr>
              <a:xfrm>
                <a:off x="5408875" y="1498125"/>
                <a:ext cx="81100" cy="210750"/>
              </a:xfrm>
              <a:custGeom>
                <a:avLst/>
                <a:gdLst/>
                <a:ahLst/>
                <a:cxnLst/>
                <a:rect l="l" t="t" r="r" b="b"/>
                <a:pathLst>
                  <a:path w="3244" h="8430" extrusionOk="0">
                    <a:moveTo>
                      <a:pt x="2936" y="1"/>
                    </a:moveTo>
                    <a:lnTo>
                      <a:pt x="1" y="8309"/>
                    </a:lnTo>
                    <a:lnTo>
                      <a:pt x="309" y="8430"/>
                    </a:lnTo>
                    <a:lnTo>
                      <a:pt x="3244" y="108"/>
                    </a:lnTo>
                    <a:lnTo>
                      <a:pt x="2936"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1331;p54">
                <a:extLst>
                  <a:ext uri="{FF2B5EF4-FFF2-40B4-BE49-F238E27FC236}">
                    <a16:creationId xmlns:a16="http://schemas.microsoft.com/office/drawing/2014/main" id="{DCDD7C03-F4F9-4D03-8A6C-3C7DEBCF9465}"/>
                  </a:ext>
                </a:extLst>
              </p:cNvPr>
              <p:cNvSpPr/>
              <p:nvPr/>
            </p:nvSpPr>
            <p:spPr>
              <a:xfrm>
                <a:off x="5401525" y="1664450"/>
                <a:ext cx="22125" cy="41425"/>
              </a:xfrm>
              <a:custGeom>
                <a:avLst/>
                <a:gdLst/>
                <a:ahLst/>
                <a:cxnLst/>
                <a:rect l="l" t="t" r="r" b="b"/>
                <a:pathLst>
                  <a:path w="885" h="1657" extrusionOk="0">
                    <a:moveTo>
                      <a:pt x="752" y="0"/>
                    </a:moveTo>
                    <a:cubicBezTo>
                      <a:pt x="593" y="0"/>
                      <a:pt x="441" y="92"/>
                      <a:pt x="389" y="249"/>
                    </a:cubicBezTo>
                    <a:lnTo>
                      <a:pt x="67" y="1174"/>
                    </a:lnTo>
                    <a:cubicBezTo>
                      <a:pt x="0" y="1375"/>
                      <a:pt x="94" y="1589"/>
                      <a:pt x="295" y="1656"/>
                    </a:cubicBezTo>
                    <a:lnTo>
                      <a:pt x="884" y="21"/>
                    </a:lnTo>
                    <a:cubicBezTo>
                      <a:pt x="841" y="7"/>
                      <a:pt x="796" y="0"/>
                      <a:pt x="752"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1332;p54">
                <a:extLst>
                  <a:ext uri="{FF2B5EF4-FFF2-40B4-BE49-F238E27FC236}">
                    <a16:creationId xmlns:a16="http://schemas.microsoft.com/office/drawing/2014/main" id="{81166CCE-DE29-4B27-89A9-1C83BE7236FE}"/>
                  </a:ext>
                </a:extLst>
              </p:cNvPr>
              <p:cNvSpPr/>
              <p:nvPr/>
            </p:nvSpPr>
            <p:spPr>
              <a:xfrm>
                <a:off x="5301350" y="1455575"/>
                <a:ext cx="175225" cy="345450"/>
              </a:xfrm>
              <a:custGeom>
                <a:avLst/>
                <a:gdLst/>
                <a:ahLst/>
                <a:cxnLst/>
                <a:rect l="l" t="t" r="r" b="b"/>
                <a:pathLst>
                  <a:path w="7009" h="13818" extrusionOk="0">
                    <a:moveTo>
                      <a:pt x="4583" y="1"/>
                    </a:moveTo>
                    <a:lnTo>
                      <a:pt x="0" y="12960"/>
                    </a:lnTo>
                    <a:lnTo>
                      <a:pt x="2426" y="13817"/>
                    </a:lnTo>
                    <a:lnTo>
                      <a:pt x="7009" y="859"/>
                    </a:lnTo>
                    <a:lnTo>
                      <a:pt x="4583"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1333;p54">
                <a:extLst>
                  <a:ext uri="{FF2B5EF4-FFF2-40B4-BE49-F238E27FC236}">
                    <a16:creationId xmlns:a16="http://schemas.microsoft.com/office/drawing/2014/main" id="{97B6817D-7132-4703-8C32-D6726F21AE5A}"/>
                  </a:ext>
                </a:extLst>
              </p:cNvPr>
              <p:cNvSpPr/>
              <p:nvPr/>
            </p:nvSpPr>
            <p:spPr>
              <a:xfrm>
                <a:off x="5400850" y="1487075"/>
                <a:ext cx="64675" cy="32525"/>
              </a:xfrm>
              <a:custGeom>
                <a:avLst/>
                <a:gdLst/>
                <a:ahLst/>
                <a:cxnLst/>
                <a:rect l="l" t="t" r="r" b="b"/>
                <a:pathLst>
                  <a:path w="2587" h="1301" extrusionOk="0">
                    <a:moveTo>
                      <a:pt x="161" y="1"/>
                    </a:moveTo>
                    <a:lnTo>
                      <a:pt x="0" y="443"/>
                    </a:lnTo>
                    <a:lnTo>
                      <a:pt x="2426" y="1300"/>
                    </a:lnTo>
                    <a:lnTo>
                      <a:pt x="2587" y="858"/>
                    </a:lnTo>
                    <a:lnTo>
                      <a:pt x="161" y="1"/>
                    </a:ln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81" name="Google Shape;1334;p54">
            <a:extLst>
              <a:ext uri="{FF2B5EF4-FFF2-40B4-BE49-F238E27FC236}">
                <a16:creationId xmlns:a16="http://schemas.microsoft.com/office/drawing/2014/main" id="{2E62BCEA-FC67-4205-B54F-E319A2C261C5}"/>
              </a:ext>
            </a:extLst>
          </p:cNvPr>
          <p:cNvGrpSpPr/>
          <p:nvPr/>
        </p:nvGrpSpPr>
        <p:grpSpPr>
          <a:xfrm rot="-8974985">
            <a:off x="852940" y="1165654"/>
            <a:ext cx="1380099" cy="1372693"/>
            <a:chOff x="5854150" y="1414663"/>
            <a:chExt cx="796725" cy="792450"/>
          </a:xfrm>
        </p:grpSpPr>
        <p:sp>
          <p:nvSpPr>
            <p:cNvPr id="582" name="Google Shape;1335;p54">
              <a:extLst>
                <a:ext uri="{FF2B5EF4-FFF2-40B4-BE49-F238E27FC236}">
                  <a16:creationId xmlns:a16="http://schemas.microsoft.com/office/drawing/2014/main" id="{5417CD45-51C3-4183-958F-C9F760E1202B}"/>
                </a:ext>
              </a:extLst>
            </p:cNvPr>
            <p:cNvSpPr/>
            <p:nvPr/>
          </p:nvSpPr>
          <p:spPr>
            <a:xfrm>
              <a:off x="6016975" y="2048588"/>
              <a:ext cx="31175" cy="112600"/>
            </a:xfrm>
            <a:custGeom>
              <a:avLst/>
              <a:gdLst/>
              <a:ahLst/>
              <a:cxnLst/>
              <a:rect l="l" t="t" r="r" b="b"/>
              <a:pathLst>
                <a:path w="1247" h="4504" fill="none" extrusionOk="0">
                  <a:moveTo>
                    <a:pt x="1" y="4503"/>
                  </a:moveTo>
                  <a:lnTo>
                    <a:pt x="1247" y="1"/>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1336;p54">
              <a:extLst>
                <a:ext uri="{FF2B5EF4-FFF2-40B4-BE49-F238E27FC236}">
                  <a16:creationId xmlns:a16="http://schemas.microsoft.com/office/drawing/2014/main" id="{5D045EAE-E139-4C20-B4F6-0B6E23452ECF}"/>
                </a:ext>
              </a:extLst>
            </p:cNvPr>
            <p:cNvSpPr/>
            <p:nvPr/>
          </p:nvSpPr>
          <p:spPr>
            <a:xfrm>
              <a:off x="5999275" y="2146138"/>
              <a:ext cx="33800" cy="28650"/>
            </a:xfrm>
            <a:custGeom>
              <a:avLst/>
              <a:gdLst/>
              <a:ahLst/>
              <a:cxnLst/>
              <a:rect l="l" t="t" r="r" b="b"/>
              <a:pathLst>
                <a:path w="1352" h="1146" extrusionOk="0">
                  <a:moveTo>
                    <a:pt x="702" y="0"/>
                  </a:moveTo>
                  <a:cubicBezTo>
                    <a:pt x="290" y="0"/>
                    <a:pt x="1" y="465"/>
                    <a:pt x="226" y="856"/>
                  </a:cubicBezTo>
                  <a:cubicBezTo>
                    <a:pt x="333" y="1052"/>
                    <a:pt x="524" y="1145"/>
                    <a:pt x="716" y="1145"/>
                  </a:cubicBezTo>
                  <a:cubicBezTo>
                    <a:pt x="956" y="1145"/>
                    <a:pt x="1197" y="998"/>
                    <a:pt x="1271" y="722"/>
                  </a:cubicBezTo>
                  <a:cubicBezTo>
                    <a:pt x="1352" y="414"/>
                    <a:pt x="1178" y="106"/>
                    <a:pt x="869" y="25"/>
                  </a:cubicBezTo>
                  <a:cubicBezTo>
                    <a:pt x="812" y="8"/>
                    <a:pt x="756" y="0"/>
                    <a:pt x="702"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1337;p54">
              <a:extLst>
                <a:ext uri="{FF2B5EF4-FFF2-40B4-BE49-F238E27FC236}">
                  <a16:creationId xmlns:a16="http://schemas.microsoft.com/office/drawing/2014/main" id="{2A04D4E4-8EFC-424F-87EF-3FF2E8FAC139}"/>
                </a:ext>
              </a:extLst>
            </p:cNvPr>
            <p:cNvSpPr/>
            <p:nvPr/>
          </p:nvSpPr>
          <p:spPr>
            <a:xfrm>
              <a:off x="6029700" y="2035063"/>
              <a:ext cx="34850" cy="28775"/>
            </a:xfrm>
            <a:custGeom>
              <a:avLst/>
              <a:gdLst/>
              <a:ahLst/>
              <a:cxnLst/>
              <a:rect l="l" t="t" r="r" b="b"/>
              <a:pathLst>
                <a:path w="1394" h="1151" extrusionOk="0">
                  <a:moveTo>
                    <a:pt x="726" y="1"/>
                  </a:moveTo>
                  <a:cubicBezTo>
                    <a:pt x="633" y="1"/>
                    <a:pt x="537" y="23"/>
                    <a:pt x="443" y="73"/>
                  </a:cubicBezTo>
                  <a:cubicBezTo>
                    <a:pt x="1" y="327"/>
                    <a:pt x="81" y="997"/>
                    <a:pt x="577" y="1131"/>
                  </a:cubicBezTo>
                  <a:cubicBezTo>
                    <a:pt x="628" y="1145"/>
                    <a:pt x="678" y="1151"/>
                    <a:pt x="728" y="1151"/>
                  </a:cubicBezTo>
                  <a:cubicBezTo>
                    <a:pt x="981" y="1151"/>
                    <a:pt x="1209" y="987"/>
                    <a:pt x="1287" y="729"/>
                  </a:cubicBezTo>
                  <a:cubicBezTo>
                    <a:pt x="1394" y="335"/>
                    <a:pt x="1086" y="1"/>
                    <a:pt x="726"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1338;p54">
              <a:extLst>
                <a:ext uri="{FF2B5EF4-FFF2-40B4-BE49-F238E27FC236}">
                  <a16:creationId xmlns:a16="http://schemas.microsoft.com/office/drawing/2014/main" id="{33A23F2D-0C55-4C82-9D96-888F90D53431}"/>
                </a:ext>
              </a:extLst>
            </p:cNvPr>
            <p:cNvSpPr/>
            <p:nvPr/>
          </p:nvSpPr>
          <p:spPr>
            <a:xfrm>
              <a:off x="5982125" y="2153663"/>
              <a:ext cx="63400" cy="53450"/>
            </a:xfrm>
            <a:custGeom>
              <a:avLst/>
              <a:gdLst/>
              <a:ahLst/>
              <a:cxnLst/>
              <a:rect l="l" t="t" r="r" b="b"/>
              <a:pathLst>
                <a:path w="2536" h="2138" extrusionOk="0">
                  <a:moveTo>
                    <a:pt x="1197" y="0"/>
                  </a:moveTo>
                  <a:cubicBezTo>
                    <a:pt x="749" y="0"/>
                    <a:pt x="304" y="275"/>
                    <a:pt x="162" y="783"/>
                  </a:cubicBezTo>
                  <a:cubicBezTo>
                    <a:pt x="1" y="1346"/>
                    <a:pt x="336" y="1935"/>
                    <a:pt x="899" y="2096"/>
                  </a:cubicBezTo>
                  <a:cubicBezTo>
                    <a:pt x="999" y="2124"/>
                    <a:pt x="1098" y="2137"/>
                    <a:pt x="1193" y="2137"/>
                  </a:cubicBezTo>
                  <a:cubicBezTo>
                    <a:pt x="1966" y="2137"/>
                    <a:pt x="2536" y="1281"/>
                    <a:pt x="2118" y="542"/>
                  </a:cubicBezTo>
                  <a:cubicBezTo>
                    <a:pt x="1911" y="174"/>
                    <a:pt x="1553" y="0"/>
                    <a:pt x="1197" y="0"/>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1339;p54">
              <a:extLst>
                <a:ext uri="{FF2B5EF4-FFF2-40B4-BE49-F238E27FC236}">
                  <a16:creationId xmlns:a16="http://schemas.microsoft.com/office/drawing/2014/main" id="{684BBC85-6F9B-49C4-9FC2-E5152C3C66E8}"/>
                </a:ext>
              </a:extLst>
            </p:cNvPr>
            <p:cNvSpPr/>
            <p:nvPr/>
          </p:nvSpPr>
          <p:spPr>
            <a:xfrm>
              <a:off x="5904400" y="2013763"/>
              <a:ext cx="121325" cy="31500"/>
            </a:xfrm>
            <a:custGeom>
              <a:avLst/>
              <a:gdLst/>
              <a:ahLst/>
              <a:cxnLst/>
              <a:rect l="l" t="t" r="r" b="b"/>
              <a:pathLst>
                <a:path w="4853" h="1260" fill="none" extrusionOk="0">
                  <a:moveTo>
                    <a:pt x="1" y="1260"/>
                  </a:moveTo>
                  <a:lnTo>
                    <a:pt x="4852" y="0"/>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1340;p54">
              <a:extLst>
                <a:ext uri="{FF2B5EF4-FFF2-40B4-BE49-F238E27FC236}">
                  <a16:creationId xmlns:a16="http://schemas.microsoft.com/office/drawing/2014/main" id="{3AF5E0DD-B435-46B2-B0BB-2F55A1B2A428}"/>
                </a:ext>
              </a:extLst>
            </p:cNvPr>
            <p:cNvSpPr/>
            <p:nvPr/>
          </p:nvSpPr>
          <p:spPr>
            <a:xfrm>
              <a:off x="6008675" y="1999538"/>
              <a:ext cx="34450" cy="28775"/>
            </a:xfrm>
            <a:custGeom>
              <a:avLst/>
              <a:gdLst/>
              <a:ahLst/>
              <a:cxnLst/>
              <a:rect l="l" t="t" r="r" b="b"/>
              <a:pathLst>
                <a:path w="1378" h="1151" extrusionOk="0">
                  <a:moveTo>
                    <a:pt x="650" y="1"/>
                  </a:moveTo>
                  <a:cubicBezTo>
                    <a:pt x="303" y="1"/>
                    <a:pt x="0" y="330"/>
                    <a:pt x="105" y="716"/>
                  </a:cubicBezTo>
                  <a:cubicBezTo>
                    <a:pt x="173" y="976"/>
                    <a:pt x="402" y="1150"/>
                    <a:pt x="658" y="1150"/>
                  </a:cubicBezTo>
                  <a:cubicBezTo>
                    <a:pt x="705" y="1150"/>
                    <a:pt x="753" y="1144"/>
                    <a:pt x="802" y="1132"/>
                  </a:cubicBezTo>
                  <a:cubicBezTo>
                    <a:pt x="1298" y="998"/>
                    <a:pt x="1378" y="341"/>
                    <a:pt x="949" y="87"/>
                  </a:cubicBezTo>
                  <a:cubicBezTo>
                    <a:pt x="851" y="27"/>
                    <a:pt x="749" y="1"/>
                    <a:pt x="650"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1341;p54">
              <a:extLst>
                <a:ext uri="{FF2B5EF4-FFF2-40B4-BE49-F238E27FC236}">
                  <a16:creationId xmlns:a16="http://schemas.microsoft.com/office/drawing/2014/main" id="{B76C7148-C6A4-4D36-942E-E9E29ECDDE03}"/>
                </a:ext>
              </a:extLst>
            </p:cNvPr>
            <p:cNvSpPr/>
            <p:nvPr/>
          </p:nvSpPr>
          <p:spPr>
            <a:xfrm>
              <a:off x="5854150" y="2023888"/>
              <a:ext cx="63450" cy="53250"/>
            </a:xfrm>
            <a:custGeom>
              <a:avLst/>
              <a:gdLst/>
              <a:ahLst/>
              <a:cxnLst/>
              <a:rect l="l" t="t" r="r" b="b"/>
              <a:pathLst>
                <a:path w="2538" h="2130" extrusionOk="0">
                  <a:moveTo>
                    <a:pt x="1203" y="0"/>
                  </a:moveTo>
                  <a:cubicBezTo>
                    <a:pt x="1113" y="0"/>
                    <a:pt x="1020" y="12"/>
                    <a:pt x="925" y="37"/>
                  </a:cubicBezTo>
                  <a:cubicBezTo>
                    <a:pt x="349" y="185"/>
                    <a:pt x="1" y="761"/>
                    <a:pt x="162" y="1337"/>
                  </a:cubicBezTo>
                  <a:cubicBezTo>
                    <a:pt x="290" y="1850"/>
                    <a:pt x="737" y="2130"/>
                    <a:pt x="1190" y="2130"/>
                  </a:cubicBezTo>
                  <a:cubicBezTo>
                    <a:pt x="1540" y="2130"/>
                    <a:pt x="1894" y="1962"/>
                    <a:pt x="2105" y="1605"/>
                  </a:cubicBezTo>
                  <a:cubicBezTo>
                    <a:pt x="2537" y="873"/>
                    <a:pt x="1979" y="0"/>
                    <a:pt x="1203" y="0"/>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1342;p54">
              <a:extLst>
                <a:ext uri="{FF2B5EF4-FFF2-40B4-BE49-F238E27FC236}">
                  <a16:creationId xmlns:a16="http://schemas.microsoft.com/office/drawing/2014/main" id="{AA1C50D4-E645-4042-9715-97176A18B7ED}"/>
                </a:ext>
              </a:extLst>
            </p:cNvPr>
            <p:cNvSpPr/>
            <p:nvPr/>
          </p:nvSpPr>
          <p:spPr>
            <a:xfrm>
              <a:off x="6104425" y="1967513"/>
              <a:ext cx="99175" cy="25825"/>
            </a:xfrm>
            <a:custGeom>
              <a:avLst/>
              <a:gdLst/>
              <a:ahLst/>
              <a:cxnLst/>
              <a:rect l="l" t="t" r="r" b="b"/>
              <a:pathLst>
                <a:path w="3967" h="1033" fill="none" extrusionOk="0">
                  <a:moveTo>
                    <a:pt x="3967" y="1"/>
                  </a:moveTo>
                  <a:lnTo>
                    <a:pt x="0" y="1033"/>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1343;p54">
              <a:extLst>
                <a:ext uri="{FF2B5EF4-FFF2-40B4-BE49-F238E27FC236}">
                  <a16:creationId xmlns:a16="http://schemas.microsoft.com/office/drawing/2014/main" id="{8B824B58-4265-4067-AA4A-EEF9FC1846EA}"/>
                </a:ext>
              </a:extLst>
            </p:cNvPr>
            <p:cNvSpPr/>
            <p:nvPr/>
          </p:nvSpPr>
          <p:spPr>
            <a:xfrm>
              <a:off x="6187175" y="1953338"/>
              <a:ext cx="34200" cy="28675"/>
            </a:xfrm>
            <a:custGeom>
              <a:avLst/>
              <a:gdLst/>
              <a:ahLst/>
              <a:cxnLst/>
              <a:rect l="l" t="t" r="r" b="b"/>
              <a:pathLst>
                <a:path w="1368" h="1147" extrusionOk="0">
                  <a:moveTo>
                    <a:pt x="637" y="1"/>
                  </a:moveTo>
                  <a:cubicBezTo>
                    <a:pt x="591" y="1"/>
                    <a:pt x="544" y="6"/>
                    <a:pt x="496" y="18"/>
                  </a:cubicBezTo>
                  <a:cubicBezTo>
                    <a:pt x="188" y="99"/>
                    <a:pt x="0" y="407"/>
                    <a:pt x="81" y="715"/>
                  </a:cubicBezTo>
                  <a:cubicBezTo>
                    <a:pt x="156" y="995"/>
                    <a:pt x="398" y="1146"/>
                    <a:pt x="640" y="1146"/>
                  </a:cubicBezTo>
                  <a:cubicBezTo>
                    <a:pt x="827" y="1146"/>
                    <a:pt x="1015" y="1055"/>
                    <a:pt x="1126" y="863"/>
                  </a:cubicBezTo>
                  <a:cubicBezTo>
                    <a:pt x="1367" y="464"/>
                    <a:pt x="1054" y="1"/>
                    <a:pt x="637"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1344;p54">
              <a:extLst>
                <a:ext uri="{FF2B5EF4-FFF2-40B4-BE49-F238E27FC236}">
                  <a16:creationId xmlns:a16="http://schemas.microsoft.com/office/drawing/2014/main" id="{CE3AC1F9-87B2-41B0-BE72-C6AEAFEBF8F1}"/>
                </a:ext>
              </a:extLst>
            </p:cNvPr>
            <p:cNvSpPr/>
            <p:nvPr/>
          </p:nvSpPr>
          <p:spPr>
            <a:xfrm>
              <a:off x="6087000" y="1978788"/>
              <a:ext cx="34550" cy="28575"/>
            </a:xfrm>
            <a:custGeom>
              <a:avLst/>
              <a:gdLst/>
              <a:ahLst/>
              <a:cxnLst/>
              <a:rect l="l" t="t" r="r" b="b"/>
              <a:pathLst>
                <a:path w="1382" h="1143" extrusionOk="0">
                  <a:moveTo>
                    <a:pt x="735" y="0"/>
                  </a:moveTo>
                  <a:cubicBezTo>
                    <a:pt x="687" y="0"/>
                    <a:pt x="639" y="6"/>
                    <a:pt x="590" y="19"/>
                  </a:cubicBezTo>
                  <a:cubicBezTo>
                    <a:pt x="94" y="139"/>
                    <a:pt x="0" y="809"/>
                    <a:pt x="443" y="1064"/>
                  </a:cubicBezTo>
                  <a:cubicBezTo>
                    <a:pt x="537" y="1118"/>
                    <a:pt x="635" y="1143"/>
                    <a:pt x="730" y="1143"/>
                  </a:cubicBezTo>
                  <a:cubicBezTo>
                    <a:pt x="1079" y="1143"/>
                    <a:pt x="1382" y="811"/>
                    <a:pt x="1287" y="421"/>
                  </a:cubicBezTo>
                  <a:cubicBezTo>
                    <a:pt x="1219" y="172"/>
                    <a:pt x="990" y="0"/>
                    <a:pt x="735"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1345;p54">
              <a:extLst>
                <a:ext uri="{FF2B5EF4-FFF2-40B4-BE49-F238E27FC236}">
                  <a16:creationId xmlns:a16="http://schemas.microsoft.com/office/drawing/2014/main" id="{B554BE17-08E2-4A75-A48A-93725ACA37C6}"/>
                </a:ext>
              </a:extLst>
            </p:cNvPr>
            <p:cNvSpPr/>
            <p:nvPr/>
          </p:nvSpPr>
          <p:spPr>
            <a:xfrm>
              <a:off x="5947625" y="1890463"/>
              <a:ext cx="80775" cy="81775"/>
            </a:xfrm>
            <a:custGeom>
              <a:avLst/>
              <a:gdLst/>
              <a:ahLst/>
              <a:cxnLst/>
              <a:rect l="l" t="t" r="r" b="b"/>
              <a:pathLst>
                <a:path w="3231" h="3271" fill="none" extrusionOk="0">
                  <a:moveTo>
                    <a:pt x="1" y="0"/>
                  </a:moveTo>
                  <a:lnTo>
                    <a:pt x="3230" y="3270"/>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1346;p54">
              <a:extLst>
                <a:ext uri="{FF2B5EF4-FFF2-40B4-BE49-F238E27FC236}">
                  <a16:creationId xmlns:a16="http://schemas.microsoft.com/office/drawing/2014/main" id="{00B3AD82-B616-4AB5-9FD7-CD4CECBC7B2E}"/>
                </a:ext>
              </a:extLst>
            </p:cNvPr>
            <p:cNvSpPr/>
            <p:nvPr/>
          </p:nvSpPr>
          <p:spPr>
            <a:xfrm>
              <a:off x="6011950" y="1957238"/>
              <a:ext cx="30175" cy="28625"/>
            </a:xfrm>
            <a:custGeom>
              <a:avLst/>
              <a:gdLst/>
              <a:ahLst/>
              <a:cxnLst/>
              <a:rect l="l" t="t" r="r" b="b"/>
              <a:pathLst>
                <a:path w="1207" h="1145" extrusionOk="0">
                  <a:moveTo>
                    <a:pt x="631" y="1"/>
                  </a:moveTo>
                  <a:cubicBezTo>
                    <a:pt x="490" y="1"/>
                    <a:pt x="346" y="53"/>
                    <a:pt x="228" y="170"/>
                  </a:cubicBezTo>
                  <a:cubicBezTo>
                    <a:pt x="1" y="398"/>
                    <a:pt x="1" y="760"/>
                    <a:pt x="228" y="975"/>
                  </a:cubicBezTo>
                  <a:cubicBezTo>
                    <a:pt x="346" y="1092"/>
                    <a:pt x="490" y="1144"/>
                    <a:pt x="631" y="1144"/>
                  </a:cubicBezTo>
                  <a:cubicBezTo>
                    <a:pt x="925" y="1144"/>
                    <a:pt x="1207" y="917"/>
                    <a:pt x="1207" y="572"/>
                  </a:cubicBezTo>
                  <a:cubicBezTo>
                    <a:pt x="1207" y="228"/>
                    <a:pt x="925" y="1"/>
                    <a:pt x="631"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1347;p54">
              <a:extLst>
                <a:ext uri="{FF2B5EF4-FFF2-40B4-BE49-F238E27FC236}">
                  <a16:creationId xmlns:a16="http://schemas.microsoft.com/office/drawing/2014/main" id="{1C757A82-39FE-4A16-BF4F-9927C8EAB138}"/>
                </a:ext>
              </a:extLst>
            </p:cNvPr>
            <p:cNvSpPr/>
            <p:nvPr/>
          </p:nvSpPr>
          <p:spPr>
            <a:xfrm>
              <a:off x="5896700" y="1848163"/>
              <a:ext cx="71400" cy="53375"/>
            </a:xfrm>
            <a:custGeom>
              <a:avLst/>
              <a:gdLst/>
              <a:ahLst/>
              <a:cxnLst/>
              <a:rect l="l" t="t" r="r" b="b"/>
              <a:pathLst>
                <a:path w="2856" h="2135" extrusionOk="0">
                  <a:moveTo>
                    <a:pt x="1441" y="1"/>
                  </a:moveTo>
                  <a:cubicBezTo>
                    <a:pt x="1167" y="1"/>
                    <a:pt x="892" y="104"/>
                    <a:pt x="684" y="312"/>
                  </a:cubicBezTo>
                  <a:cubicBezTo>
                    <a:pt x="1" y="969"/>
                    <a:pt x="470" y="2121"/>
                    <a:pt x="1421" y="2135"/>
                  </a:cubicBezTo>
                  <a:cubicBezTo>
                    <a:pt x="2373" y="2135"/>
                    <a:pt x="2855" y="996"/>
                    <a:pt x="2198" y="312"/>
                  </a:cubicBezTo>
                  <a:cubicBezTo>
                    <a:pt x="1991" y="104"/>
                    <a:pt x="1716" y="1"/>
                    <a:pt x="1441"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1348;p54">
              <a:extLst>
                <a:ext uri="{FF2B5EF4-FFF2-40B4-BE49-F238E27FC236}">
                  <a16:creationId xmlns:a16="http://schemas.microsoft.com/office/drawing/2014/main" id="{BEE19F66-4F63-4526-9539-B636DF3D9E7E}"/>
                </a:ext>
              </a:extLst>
            </p:cNvPr>
            <p:cNvSpPr/>
            <p:nvPr/>
          </p:nvSpPr>
          <p:spPr>
            <a:xfrm>
              <a:off x="6174450" y="2009388"/>
              <a:ext cx="31175" cy="113275"/>
            </a:xfrm>
            <a:custGeom>
              <a:avLst/>
              <a:gdLst/>
              <a:ahLst/>
              <a:cxnLst/>
              <a:rect l="l" t="t" r="r" b="b"/>
              <a:pathLst>
                <a:path w="1247" h="4531" fill="none" extrusionOk="0">
                  <a:moveTo>
                    <a:pt x="0" y="4530"/>
                  </a:moveTo>
                  <a:lnTo>
                    <a:pt x="1246" y="1"/>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1349;p54">
              <a:extLst>
                <a:ext uri="{FF2B5EF4-FFF2-40B4-BE49-F238E27FC236}">
                  <a16:creationId xmlns:a16="http://schemas.microsoft.com/office/drawing/2014/main" id="{EDDE43BF-7618-4F4F-9E22-553332738EA8}"/>
                </a:ext>
              </a:extLst>
            </p:cNvPr>
            <p:cNvSpPr/>
            <p:nvPr/>
          </p:nvSpPr>
          <p:spPr>
            <a:xfrm>
              <a:off x="6156375" y="2107688"/>
              <a:ext cx="34175" cy="28600"/>
            </a:xfrm>
            <a:custGeom>
              <a:avLst/>
              <a:gdLst/>
              <a:ahLst/>
              <a:cxnLst/>
              <a:rect l="l" t="t" r="r" b="b"/>
              <a:pathLst>
                <a:path w="1367" h="1144" extrusionOk="0">
                  <a:moveTo>
                    <a:pt x="726" y="1"/>
                  </a:moveTo>
                  <a:cubicBezTo>
                    <a:pt x="306" y="1"/>
                    <a:pt x="0" y="459"/>
                    <a:pt x="227" y="853"/>
                  </a:cubicBezTo>
                  <a:cubicBezTo>
                    <a:pt x="341" y="1050"/>
                    <a:pt x="534" y="1143"/>
                    <a:pt x="726" y="1143"/>
                  </a:cubicBezTo>
                  <a:cubicBezTo>
                    <a:pt x="964" y="1143"/>
                    <a:pt x="1198" y="1000"/>
                    <a:pt x="1273" y="732"/>
                  </a:cubicBezTo>
                  <a:cubicBezTo>
                    <a:pt x="1366" y="424"/>
                    <a:pt x="1179" y="102"/>
                    <a:pt x="884" y="22"/>
                  </a:cubicBezTo>
                  <a:cubicBezTo>
                    <a:pt x="830" y="8"/>
                    <a:pt x="777" y="1"/>
                    <a:pt x="726"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1350;p54">
              <a:extLst>
                <a:ext uri="{FF2B5EF4-FFF2-40B4-BE49-F238E27FC236}">
                  <a16:creationId xmlns:a16="http://schemas.microsoft.com/office/drawing/2014/main" id="{BAC81ABE-AD0A-4E02-8EBE-D0983D872419}"/>
                </a:ext>
              </a:extLst>
            </p:cNvPr>
            <p:cNvSpPr/>
            <p:nvPr/>
          </p:nvSpPr>
          <p:spPr>
            <a:xfrm>
              <a:off x="6187500" y="1995538"/>
              <a:ext cx="34850" cy="28775"/>
            </a:xfrm>
            <a:custGeom>
              <a:avLst/>
              <a:gdLst/>
              <a:ahLst/>
              <a:cxnLst/>
              <a:rect l="l" t="t" r="r" b="b"/>
              <a:pathLst>
                <a:path w="1394" h="1151" extrusionOk="0">
                  <a:moveTo>
                    <a:pt x="721" y="0"/>
                  </a:moveTo>
                  <a:cubicBezTo>
                    <a:pt x="629" y="0"/>
                    <a:pt x="534" y="23"/>
                    <a:pt x="443" y="72"/>
                  </a:cubicBezTo>
                  <a:cubicBezTo>
                    <a:pt x="1" y="327"/>
                    <a:pt x="81" y="997"/>
                    <a:pt x="577" y="1131"/>
                  </a:cubicBezTo>
                  <a:cubicBezTo>
                    <a:pt x="628" y="1144"/>
                    <a:pt x="678" y="1151"/>
                    <a:pt x="728" y="1151"/>
                  </a:cubicBezTo>
                  <a:cubicBezTo>
                    <a:pt x="981" y="1151"/>
                    <a:pt x="1209" y="987"/>
                    <a:pt x="1287" y="729"/>
                  </a:cubicBezTo>
                  <a:cubicBezTo>
                    <a:pt x="1394" y="335"/>
                    <a:pt x="1077" y="0"/>
                    <a:pt x="721"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1351;p54">
              <a:extLst>
                <a:ext uri="{FF2B5EF4-FFF2-40B4-BE49-F238E27FC236}">
                  <a16:creationId xmlns:a16="http://schemas.microsoft.com/office/drawing/2014/main" id="{876233F2-4F9D-4AA3-9546-4B9432397577}"/>
                </a:ext>
              </a:extLst>
            </p:cNvPr>
            <p:cNvSpPr/>
            <p:nvPr/>
          </p:nvSpPr>
          <p:spPr>
            <a:xfrm>
              <a:off x="6139600" y="2114263"/>
              <a:ext cx="63400" cy="53300"/>
            </a:xfrm>
            <a:custGeom>
              <a:avLst/>
              <a:gdLst/>
              <a:ahLst/>
              <a:cxnLst/>
              <a:rect l="l" t="t" r="r" b="b"/>
              <a:pathLst>
                <a:path w="2536" h="2132" extrusionOk="0">
                  <a:moveTo>
                    <a:pt x="1193" y="1"/>
                  </a:moveTo>
                  <a:cubicBezTo>
                    <a:pt x="746" y="1"/>
                    <a:pt x="303" y="271"/>
                    <a:pt x="161" y="778"/>
                  </a:cubicBezTo>
                  <a:cubicBezTo>
                    <a:pt x="0" y="1354"/>
                    <a:pt x="335" y="1943"/>
                    <a:pt x="898" y="2091"/>
                  </a:cubicBezTo>
                  <a:cubicBezTo>
                    <a:pt x="1000" y="2119"/>
                    <a:pt x="1100" y="2132"/>
                    <a:pt x="1196" y="2132"/>
                  </a:cubicBezTo>
                  <a:cubicBezTo>
                    <a:pt x="1976" y="2132"/>
                    <a:pt x="2535" y="1276"/>
                    <a:pt x="2118" y="536"/>
                  </a:cubicBezTo>
                  <a:cubicBezTo>
                    <a:pt x="1909" y="173"/>
                    <a:pt x="1550" y="1"/>
                    <a:pt x="1193"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1352;p54">
              <a:extLst>
                <a:ext uri="{FF2B5EF4-FFF2-40B4-BE49-F238E27FC236}">
                  <a16:creationId xmlns:a16="http://schemas.microsoft.com/office/drawing/2014/main" id="{2F165778-6BBB-463F-8CAA-E33B02CC7100}"/>
                </a:ext>
              </a:extLst>
            </p:cNvPr>
            <p:cNvSpPr/>
            <p:nvPr/>
          </p:nvSpPr>
          <p:spPr>
            <a:xfrm>
              <a:off x="6262225" y="1927988"/>
              <a:ext cx="99175" cy="25825"/>
            </a:xfrm>
            <a:custGeom>
              <a:avLst/>
              <a:gdLst/>
              <a:ahLst/>
              <a:cxnLst/>
              <a:rect l="l" t="t" r="r" b="b"/>
              <a:pathLst>
                <a:path w="3967" h="1033" fill="none" extrusionOk="0">
                  <a:moveTo>
                    <a:pt x="3967" y="0"/>
                  </a:moveTo>
                  <a:lnTo>
                    <a:pt x="0" y="1032"/>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1353;p54">
              <a:extLst>
                <a:ext uri="{FF2B5EF4-FFF2-40B4-BE49-F238E27FC236}">
                  <a16:creationId xmlns:a16="http://schemas.microsoft.com/office/drawing/2014/main" id="{9CD4E61A-1622-405E-B65E-6B4853A13239}"/>
                </a:ext>
              </a:extLst>
            </p:cNvPr>
            <p:cNvSpPr/>
            <p:nvPr/>
          </p:nvSpPr>
          <p:spPr>
            <a:xfrm>
              <a:off x="6344625" y="1913813"/>
              <a:ext cx="34200" cy="28675"/>
            </a:xfrm>
            <a:custGeom>
              <a:avLst/>
              <a:gdLst/>
              <a:ahLst/>
              <a:cxnLst/>
              <a:rect l="l" t="t" r="r" b="b"/>
              <a:pathLst>
                <a:path w="1368" h="1147" extrusionOk="0">
                  <a:moveTo>
                    <a:pt x="641" y="0"/>
                  </a:moveTo>
                  <a:cubicBezTo>
                    <a:pt x="594" y="0"/>
                    <a:pt x="546" y="6"/>
                    <a:pt x="497" y="18"/>
                  </a:cubicBezTo>
                  <a:cubicBezTo>
                    <a:pt x="188" y="98"/>
                    <a:pt x="1" y="420"/>
                    <a:pt x="81" y="715"/>
                  </a:cubicBezTo>
                  <a:cubicBezTo>
                    <a:pt x="157" y="994"/>
                    <a:pt x="398" y="1146"/>
                    <a:pt x="640" y="1146"/>
                  </a:cubicBezTo>
                  <a:cubicBezTo>
                    <a:pt x="828" y="1146"/>
                    <a:pt x="1015" y="1055"/>
                    <a:pt x="1126" y="862"/>
                  </a:cubicBezTo>
                  <a:cubicBezTo>
                    <a:pt x="1368" y="464"/>
                    <a:pt x="1066" y="0"/>
                    <a:pt x="641"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1354;p54">
              <a:extLst>
                <a:ext uri="{FF2B5EF4-FFF2-40B4-BE49-F238E27FC236}">
                  <a16:creationId xmlns:a16="http://schemas.microsoft.com/office/drawing/2014/main" id="{8FB7D991-F9FB-4ABA-B625-E8115DA3D914}"/>
                </a:ext>
              </a:extLst>
            </p:cNvPr>
            <p:cNvSpPr/>
            <p:nvPr/>
          </p:nvSpPr>
          <p:spPr>
            <a:xfrm>
              <a:off x="6244450" y="1939238"/>
              <a:ext cx="34825" cy="28725"/>
            </a:xfrm>
            <a:custGeom>
              <a:avLst/>
              <a:gdLst/>
              <a:ahLst/>
              <a:cxnLst/>
              <a:rect l="l" t="t" r="r" b="b"/>
              <a:pathLst>
                <a:path w="1393" h="1149" extrusionOk="0">
                  <a:moveTo>
                    <a:pt x="735" y="1"/>
                  </a:moveTo>
                  <a:cubicBezTo>
                    <a:pt x="687" y="1"/>
                    <a:pt x="639" y="7"/>
                    <a:pt x="591" y="19"/>
                  </a:cubicBezTo>
                  <a:cubicBezTo>
                    <a:pt x="95" y="153"/>
                    <a:pt x="1" y="810"/>
                    <a:pt x="443" y="1065"/>
                  </a:cubicBezTo>
                  <a:cubicBezTo>
                    <a:pt x="539" y="1123"/>
                    <a:pt x="640" y="1149"/>
                    <a:pt x="737" y="1149"/>
                  </a:cubicBezTo>
                  <a:cubicBezTo>
                    <a:pt x="1087" y="1149"/>
                    <a:pt x="1392" y="812"/>
                    <a:pt x="1287" y="435"/>
                  </a:cubicBezTo>
                  <a:cubicBezTo>
                    <a:pt x="1220" y="175"/>
                    <a:pt x="990" y="1"/>
                    <a:pt x="735"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1355;p54">
              <a:extLst>
                <a:ext uri="{FF2B5EF4-FFF2-40B4-BE49-F238E27FC236}">
                  <a16:creationId xmlns:a16="http://schemas.microsoft.com/office/drawing/2014/main" id="{2D2645E1-4B49-4C12-88AD-F412C6853BA7}"/>
                </a:ext>
              </a:extLst>
            </p:cNvPr>
            <p:cNvSpPr/>
            <p:nvPr/>
          </p:nvSpPr>
          <p:spPr>
            <a:xfrm>
              <a:off x="6105425" y="1850938"/>
              <a:ext cx="80425" cy="81750"/>
            </a:xfrm>
            <a:custGeom>
              <a:avLst/>
              <a:gdLst/>
              <a:ahLst/>
              <a:cxnLst/>
              <a:rect l="l" t="t" r="r" b="b"/>
              <a:pathLst>
                <a:path w="3217" h="3270" fill="none" extrusionOk="0">
                  <a:moveTo>
                    <a:pt x="0" y="0"/>
                  </a:moveTo>
                  <a:lnTo>
                    <a:pt x="3217" y="3270"/>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1356;p54">
              <a:extLst>
                <a:ext uri="{FF2B5EF4-FFF2-40B4-BE49-F238E27FC236}">
                  <a16:creationId xmlns:a16="http://schemas.microsoft.com/office/drawing/2014/main" id="{F0E5A78E-3E64-4E33-9D7D-B276FB1DED3F}"/>
                </a:ext>
              </a:extLst>
            </p:cNvPr>
            <p:cNvSpPr/>
            <p:nvPr/>
          </p:nvSpPr>
          <p:spPr>
            <a:xfrm>
              <a:off x="6086675" y="1837188"/>
              <a:ext cx="38200" cy="28500"/>
            </a:xfrm>
            <a:custGeom>
              <a:avLst/>
              <a:gdLst/>
              <a:ahLst/>
              <a:cxnLst/>
              <a:rect l="l" t="t" r="r" b="b"/>
              <a:pathLst>
                <a:path w="1528" h="1140" extrusionOk="0">
                  <a:moveTo>
                    <a:pt x="764" y="1"/>
                  </a:moveTo>
                  <a:cubicBezTo>
                    <a:pt x="255" y="1"/>
                    <a:pt x="0" y="617"/>
                    <a:pt x="362" y="979"/>
                  </a:cubicBezTo>
                  <a:cubicBezTo>
                    <a:pt x="476" y="1086"/>
                    <a:pt x="623" y="1140"/>
                    <a:pt x="771" y="1140"/>
                  </a:cubicBezTo>
                  <a:cubicBezTo>
                    <a:pt x="918" y="1140"/>
                    <a:pt x="1065" y="1086"/>
                    <a:pt x="1179" y="979"/>
                  </a:cubicBezTo>
                  <a:cubicBezTo>
                    <a:pt x="1528" y="617"/>
                    <a:pt x="1273" y="1"/>
                    <a:pt x="764"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1357;p54">
              <a:extLst>
                <a:ext uri="{FF2B5EF4-FFF2-40B4-BE49-F238E27FC236}">
                  <a16:creationId xmlns:a16="http://schemas.microsoft.com/office/drawing/2014/main" id="{8302518F-1BE5-4D70-9A15-5F9653E5454E}"/>
                </a:ext>
              </a:extLst>
            </p:cNvPr>
            <p:cNvSpPr/>
            <p:nvPr/>
          </p:nvSpPr>
          <p:spPr>
            <a:xfrm>
              <a:off x="6169425" y="1917713"/>
              <a:ext cx="30175" cy="28625"/>
            </a:xfrm>
            <a:custGeom>
              <a:avLst/>
              <a:gdLst/>
              <a:ahLst/>
              <a:cxnLst/>
              <a:rect l="l" t="t" r="r" b="b"/>
              <a:pathLst>
                <a:path w="1207" h="1145" extrusionOk="0">
                  <a:moveTo>
                    <a:pt x="631" y="0"/>
                  </a:moveTo>
                  <a:cubicBezTo>
                    <a:pt x="489" y="0"/>
                    <a:pt x="345" y="53"/>
                    <a:pt x="228" y="170"/>
                  </a:cubicBezTo>
                  <a:cubicBezTo>
                    <a:pt x="0" y="398"/>
                    <a:pt x="0" y="760"/>
                    <a:pt x="228" y="974"/>
                  </a:cubicBezTo>
                  <a:cubicBezTo>
                    <a:pt x="345" y="1092"/>
                    <a:pt x="489" y="1144"/>
                    <a:pt x="631" y="1144"/>
                  </a:cubicBezTo>
                  <a:cubicBezTo>
                    <a:pt x="925" y="1144"/>
                    <a:pt x="1206" y="916"/>
                    <a:pt x="1206" y="572"/>
                  </a:cubicBezTo>
                  <a:cubicBezTo>
                    <a:pt x="1206" y="228"/>
                    <a:pt x="925" y="0"/>
                    <a:pt x="631"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1358;p54">
              <a:extLst>
                <a:ext uri="{FF2B5EF4-FFF2-40B4-BE49-F238E27FC236}">
                  <a16:creationId xmlns:a16="http://schemas.microsoft.com/office/drawing/2014/main" id="{C01BFC9A-E1DC-4A37-B761-DE87F34BDA3D}"/>
                </a:ext>
              </a:extLst>
            </p:cNvPr>
            <p:cNvSpPr/>
            <p:nvPr/>
          </p:nvSpPr>
          <p:spPr>
            <a:xfrm>
              <a:off x="6054500" y="1808663"/>
              <a:ext cx="71300" cy="53350"/>
            </a:xfrm>
            <a:custGeom>
              <a:avLst/>
              <a:gdLst/>
              <a:ahLst/>
              <a:cxnLst/>
              <a:rect l="l" t="t" r="r" b="b"/>
              <a:pathLst>
                <a:path w="2852" h="2134" extrusionOk="0">
                  <a:moveTo>
                    <a:pt x="1426" y="1"/>
                  </a:moveTo>
                  <a:cubicBezTo>
                    <a:pt x="1155" y="1"/>
                    <a:pt x="883" y="105"/>
                    <a:pt x="671" y="311"/>
                  </a:cubicBezTo>
                  <a:cubicBezTo>
                    <a:pt x="1" y="968"/>
                    <a:pt x="456" y="2120"/>
                    <a:pt x="1408" y="2133"/>
                  </a:cubicBezTo>
                  <a:cubicBezTo>
                    <a:pt x="1413" y="2133"/>
                    <a:pt x="1419" y="2134"/>
                    <a:pt x="1424" y="2134"/>
                  </a:cubicBezTo>
                  <a:cubicBezTo>
                    <a:pt x="2365" y="2134"/>
                    <a:pt x="2851" y="990"/>
                    <a:pt x="2185" y="324"/>
                  </a:cubicBezTo>
                  <a:cubicBezTo>
                    <a:pt x="1976" y="108"/>
                    <a:pt x="1702" y="1"/>
                    <a:pt x="1426"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1359;p54">
              <a:extLst>
                <a:ext uri="{FF2B5EF4-FFF2-40B4-BE49-F238E27FC236}">
                  <a16:creationId xmlns:a16="http://schemas.microsoft.com/office/drawing/2014/main" id="{43EB88C0-E1E3-4A81-BDFF-466CC2CC2736}"/>
                </a:ext>
              </a:extLst>
            </p:cNvPr>
            <p:cNvSpPr/>
            <p:nvPr/>
          </p:nvSpPr>
          <p:spPr>
            <a:xfrm>
              <a:off x="6407275" y="1780238"/>
              <a:ext cx="25500" cy="92825"/>
            </a:xfrm>
            <a:custGeom>
              <a:avLst/>
              <a:gdLst/>
              <a:ahLst/>
              <a:cxnLst/>
              <a:rect l="l" t="t" r="r" b="b"/>
              <a:pathLst>
                <a:path w="1020" h="3713" fill="none" extrusionOk="0">
                  <a:moveTo>
                    <a:pt x="1" y="3713"/>
                  </a:moveTo>
                  <a:lnTo>
                    <a:pt x="1019" y="1"/>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1360;p54">
              <a:extLst>
                <a:ext uri="{FF2B5EF4-FFF2-40B4-BE49-F238E27FC236}">
                  <a16:creationId xmlns:a16="http://schemas.microsoft.com/office/drawing/2014/main" id="{9A6AA98C-8E07-4F85-811E-9FD011C5C927}"/>
                </a:ext>
              </a:extLst>
            </p:cNvPr>
            <p:cNvSpPr/>
            <p:nvPr/>
          </p:nvSpPr>
          <p:spPr>
            <a:xfrm>
              <a:off x="6389200" y="1857763"/>
              <a:ext cx="34175" cy="28600"/>
            </a:xfrm>
            <a:custGeom>
              <a:avLst/>
              <a:gdLst/>
              <a:ahLst/>
              <a:cxnLst/>
              <a:rect l="l" t="t" r="r" b="b"/>
              <a:pathLst>
                <a:path w="1367" h="1144" extrusionOk="0">
                  <a:moveTo>
                    <a:pt x="726" y="1"/>
                  </a:moveTo>
                  <a:cubicBezTo>
                    <a:pt x="306" y="1"/>
                    <a:pt x="1" y="459"/>
                    <a:pt x="228" y="853"/>
                  </a:cubicBezTo>
                  <a:cubicBezTo>
                    <a:pt x="341" y="1050"/>
                    <a:pt x="535" y="1143"/>
                    <a:pt x="726" y="1143"/>
                  </a:cubicBezTo>
                  <a:cubicBezTo>
                    <a:pt x="964" y="1143"/>
                    <a:pt x="1199" y="999"/>
                    <a:pt x="1273" y="732"/>
                  </a:cubicBezTo>
                  <a:cubicBezTo>
                    <a:pt x="1367" y="424"/>
                    <a:pt x="1179" y="102"/>
                    <a:pt x="885" y="22"/>
                  </a:cubicBezTo>
                  <a:cubicBezTo>
                    <a:pt x="831" y="7"/>
                    <a:pt x="778" y="1"/>
                    <a:pt x="726"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1361;p54">
              <a:extLst>
                <a:ext uri="{FF2B5EF4-FFF2-40B4-BE49-F238E27FC236}">
                  <a16:creationId xmlns:a16="http://schemas.microsoft.com/office/drawing/2014/main" id="{44B5A7E4-A2EE-4E05-AF74-71FEF34BFAC3}"/>
                </a:ext>
              </a:extLst>
            </p:cNvPr>
            <p:cNvSpPr/>
            <p:nvPr/>
          </p:nvSpPr>
          <p:spPr>
            <a:xfrm>
              <a:off x="6414325" y="1766588"/>
              <a:ext cx="34825" cy="28700"/>
            </a:xfrm>
            <a:custGeom>
              <a:avLst/>
              <a:gdLst/>
              <a:ahLst/>
              <a:cxnLst/>
              <a:rect l="l" t="t" r="r" b="b"/>
              <a:pathLst>
                <a:path w="1393" h="1148" extrusionOk="0">
                  <a:moveTo>
                    <a:pt x="737" y="0"/>
                  </a:moveTo>
                  <a:cubicBezTo>
                    <a:pt x="644" y="0"/>
                    <a:pt x="548" y="24"/>
                    <a:pt x="456" y="78"/>
                  </a:cubicBezTo>
                  <a:cubicBezTo>
                    <a:pt x="0" y="332"/>
                    <a:pt x="81" y="989"/>
                    <a:pt x="576" y="1123"/>
                  </a:cubicBezTo>
                  <a:cubicBezTo>
                    <a:pt x="631" y="1139"/>
                    <a:pt x="685" y="1147"/>
                    <a:pt x="738" y="1147"/>
                  </a:cubicBezTo>
                  <a:cubicBezTo>
                    <a:pt x="987" y="1147"/>
                    <a:pt x="1209" y="977"/>
                    <a:pt x="1287" y="734"/>
                  </a:cubicBezTo>
                  <a:cubicBezTo>
                    <a:pt x="1393" y="342"/>
                    <a:pt x="1088" y="0"/>
                    <a:pt x="737"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1362;p54">
              <a:extLst>
                <a:ext uri="{FF2B5EF4-FFF2-40B4-BE49-F238E27FC236}">
                  <a16:creationId xmlns:a16="http://schemas.microsoft.com/office/drawing/2014/main" id="{8EE805CE-D871-4E11-A711-8ED20A299890}"/>
                </a:ext>
              </a:extLst>
            </p:cNvPr>
            <p:cNvSpPr/>
            <p:nvPr/>
          </p:nvSpPr>
          <p:spPr>
            <a:xfrm>
              <a:off x="6489350" y="1696813"/>
              <a:ext cx="112600" cy="28175"/>
            </a:xfrm>
            <a:custGeom>
              <a:avLst/>
              <a:gdLst/>
              <a:ahLst/>
              <a:cxnLst/>
              <a:rect l="l" t="t" r="r" b="b"/>
              <a:pathLst>
                <a:path w="4504" h="1127" fill="none" extrusionOk="0">
                  <a:moveTo>
                    <a:pt x="4504" y="1"/>
                  </a:moveTo>
                  <a:lnTo>
                    <a:pt x="1" y="1126"/>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1363;p54">
              <a:extLst>
                <a:ext uri="{FF2B5EF4-FFF2-40B4-BE49-F238E27FC236}">
                  <a16:creationId xmlns:a16="http://schemas.microsoft.com/office/drawing/2014/main" id="{17EE9868-FC03-4BEC-8F70-E2A770C034FF}"/>
                </a:ext>
              </a:extLst>
            </p:cNvPr>
            <p:cNvSpPr/>
            <p:nvPr/>
          </p:nvSpPr>
          <p:spPr>
            <a:xfrm>
              <a:off x="6585500" y="1682888"/>
              <a:ext cx="34175" cy="28625"/>
            </a:xfrm>
            <a:custGeom>
              <a:avLst/>
              <a:gdLst/>
              <a:ahLst/>
              <a:cxnLst/>
              <a:rect l="l" t="t" r="r" b="b"/>
              <a:pathLst>
                <a:path w="1367" h="1145" extrusionOk="0">
                  <a:moveTo>
                    <a:pt x="651" y="1"/>
                  </a:moveTo>
                  <a:cubicBezTo>
                    <a:pt x="601" y="1"/>
                    <a:pt x="550" y="7"/>
                    <a:pt x="497" y="22"/>
                  </a:cubicBezTo>
                  <a:cubicBezTo>
                    <a:pt x="189" y="89"/>
                    <a:pt x="1" y="397"/>
                    <a:pt x="81" y="705"/>
                  </a:cubicBezTo>
                  <a:cubicBezTo>
                    <a:pt x="150" y="988"/>
                    <a:pt x="394" y="1144"/>
                    <a:pt x="640" y="1144"/>
                  </a:cubicBezTo>
                  <a:cubicBezTo>
                    <a:pt x="825" y="1144"/>
                    <a:pt x="1012" y="1056"/>
                    <a:pt x="1127" y="866"/>
                  </a:cubicBezTo>
                  <a:cubicBezTo>
                    <a:pt x="1366" y="471"/>
                    <a:pt x="1071" y="1"/>
                    <a:pt x="651"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1364;p54">
              <a:extLst>
                <a:ext uri="{FF2B5EF4-FFF2-40B4-BE49-F238E27FC236}">
                  <a16:creationId xmlns:a16="http://schemas.microsoft.com/office/drawing/2014/main" id="{AC76184E-56FE-4563-99C9-F9CBEA9C3DAA}"/>
                </a:ext>
              </a:extLst>
            </p:cNvPr>
            <p:cNvSpPr/>
            <p:nvPr/>
          </p:nvSpPr>
          <p:spPr>
            <a:xfrm>
              <a:off x="6471600" y="1710413"/>
              <a:ext cx="34550" cy="28775"/>
            </a:xfrm>
            <a:custGeom>
              <a:avLst/>
              <a:gdLst/>
              <a:ahLst/>
              <a:cxnLst/>
              <a:rect l="l" t="t" r="r" b="b"/>
              <a:pathLst>
                <a:path w="1382" h="1151" extrusionOk="0">
                  <a:moveTo>
                    <a:pt x="734" y="1"/>
                  </a:moveTo>
                  <a:cubicBezTo>
                    <a:pt x="687" y="1"/>
                    <a:pt x="639" y="7"/>
                    <a:pt x="590" y="20"/>
                  </a:cubicBezTo>
                  <a:cubicBezTo>
                    <a:pt x="94" y="140"/>
                    <a:pt x="1" y="797"/>
                    <a:pt x="443" y="1065"/>
                  </a:cubicBezTo>
                  <a:cubicBezTo>
                    <a:pt x="538" y="1124"/>
                    <a:pt x="638" y="1151"/>
                    <a:pt x="735" y="1151"/>
                  </a:cubicBezTo>
                  <a:cubicBezTo>
                    <a:pt x="1077" y="1151"/>
                    <a:pt x="1381" y="821"/>
                    <a:pt x="1287" y="435"/>
                  </a:cubicBezTo>
                  <a:cubicBezTo>
                    <a:pt x="1219" y="175"/>
                    <a:pt x="990" y="1"/>
                    <a:pt x="734"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1365;p54">
              <a:extLst>
                <a:ext uri="{FF2B5EF4-FFF2-40B4-BE49-F238E27FC236}">
                  <a16:creationId xmlns:a16="http://schemas.microsoft.com/office/drawing/2014/main" id="{ABB76FBE-97FC-4434-8382-9B1CB00D0D19}"/>
                </a:ext>
              </a:extLst>
            </p:cNvPr>
            <p:cNvSpPr/>
            <p:nvPr/>
          </p:nvSpPr>
          <p:spPr>
            <a:xfrm>
              <a:off x="6587775" y="1663813"/>
              <a:ext cx="63100" cy="53375"/>
            </a:xfrm>
            <a:custGeom>
              <a:avLst/>
              <a:gdLst/>
              <a:ahLst/>
              <a:cxnLst/>
              <a:rect l="l" t="t" r="r" b="b"/>
              <a:pathLst>
                <a:path w="2524" h="2135" extrusionOk="0">
                  <a:moveTo>
                    <a:pt x="1349" y="1"/>
                  </a:moveTo>
                  <a:cubicBezTo>
                    <a:pt x="998" y="1"/>
                    <a:pt x="644" y="171"/>
                    <a:pt x="433" y="530"/>
                  </a:cubicBezTo>
                  <a:cubicBezTo>
                    <a:pt x="0" y="1263"/>
                    <a:pt x="547" y="2135"/>
                    <a:pt x="1331" y="2135"/>
                  </a:cubicBezTo>
                  <a:cubicBezTo>
                    <a:pt x="1422" y="2135"/>
                    <a:pt x="1516" y="2123"/>
                    <a:pt x="1612" y="2098"/>
                  </a:cubicBezTo>
                  <a:cubicBezTo>
                    <a:pt x="2188" y="1951"/>
                    <a:pt x="2523" y="1374"/>
                    <a:pt x="2376" y="798"/>
                  </a:cubicBezTo>
                  <a:cubicBezTo>
                    <a:pt x="2240" y="279"/>
                    <a:pt x="1797" y="1"/>
                    <a:pt x="1349"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1366;p54">
              <a:extLst>
                <a:ext uri="{FF2B5EF4-FFF2-40B4-BE49-F238E27FC236}">
                  <a16:creationId xmlns:a16="http://schemas.microsoft.com/office/drawing/2014/main" id="{CE4AD3AC-04D9-4FDF-B638-E7840F4F45DF}"/>
                </a:ext>
              </a:extLst>
            </p:cNvPr>
            <p:cNvSpPr/>
            <p:nvPr/>
          </p:nvSpPr>
          <p:spPr>
            <a:xfrm>
              <a:off x="6457200" y="1578213"/>
              <a:ext cx="31525" cy="113950"/>
            </a:xfrm>
            <a:custGeom>
              <a:avLst/>
              <a:gdLst/>
              <a:ahLst/>
              <a:cxnLst/>
              <a:rect l="l" t="t" r="r" b="b"/>
              <a:pathLst>
                <a:path w="1261" h="4558" fill="none" extrusionOk="0">
                  <a:moveTo>
                    <a:pt x="1260" y="1"/>
                  </a:moveTo>
                  <a:lnTo>
                    <a:pt x="0" y="4557"/>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1367;p54">
              <a:extLst>
                <a:ext uri="{FF2B5EF4-FFF2-40B4-BE49-F238E27FC236}">
                  <a16:creationId xmlns:a16="http://schemas.microsoft.com/office/drawing/2014/main" id="{C2525989-0E91-47EB-AC9B-63A96200EBAF}"/>
                </a:ext>
              </a:extLst>
            </p:cNvPr>
            <p:cNvSpPr/>
            <p:nvPr/>
          </p:nvSpPr>
          <p:spPr>
            <a:xfrm>
              <a:off x="6472600" y="1564613"/>
              <a:ext cx="33875" cy="28575"/>
            </a:xfrm>
            <a:custGeom>
              <a:avLst/>
              <a:gdLst/>
              <a:ahLst/>
              <a:cxnLst/>
              <a:rect l="l" t="t" r="r" b="b"/>
              <a:pathLst>
                <a:path w="1355" h="1143" extrusionOk="0">
                  <a:moveTo>
                    <a:pt x="639" y="1"/>
                  </a:moveTo>
                  <a:cubicBezTo>
                    <a:pt x="397" y="1"/>
                    <a:pt x="156" y="148"/>
                    <a:pt x="81" y="424"/>
                  </a:cubicBezTo>
                  <a:cubicBezTo>
                    <a:pt x="1" y="719"/>
                    <a:pt x="175" y="1041"/>
                    <a:pt x="483" y="1121"/>
                  </a:cubicBezTo>
                  <a:cubicBezTo>
                    <a:pt x="537" y="1136"/>
                    <a:pt x="590" y="1142"/>
                    <a:pt x="641" y="1142"/>
                  </a:cubicBezTo>
                  <a:cubicBezTo>
                    <a:pt x="1059" y="1142"/>
                    <a:pt x="1355" y="684"/>
                    <a:pt x="1140" y="290"/>
                  </a:cubicBezTo>
                  <a:cubicBezTo>
                    <a:pt x="1027" y="94"/>
                    <a:pt x="833" y="1"/>
                    <a:pt x="639"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1368;p54">
              <a:extLst>
                <a:ext uri="{FF2B5EF4-FFF2-40B4-BE49-F238E27FC236}">
                  <a16:creationId xmlns:a16="http://schemas.microsoft.com/office/drawing/2014/main" id="{6F6677AE-CEA6-4DEB-BA6F-C4C129EA6496}"/>
                </a:ext>
              </a:extLst>
            </p:cNvPr>
            <p:cNvSpPr/>
            <p:nvPr/>
          </p:nvSpPr>
          <p:spPr>
            <a:xfrm>
              <a:off x="6440800" y="1677238"/>
              <a:ext cx="34850" cy="28775"/>
            </a:xfrm>
            <a:custGeom>
              <a:avLst/>
              <a:gdLst/>
              <a:ahLst/>
              <a:cxnLst/>
              <a:rect l="l" t="t" r="r" b="b"/>
              <a:pathLst>
                <a:path w="1394" h="1151" extrusionOk="0">
                  <a:moveTo>
                    <a:pt x="666" y="0"/>
                  </a:moveTo>
                  <a:cubicBezTo>
                    <a:pt x="414" y="0"/>
                    <a:pt x="185" y="164"/>
                    <a:pt x="107" y="422"/>
                  </a:cubicBezTo>
                  <a:cubicBezTo>
                    <a:pt x="1" y="816"/>
                    <a:pt x="309" y="1151"/>
                    <a:pt x="661" y="1151"/>
                  </a:cubicBezTo>
                  <a:cubicBezTo>
                    <a:pt x="753" y="1151"/>
                    <a:pt x="847" y="1128"/>
                    <a:pt x="938" y="1079"/>
                  </a:cubicBezTo>
                  <a:cubicBezTo>
                    <a:pt x="1393" y="824"/>
                    <a:pt x="1300" y="154"/>
                    <a:pt x="817" y="20"/>
                  </a:cubicBezTo>
                  <a:cubicBezTo>
                    <a:pt x="767" y="7"/>
                    <a:pt x="716" y="0"/>
                    <a:pt x="666"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1369;p54">
              <a:extLst>
                <a:ext uri="{FF2B5EF4-FFF2-40B4-BE49-F238E27FC236}">
                  <a16:creationId xmlns:a16="http://schemas.microsoft.com/office/drawing/2014/main" id="{EA1B82CE-AF89-4669-8B2C-D3057C5CF721}"/>
                </a:ext>
              </a:extLst>
            </p:cNvPr>
            <p:cNvSpPr/>
            <p:nvPr/>
          </p:nvSpPr>
          <p:spPr>
            <a:xfrm>
              <a:off x="6459825" y="1533988"/>
              <a:ext cx="63400" cy="53425"/>
            </a:xfrm>
            <a:custGeom>
              <a:avLst/>
              <a:gdLst/>
              <a:ahLst/>
              <a:cxnLst/>
              <a:rect l="l" t="t" r="r" b="b"/>
              <a:pathLst>
                <a:path w="2536" h="2137" extrusionOk="0">
                  <a:moveTo>
                    <a:pt x="1340" y="0"/>
                  </a:moveTo>
                  <a:cubicBezTo>
                    <a:pt x="560" y="0"/>
                    <a:pt x="1" y="856"/>
                    <a:pt x="418" y="1596"/>
                  </a:cubicBezTo>
                  <a:cubicBezTo>
                    <a:pt x="626" y="1963"/>
                    <a:pt x="983" y="2137"/>
                    <a:pt x="1339" y="2137"/>
                  </a:cubicBezTo>
                  <a:cubicBezTo>
                    <a:pt x="1787" y="2137"/>
                    <a:pt x="2233" y="1862"/>
                    <a:pt x="2375" y="1354"/>
                  </a:cubicBezTo>
                  <a:cubicBezTo>
                    <a:pt x="2535" y="778"/>
                    <a:pt x="2200" y="189"/>
                    <a:pt x="1638" y="41"/>
                  </a:cubicBezTo>
                  <a:cubicBezTo>
                    <a:pt x="1536" y="13"/>
                    <a:pt x="1436" y="0"/>
                    <a:pt x="1340" y="0"/>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1370;p54">
              <a:extLst>
                <a:ext uri="{FF2B5EF4-FFF2-40B4-BE49-F238E27FC236}">
                  <a16:creationId xmlns:a16="http://schemas.microsoft.com/office/drawing/2014/main" id="{3550784D-23CD-4548-B339-D45D35C0765E}"/>
                </a:ext>
              </a:extLst>
            </p:cNvPr>
            <p:cNvSpPr/>
            <p:nvPr/>
          </p:nvSpPr>
          <p:spPr>
            <a:xfrm>
              <a:off x="6352675" y="1642538"/>
              <a:ext cx="60325" cy="61350"/>
            </a:xfrm>
            <a:custGeom>
              <a:avLst/>
              <a:gdLst/>
              <a:ahLst/>
              <a:cxnLst/>
              <a:rect l="l" t="t" r="r" b="b"/>
              <a:pathLst>
                <a:path w="2413" h="2454" fill="none" extrusionOk="0">
                  <a:moveTo>
                    <a:pt x="0" y="1"/>
                  </a:moveTo>
                  <a:lnTo>
                    <a:pt x="2413" y="2453"/>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1371;p54">
              <a:extLst>
                <a:ext uri="{FF2B5EF4-FFF2-40B4-BE49-F238E27FC236}">
                  <a16:creationId xmlns:a16="http://schemas.microsoft.com/office/drawing/2014/main" id="{D4A9292C-9FE0-407F-86B3-F2F84BE97CCA}"/>
                </a:ext>
              </a:extLst>
            </p:cNvPr>
            <p:cNvSpPr/>
            <p:nvPr/>
          </p:nvSpPr>
          <p:spPr>
            <a:xfrm>
              <a:off x="6333900" y="1628463"/>
              <a:ext cx="38225" cy="28775"/>
            </a:xfrm>
            <a:custGeom>
              <a:avLst/>
              <a:gdLst/>
              <a:ahLst/>
              <a:cxnLst/>
              <a:rect l="l" t="t" r="r" b="b"/>
              <a:pathLst>
                <a:path w="1529" h="1151" extrusionOk="0">
                  <a:moveTo>
                    <a:pt x="765" y="1"/>
                  </a:moveTo>
                  <a:cubicBezTo>
                    <a:pt x="256" y="1"/>
                    <a:pt x="1" y="617"/>
                    <a:pt x="363" y="979"/>
                  </a:cubicBezTo>
                  <a:cubicBezTo>
                    <a:pt x="477" y="1093"/>
                    <a:pt x="624" y="1150"/>
                    <a:pt x="770" y="1150"/>
                  </a:cubicBezTo>
                  <a:cubicBezTo>
                    <a:pt x="916" y="1150"/>
                    <a:pt x="1060" y="1093"/>
                    <a:pt x="1167" y="979"/>
                  </a:cubicBezTo>
                  <a:cubicBezTo>
                    <a:pt x="1529" y="617"/>
                    <a:pt x="1274" y="1"/>
                    <a:pt x="765"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1372;p54">
              <a:extLst>
                <a:ext uri="{FF2B5EF4-FFF2-40B4-BE49-F238E27FC236}">
                  <a16:creationId xmlns:a16="http://schemas.microsoft.com/office/drawing/2014/main" id="{4FDA16AA-063F-4B3D-9565-D6E29B238FF3}"/>
                </a:ext>
              </a:extLst>
            </p:cNvPr>
            <p:cNvSpPr/>
            <p:nvPr/>
          </p:nvSpPr>
          <p:spPr>
            <a:xfrm>
              <a:off x="6396550" y="1688888"/>
              <a:ext cx="30175" cy="28625"/>
            </a:xfrm>
            <a:custGeom>
              <a:avLst/>
              <a:gdLst/>
              <a:ahLst/>
              <a:cxnLst/>
              <a:rect l="l" t="t" r="r" b="b"/>
              <a:pathLst>
                <a:path w="1207" h="1145" extrusionOk="0">
                  <a:moveTo>
                    <a:pt x="631" y="0"/>
                  </a:moveTo>
                  <a:cubicBezTo>
                    <a:pt x="490" y="0"/>
                    <a:pt x="346" y="53"/>
                    <a:pt x="229" y="170"/>
                  </a:cubicBezTo>
                  <a:cubicBezTo>
                    <a:pt x="1" y="385"/>
                    <a:pt x="1" y="747"/>
                    <a:pt x="229" y="974"/>
                  </a:cubicBezTo>
                  <a:cubicBezTo>
                    <a:pt x="346" y="1092"/>
                    <a:pt x="490" y="1144"/>
                    <a:pt x="631" y="1144"/>
                  </a:cubicBezTo>
                  <a:cubicBezTo>
                    <a:pt x="926" y="1144"/>
                    <a:pt x="1207" y="916"/>
                    <a:pt x="1207" y="572"/>
                  </a:cubicBezTo>
                  <a:cubicBezTo>
                    <a:pt x="1207" y="228"/>
                    <a:pt x="926" y="0"/>
                    <a:pt x="631"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1373;p54">
              <a:extLst>
                <a:ext uri="{FF2B5EF4-FFF2-40B4-BE49-F238E27FC236}">
                  <a16:creationId xmlns:a16="http://schemas.microsoft.com/office/drawing/2014/main" id="{12B3ADD2-24CA-447E-A4ED-C91683F8284B}"/>
                </a:ext>
              </a:extLst>
            </p:cNvPr>
            <p:cNvSpPr/>
            <p:nvPr/>
          </p:nvSpPr>
          <p:spPr>
            <a:xfrm>
              <a:off x="6206275" y="1638188"/>
              <a:ext cx="84100" cy="82775"/>
            </a:xfrm>
            <a:custGeom>
              <a:avLst/>
              <a:gdLst/>
              <a:ahLst/>
              <a:cxnLst/>
              <a:rect l="l" t="t" r="r" b="b"/>
              <a:pathLst>
                <a:path w="3364" h="3311" fill="none" extrusionOk="0">
                  <a:moveTo>
                    <a:pt x="0" y="3311"/>
                  </a:moveTo>
                  <a:lnTo>
                    <a:pt x="3364" y="1"/>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1374;p54">
              <a:extLst>
                <a:ext uri="{FF2B5EF4-FFF2-40B4-BE49-F238E27FC236}">
                  <a16:creationId xmlns:a16="http://schemas.microsoft.com/office/drawing/2014/main" id="{43B4C123-D0AD-4854-98F1-FAC6EA43796F}"/>
                </a:ext>
              </a:extLst>
            </p:cNvPr>
            <p:cNvSpPr/>
            <p:nvPr/>
          </p:nvSpPr>
          <p:spPr>
            <a:xfrm>
              <a:off x="6192525" y="1705963"/>
              <a:ext cx="29850" cy="28875"/>
            </a:xfrm>
            <a:custGeom>
              <a:avLst/>
              <a:gdLst/>
              <a:ahLst/>
              <a:cxnLst/>
              <a:rect l="l" t="t" r="r" b="b"/>
              <a:pathLst>
                <a:path w="1194" h="1155" extrusionOk="0">
                  <a:moveTo>
                    <a:pt x="576" y="1"/>
                  </a:moveTo>
                  <a:cubicBezTo>
                    <a:pt x="282" y="1"/>
                    <a:pt x="1" y="229"/>
                    <a:pt x="1" y="573"/>
                  </a:cubicBezTo>
                  <a:cubicBezTo>
                    <a:pt x="1" y="920"/>
                    <a:pt x="287" y="1155"/>
                    <a:pt x="584" y="1155"/>
                  </a:cubicBezTo>
                  <a:cubicBezTo>
                    <a:pt x="723" y="1155"/>
                    <a:pt x="864" y="1103"/>
                    <a:pt x="979" y="988"/>
                  </a:cubicBezTo>
                  <a:cubicBezTo>
                    <a:pt x="1193" y="760"/>
                    <a:pt x="1193" y="399"/>
                    <a:pt x="979" y="171"/>
                  </a:cubicBezTo>
                  <a:cubicBezTo>
                    <a:pt x="862" y="53"/>
                    <a:pt x="717" y="1"/>
                    <a:pt x="576"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1375;p54">
              <a:extLst>
                <a:ext uri="{FF2B5EF4-FFF2-40B4-BE49-F238E27FC236}">
                  <a16:creationId xmlns:a16="http://schemas.microsoft.com/office/drawing/2014/main" id="{38BD3AD2-3C28-45E8-91FB-44B477E14DED}"/>
                </a:ext>
              </a:extLst>
            </p:cNvPr>
            <p:cNvSpPr/>
            <p:nvPr/>
          </p:nvSpPr>
          <p:spPr>
            <a:xfrm>
              <a:off x="6270600" y="1624463"/>
              <a:ext cx="38200" cy="28500"/>
            </a:xfrm>
            <a:custGeom>
              <a:avLst/>
              <a:gdLst/>
              <a:ahLst/>
              <a:cxnLst/>
              <a:rect l="l" t="t" r="r" b="b"/>
              <a:pathLst>
                <a:path w="1528" h="1140" extrusionOk="0">
                  <a:moveTo>
                    <a:pt x="764" y="0"/>
                  </a:moveTo>
                  <a:cubicBezTo>
                    <a:pt x="255" y="0"/>
                    <a:pt x="0" y="617"/>
                    <a:pt x="362" y="978"/>
                  </a:cubicBezTo>
                  <a:cubicBezTo>
                    <a:pt x="476" y="1086"/>
                    <a:pt x="623" y="1139"/>
                    <a:pt x="769" y="1139"/>
                  </a:cubicBezTo>
                  <a:cubicBezTo>
                    <a:pt x="915" y="1139"/>
                    <a:pt x="1059" y="1086"/>
                    <a:pt x="1166" y="978"/>
                  </a:cubicBezTo>
                  <a:cubicBezTo>
                    <a:pt x="1528" y="617"/>
                    <a:pt x="1273" y="0"/>
                    <a:pt x="764"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1376;p54">
              <a:extLst>
                <a:ext uri="{FF2B5EF4-FFF2-40B4-BE49-F238E27FC236}">
                  <a16:creationId xmlns:a16="http://schemas.microsoft.com/office/drawing/2014/main" id="{7A793C0C-B635-47A5-B8B5-87E6EED10B39}"/>
                </a:ext>
              </a:extLst>
            </p:cNvPr>
            <p:cNvSpPr/>
            <p:nvPr/>
          </p:nvSpPr>
          <p:spPr>
            <a:xfrm>
              <a:off x="6163725" y="1707113"/>
              <a:ext cx="56200" cy="53550"/>
            </a:xfrm>
            <a:custGeom>
              <a:avLst/>
              <a:gdLst/>
              <a:ahLst/>
              <a:cxnLst/>
              <a:rect l="l" t="t" r="r" b="b"/>
              <a:pathLst>
                <a:path w="2248" h="2142" extrusionOk="0">
                  <a:moveTo>
                    <a:pt x="1170" y="1"/>
                  </a:moveTo>
                  <a:cubicBezTo>
                    <a:pt x="909" y="1"/>
                    <a:pt x="644" y="97"/>
                    <a:pt x="429" y="312"/>
                  </a:cubicBezTo>
                  <a:cubicBezTo>
                    <a:pt x="0" y="728"/>
                    <a:pt x="0" y="1398"/>
                    <a:pt x="416" y="1827"/>
                  </a:cubicBezTo>
                  <a:cubicBezTo>
                    <a:pt x="629" y="2044"/>
                    <a:pt x="894" y="2142"/>
                    <a:pt x="1156" y="2142"/>
                  </a:cubicBezTo>
                  <a:cubicBezTo>
                    <a:pt x="1700" y="2142"/>
                    <a:pt x="2229" y="1719"/>
                    <a:pt x="2238" y="1076"/>
                  </a:cubicBezTo>
                  <a:cubicBezTo>
                    <a:pt x="2247" y="430"/>
                    <a:pt x="1719" y="1"/>
                    <a:pt x="1170"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1377;p54">
              <a:extLst>
                <a:ext uri="{FF2B5EF4-FFF2-40B4-BE49-F238E27FC236}">
                  <a16:creationId xmlns:a16="http://schemas.microsoft.com/office/drawing/2014/main" id="{66A77835-98CB-42D4-A3BF-6B611F579EDF}"/>
                </a:ext>
              </a:extLst>
            </p:cNvPr>
            <p:cNvSpPr/>
            <p:nvPr/>
          </p:nvSpPr>
          <p:spPr>
            <a:xfrm>
              <a:off x="6189175" y="1510888"/>
              <a:ext cx="96525" cy="68700"/>
            </a:xfrm>
            <a:custGeom>
              <a:avLst/>
              <a:gdLst/>
              <a:ahLst/>
              <a:cxnLst/>
              <a:rect l="l" t="t" r="r" b="b"/>
              <a:pathLst>
                <a:path w="3861" h="2748" fill="none" extrusionOk="0">
                  <a:moveTo>
                    <a:pt x="1" y="0"/>
                  </a:moveTo>
                  <a:lnTo>
                    <a:pt x="3860" y="2747"/>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1378;p54">
              <a:extLst>
                <a:ext uri="{FF2B5EF4-FFF2-40B4-BE49-F238E27FC236}">
                  <a16:creationId xmlns:a16="http://schemas.microsoft.com/office/drawing/2014/main" id="{B4694FF1-5109-4020-9FE6-28B9CB9F3611}"/>
                </a:ext>
              </a:extLst>
            </p:cNvPr>
            <p:cNvSpPr/>
            <p:nvPr/>
          </p:nvSpPr>
          <p:spPr>
            <a:xfrm>
              <a:off x="6171100" y="1496963"/>
              <a:ext cx="37400" cy="28675"/>
            </a:xfrm>
            <a:custGeom>
              <a:avLst/>
              <a:gdLst/>
              <a:ahLst/>
              <a:cxnLst/>
              <a:rect l="l" t="t" r="r" b="b"/>
              <a:pathLst>
                <a:path w="1496" h="1147" extrusionOk="0">
                  <a:moveTo>
                    <a:pt x="754" y="0"/>
                  </a:moveTo>
                  <a:cubicBezTo>
                    <a:pt x="722" y="0"/>
                    <a:pt x="690" y="3"/>
                    <a:pt x="657" y="8"/>
                  </a:cubicBezTo>
                  <a:cubicBezTo>
                    <a:pt x="147" y="88"/>
                    <a:pt x="0" y="745"/>
                    <a:pt x="416" y="1040"/>
                  </a:cubicBezTo>
                  <a:cubicBezTo>
                    <a:pt x="514" y="1113"/>
                    <a:pt x="629" y="1147"/>
                    <a:pt x="744" y="1147"/>
                  </a:cubicBezTo>
                  <a:cubicBezTo>
                    <a:pt x="925" y="1147"/>
                    <a:pt x="1105" y="1061"/>
                    <a:pt x="1220" y="906"/>
                  </a:cubicBezTo>
                  <a:cubicBezTo>
                    <a:pt x="1495" y="517"/>
                    <a:pt x="1209" y="0"/>
                    <a:pt x="754"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1379;p54">
              <a:extLst>
                <a:ext uri="{FF2B5EF4-FFF2-40B4-BE49-F238E27FC236}">
                  <a16:creationId xmlns:a16="http://schemas.microsoft.com/office/drawing/2014/main" id="{9C8B6736-7795-4B49-BC2D-64E131AD4036}"/>
                </a:ext>
              </a:extLst>
            </p:cNvPr>
            <p:cNvSpPr/>
            <p:nvPr/>
          </p:nvSpPr>
          <p:spPr>
            <a:xfrm>
              <a:off x="6268925" y="1564813"/>
              <a:ext cx="32000" cy="28825"/>
            </a:xfrm>
            <a:custGeom>
              <a:avLst/>
              <a:gdLst/>
              <a:ahLst/>
              <a:cxnLst/>
              <a:rect l="l" t="t" r="r" b="b"/>
              <a:pathLst>
                <a:path w="1280" h="1153" extrusionOk="0">
                  <a:moveTo>
                    <a:pt x="648" y="1"/>
                  </a:moveTo>
                  <a:cubicBezTo>
                    <a:pt x="477" y="1"/>
                    <a:pt x="305" y="77"/>
                    <a:pt x="188" y="242"/>
                  </a:cubicBezTo>
                  <a:cubicBezTo>
                    <a:pt x="0" y="497"/>
                    <a:pt x="54" y="858"/>
                    <a:pt x="322" y="1046"/>
                  </a:cubicBezTo>
                  <a:cubicBezTo>
                    <a:pt x="425" y="1120"/>
                    <a:pt x="538" y="1152"/>
                    <a:pt x="648" y="1152"/>
                  </a:cubicBezTo>
                  <a:cubicBezTo>
                    <a:pt x="978" y="1152"/>
                    <a:pt x="1280" y="855"/>
                    <a:pt x="1220" y="483"/>
                  </a:cubicBezTo>
                  <a:cubicBezTo>
                    <a:pt x="1163" y="176"/>
                    <a:pt x="907" y="1"/>
                    <a:pt x="648"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1380;p54">
              <a:extLst>
                <a:ext uri="{FF2B5EF4-FFF2-40B4-BE49-F238E27FC236}">
                  <a16:creationId xmlns:a16="http://schemas.microsoft.com/office/drawing/2014/main" id="{AADCBB18-3298-4F62-9AA1-E8FB1BCE7211}"/>
                </a:ext>
              </a:extLst>
            </p:cNvPr>
            <p:cNvSpPr/>
            <p:nvPr/>
          </p:nvSpPr>
          <p:spPr>
            <a:xfrm>
              <a:off x="6139875" y="1473613"/>
              <a:ext cx="69425" cy="53450"/>
            </a:xfrm>
            <a:custGeom>
              <a:avLst/>
              <a:gdLst/>
              <a:ahLst/>
              <a:cxnLst/>
              <a:rect l="l" t="t" r="r" b="b"/>
              <a:pathLst>
                <a:path w="2777" h="2138" extrusionOk="0">
                  <a:moveTo>
                    <a:pt x="1374" y="0"/>
                  </a:moveTo>
                  <a:cubicBezTo>
                    <a:pt x="1045" y="0"/>
                    <a:pt x="722" y="155"/>
                    <a:pt x="512" y="446"/>
                  </a:cubicBezTo>
                  <a:cubicBezTo>
                    <a:pt x="0" y="1170"/>
                    <a:pt x="535" y="2137"/>
                    <a:pt x="1368" y="2137"/>
                  </a:cubicBezTo>
                  <a:cubicBezTo>
                    <a:pt x="1429" y="2137"/>
                    <a:pt x="1493" y="2132"/>
                    <a:pt x="1557" y="2121"/>
                  </a:cubicBezTo>
                  <a:cubicBezTo>
                    <a:pt x="2495" y="1960"/>
                    <a:pt x="2777" y="754"/>
                    <a:pt x="2000" y="205"/>
                  </a:cubicBezTo>
                  <a:cubicBezTo>
                    <a:pt x="1808" y="67"/>
                    <a:pt x="1590" y="0"/>
                    <a:pt x="13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1381;p54">
              <a:extLst>
                <a:ext uri="{FF2B5EF4-FFF2-40B4-BE49-F238E27FC236}">
                  <a16:creationId xmlns:a16="http://schemas.microsoft.com/office/drawing/2014/main" id="{AF8565CD-FD50-405F-97EA-6F09D0292C1D}"/>
                </a:ext>
              </a:extLst>
            </p:cNvPr>
            <p:cNvSpPr/>
            <p:nvPr/>
          </p:nvSpPr>
          <p:spPr>
            <a:xfrm>
              <a:off x="6342625" y="1458963"/>
              <a:ext cx="50275" cy="105875"/>
            </a:xfrm>
            <a:custGeom>
              <a:avLst/>
              <a:gdLst/>
              <a:ahLst/>
              <a:cxnLst/>
              <a:rect l="l" t="t" r="r" b="b"/>
              <a:pathLst>
                <a:path w="2011" h="4235" fill="none" extrusionOk="0">
                  <a:moveTo>
                    <a:pt x="2010" y="0"/>
                  </a:moveTo>
                  <a:lnTo>
                    <a:pt x="0" y="4235"/>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1382;p54">
              <a:extLst>
                <a:ext uri="{FF2B5EF4-FFF2-40B4-BE49-F238E27FC236}">
                  <a16:creationId xmlns:a16="http://schemas.microsoft.com/office/drawing/2014/main" id="{B19A9233-9FE4-483E-BCB9-EB21670AEDF9}"/>
                </a:ext>
              </a:extLst>
            </p:cNvPr>
            <p:cNvSpPr/>
            <p:nvPr/>
          </p:nvSpPr>
          <p:spPr>
            <a:xfrm>
              <a:off x="6376450" y="1445113"/>
              <a:ext cx="33150" cy="28650"/>
            </a:xfrm>
            <a:custGeom>
              <a:avLst/>
              <a:gdLst/>
              <a:ahLst/>
              <a:cxnLst/>
              <a:rect l="l" t="t" r="r" b="b"/>
              <a:pathLst>
                <a:path w="1326" h="1146" extrusionOk="0">
                  <a:moveTo>
                    <a:pt x="651" y="1"/>
                  </a:moveTo>
                  <a:cubicBezTo>
                    <a:pt x="444" y="1"/>
                    <a:pt x="237" y="108"/>
                    <a:pt x="135" y="326"/>
                  </a:cubicBezTo>
                  <a:cubicBezTo>
                    <a:pt x="1" y="608"/>
                    <a:pt x="121" y="956"/>
                    <a:pt x="403" y="1090"/>
                  </a:cubicBezTo>
                  <a:cubicBezTo>
                    <a:pt x="486" y="1128"/>
                    <a:pt x="570" y="1146"/>
                    <a:pt x="651" y="1146"/>
                  </a:cubicBezTo>
                  <a:cubicBezTo>
                    <a:pt x="1023" y="1146"/>
                    <a:pt x="1326" y="776"/>
                    <a:pt x="1194" y="380"/>
                  </a:cubicBezTo>
                  <a:cubicBezTo>
                    <a:pt x="1103" y="128"/>
                    <a:pt x="877" y="1"/>
                    <a:pt x="651"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1383;p54">
              <a:extLst>
                <a:ext uri="{FF2B5EF4-FFF2-40B4-BE49-F238E27FC236}">
                  <a16:creationId xmlns:a16="http://schemas.microsoft.com/office/drawing/2014/main" id="{FF7D85CD-365E-43CB-9303-59FB57FAC275}"/>
                </a:ext>
              </a:extLst>
            </p:cNvPr>
            <p:cNvSpPr/>
            <p:nvPr/>
          </p:nvSpPr>
          <p:spPr>
            <a:xfrm>
              <a:off x="6325275" y="1549713"/>
              <a:ext cx="35450" cy="28750"/>
            </a:xfrm>
            <a:custGeom>
              <a:avLst/>
              <a:gdLst/>
              <a:ahLst/>
              <a:cxnLst/>
              <a:rect l="l" t="t" r="r" b="b"/>
              <a:pathLst>
                <a:path w="1418" h="1150" extrusionOk="0">
                  <a:moveTo>
                    <a:pt x="707" y="1"/>
                  </a:moveTo>
                  <a:cubicBezTo>
                    <a:pt x="492" y="1"/>
                    <a:pt x="282" y="123"/>
                    <a:pt x="185" y="337"/>
                  </a:cubicBezTo>
                  <a:cubicBezTo>
                    <a:pt x="1" y="728"/>
                    <a:pt x="302" y="1150"/>
                    <a:pt x="696" y="1150"/>
                  </a:cubicBezTo>
                  <a:cubicBezTo>
                    <a:pt x="761" y="1150"/>
                    <a:pt x="828" y="1138"/>
                    <a:pt x="895" y="1114"/>
                  </a:cubicBezTo>
                  <a:cubicBezTo>
                    <a:pt x="1378" y="953"/>
                    <a:pt x="1418" y="283"/>
                    <a:pt x="949" y="55"/>
                  </a:cubicBezTo>
                  <a:cubicBezTo>
                    <a:pt x="872" y="18"/>
                    <a:pt x="789" y="1"/>
                    <a:pt x="707"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1384;p54">
              <a:extLst>
                <a:ext uri="{FF2B5EF4-FFF2-40B4-BE49-F238E27FC236}">
                  <a16:creationId xmlns:a16="http://schemas.microsoft.com/office/drawing/2014/main" id="{9C418A8C-9D2A-453E-9D67-D17838D24954}"/>
                </a:ext>
              </a:extLst>
            </p:cNvPr>
            <p:cNvSpPr/>
            <p:nvPr/>
          </p:nvSpPr>
          <p:spPr>
            <a:xfrm>
              <a:off x="6369550" y="1414663"/>
              <a:ext cx="62200" cy="53450"/>
            </a:xfrm>
            <a:custGeom>
              <a:avLst/>
              <a:gdLst/>
              <a:ahLst/>
              <a:cxnLst/>
              <a:rect l="l" t="t" r="r" b="b"/>
              <a:pathLst>
                <a:path w="2488" h="2138" extrusionOk="0">
                  <a:moveTo>
                    <a:pt x="1256" y="0"/>
                  </a:moveTo>
                  <a:cubicBezTo>
                    <a:pt x="571" y="0"/>
                    <a:pt x="0" y="690"/>
                    <a:pt x="263" y="1424"/>
                  </a:cubicBezTo>
                  <a:cubicBezTo>
                    <a:pt x="432" y="1895"/>
                    <a:pt x="852" y="2137"/>
                    <a:pt x="1273" y="2137"/>
                  </a:cubicBezTo>
                  <a:cubicBezTo>
                    <a:pt x="1654" y="2137"/>
                    <a:pt x="2036" y="1938"/>
                    <a:pt x="2233" y="1531"/>
                  </a:cubicBezTo>
                  <a:cubicBezTo>
                    <a:pt x="2488" y="995"/>
                    <a:pt x="2260" y="365"/>
                    <a:pt x="1724" y="110"/>
                  </a:cubicBezTo>
                  <a:cubicBezTo>
                    <a:pt x="1568" y="35"/>
                    <a:pt x="1409" y="0"/>
                    <a:pt x="1256" y="0"/>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1385;p54">
              <a:extLst>
                <a:ext uri="{FF2B5EF4-FFF2-40B4-BE49-F238E27FC236}">
                  <a16:creationId xmlns:a16="http://schemas.microsoft.com/office/drawing/2014/main" id="{ACEABA4A-3FB3-4187-81A4-FD7F51881947}"/>
                </a:ext>
              </a:extLst>
            </p:cNvPr>
            <p:cNvSpPr/>
            <p:nvPr/>
          </p:nvSpPr>
          <p:spPr>
            <a:xfrm>
              <a:off x="6351325" y="1963488"/>
              <a:ext cx="30850" cy="111250"/>
            </a:xfrm>
            <a:custGeom>
              <a:avLst/>
              <a:gdLst/>
              <a:ahLst/>
              <a:cxnLst/>
              <a:rect l="l" t="t" r="r" b="b"/>
              <a:pathLst>
                <a:path w="1234" h="4450" fill="none" extrusionOk="0">
                  <a:moveTo>
                    <a:pt x="1" y="4450"/>
                  </a:moveTo>
                  <a:lnTo>
                    <a:pt x="1234" y="1"/>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1386;p54">
              <a:extLst>
                <a:ext uri="{FF2B5EF4-FFF2-40B4-BE49-F238E27FC236}">
                  <a16:creationId xmlns:a16="http://schemas.microsoft.com/office/drawing/2014/main" id="{1C3B322C-8CD0-4963-A460-46925592010A}"/>
                </a:ext>
              </a:extLst>
            </p:cNvPr>
            <p:cNvSpPr/>
            <p:nvPr/>
          </p:nvSpPr>
          <p:spPr>
            <a:xfrm>
              <a:off x="6333575" y="2059463"/>
              <a:ext cx="33850" cy="28875"/>
            </a:xfrm>
            <a:custGeom>
              <a:avLst/>
              <a:gdLst/>
              <a:ahLst/>
              <a:cxnLst/>
              <a:rect l="l" t="t" r="r" b="b"/>
              <a:pathLst>
                <a:path w="1354" h="1155" extrusionOk="0">
                  <a:moveTo>
                    <a:pt x="717" y="0"/>
                  </a:moveTo>
                  <a:cubicBezTo>
                    <a:pt x="298" y="0"/>
                    <a:pt x="1" y="470"/>
                    <a:pt x="228" y="866"/>
                  </a:cubicBezTo>
                  <a:cubicBezTo>
                    <a:pt x="335" y="1062"/>
                    <a:pt x="526" y="1155"/>
                    <a:pt x="718" y="1155"/>
                  </a:cubicBezTo>
                  <a:cubicBezTo>
                    <a:pt x="958" y="1155"/>
                    <a:pt x="1199" y="1008"/>
                    <a:pt x="1274" y="732"/>
                  </a:cubicBezTo>
                  <a:cubicBezTo>
                    <a:pt x="1354" y="423"/>
                    <a:pt x="1180" y="115"/>
                    <a:pt x="872" y="21"/>
                  </a:cubicBezTo>
                  <a:cubicBezTo>
                    <a:pt x="819" y="7"/>
                    <a:pt x="767" y="0"/>
                    <a:pt x="717"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1387;p54">
              <a:extLst>
                <a:ext uri="{FF2B5EF4-FFF2-40B4-BE49-F238E27FC236}">
                  <a16:creationId xmlns:a16="http://schemas.microsoft.com/office/drawing/2014/main" id="{2B3B64AA-FA60-4578-A5FC-E1AD845E96BE}"/>
                </a:ext>
              </a:extLst>
            </p:cNvPr>
            <p:cNvSpPr/>
            <p:nvPr/>
          </p:nvSpPr>
          <p:spPr>
            <a:xfrm>
              <a:off x="6363725" y="1949838"/>
              <a:ext cx="34850" cy="28575"/>
            </a:xfrm>
            <a:custGeom>
              <a:avLst/>
              <a:gdLst/>
              <a:ahLst/>
              <a:cxnLst/>
              <a:rect l="l" t="t" r="r" b="b"/>
              <a:pathLst>
                <a:path w="1394" h="1143" extrusionOk="0">
                  <a:moveTo>
                    <a:pt x="731" y="1"/>
                  </a:moveTo>
                  <a:cubicBezTo>
                    <a:pt x="636" y="1"/>
                    <a:pt x="538" y="25"/>
                    <a:pt x="443" y="78"/>
                  </a:cubicBezTo>
                  <a:cubicBezTo>
                    <a:pt x="1" y="332"/>
                    <a:pt x="81" y="989"/>
                    <a:pt x="577" y="1123"/>
                  </a:cubicBezTo>
                  <a:cubicBezTo>
                    <a:pt x="628" y="1136"/>
                    <a:pt x="679" y="1143"/>
                    <a:pt x="729" y="1143"/>
                  </a:cubicBezTo>
                  <a:cubicBezTo>
                    <a:pt x="981" y="1143"/>
                    <a:pt x="1209" y="981"/>
                    <a:pt x="1287" y="734"/>
                  </a:cubicBezTo>
                  <a:cubicBezTo>
                    <a:pt x="1393" y="342"/>
                    <a:pt x="1088" y="1"/>
                    <a:pt x="731"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1388;p54">
              <a:extLst>
                <a:ext uri="{FF2B5EF4-FFF2-40B4-BE49-F238E27FC236}">
                  <a16:creationId xmlns:a16="http://schemas.microsoft.com/office/drawing/2014/main" id="{556B9247-AC83-4B04-8199-9C84B9E56537}"/>
                </a:ext>
              </a:extLst>
            </p:cNvPr>
            <p:cNvSpPr/>
            <p:nvPr/>
          </p:nvSpPr>
          <p:spPr>
            <a:xfrm>
              <a:off x="6316150" y="2068388"/>
              <a:ext cx="63400" cy="53600"/>
            </a:xfrm>
            <a:custGeom>
              <a:avLst/>
              <a:gdLst/>
              <a:ahLst/>
              <a:cxnLst/>
              <a:rect l="l" t="t" r="r" b="b"/>
              <a:pathLst>
                <a:path w="2536" h="2144" extrusionOk="0">
                  <a:moveTo>
                    <a:pt x="1193" y="1"/>
                  </a:moveTo>
                  <a:cubicBezTo>
                    <a:pt x="743" y="1"/>
                    <a:pt x="296" y="275"/>
                    <a:pt x="161" y="790"/>
                  </a:cubicBezTo>
                  <a:cubicBezTo>
                    <a:pt x="1" y="1353"/>
                    <a:pt x="336" y="1942"/>
                    <a:pt x="899" y="2103"/>
                  </a:cubicBezTo>
                  <a:cubicBezTo>
                    <a:pt x="999" y="2131"/>
                    <a:pt x="1098" y="2144"/>
                    <a:pt x="1193" y="2144"/>
                  </a:cubicBezTo>
                  <a:cubicBezTo>
                    <a:pt x="1975" y="2144"/>
                    <a:pt x="2536" y="1276"/>
                    <a:pt x="2118" y="535"/>
                  </a:cubicBezTo>
                  <a:cubicBezTo>
                    <a:pt x="1910" y="174"/>
                    <a:pt x="1550" y="1"/>
                    <a:pt x="1193"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1389;p54">
              <a:extLst>
                <a:ext uri="{FF2B5EF4-FFF2-40B4-BE49-F238E27FC236}">
                  <a16:creationId xmlns:a16="http://schemas.microsoft.com/office/drawing/2014/main" id="{BA27DF7E-4F99-4AC4-9811-929BBEF71A5B}"/>
                </a:ext>
              </a:extLst>
            </p:cNvPr>
            <p:cNvSpPr/>
            <p:nvPr/>
          </p:nvSpPr>
          <p:spPr>
            <a:xfrm>
              <a:off x="6426375" y="1952113"/>
              <a:ext cx="81100" cy="82100"/>
            </a:xfrm>
            <a:custGeom>
              <a:avLst/>
              <a:gdLst/>
              <a:ahLst/>
              <a:cxnLst/>
              <a:rect l="l" t="t" r="r" b="b"/>
              <a:pathLst>
                <a:path w="3244" h="3284" fill="none" extrusionOk="0">
                  <a:moveTo>
                    <a:pt x="3244" y="3283"/>
                  </a:moveTo>
                  <a:lnTo>
                    <a:pt x="1" y="0"/>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1390;p54">
              <a:extLst>
                <a:ext uri="{FF2B5EF4-FFF2-40B4-BE49-F238E27FC236}">
                  <a16:creationId xmlns:a16="http://schemas.microsoft.com/office/drawing/2014/main" id="{E25BAFD3-FAFC-4FFA-A0DC-3B06097472B7}"/>
                </a:ext>
              </a:extLst>
            </p:cNvPr>
            <p:cNvSpPr/>
            <p:nvPr/>
          </p:nvSpPr>
          <p:spPr>
            <a:xfrm>
              <a:off x="6487675" y="2019538"/>
              <a:ext cx="38575" cy="28750"/>
            </a:xfrm>
            <a:custGeom>
              <a:avLst/>
              <a:gdLst/>
              <a:ahLst/>
              <a:cxnLst/>
              <a:rect l="l" t="t" r="r" b="b"/>
              <a:pathLst>
                <a:path w="1543" h="1150" extrusionOk="0">
                  <a:moveTo>
                    <a:pt x="771" y="0"/>
                  </a:moveTo>
                  <a:cubicBezTo>
                    <a:pt x="624" y="0"/>
                    <a:pt x="477" y="57"/>
                    <a:pt x="363" y="171"/>
                  </a:cubicBezTo>
                  <a:cubicBezTo>
                    <a:pt x="1" y="533"/>
                    <a:pt x="256" y="1149"/>
                    <a:pt x="778" y="1149"/>
                  </a:cubicBezTo>
                  <a:cubicBezTo>
                    <a:pt x="1287" y="1149"/>
                    <a:pt x="1542" y="533"/>
                    <a:pt x="1180" y="171"/>
                  </a:cubicBezTo>
                  <a:cubicBezTo>
                    <a:pt x="1066" y="57"/>
                    <a:pt x="919" y="0"/>
                    <a:pt x="771"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1391;p54">
              <a:extLst>
                <a:ext uri="{FF2B5EF4-FFF2-40B4-BE49-F238E27FC236}">
                  <a16:creationId xmlns:a16="http://schemas.microsoft.com/office/drawing/2014/main" id="{ECB2CA88-9BDD-4B6B-A00D-76735242D67D}"/>
                </a:ext>
              </a:extLst>
            </p:cNvPr>
            <p:cNvSpPr/>
            <p:nvPr/>
          </p:nvSpPr>
          <p:spPr>
            <a:xfrm>
              <a:off x="6412650" y="1938138"/>
              <a:ext cx="30175" cy="28950"/>
            </a:xfrm>
            <a:custGeom>
              <a:avLst/>
              <a:gdLst/>
              <a:ahLst/>
              <a:cxnLst/>
              <a:rect l="l" t="t" r="r" b="b"/>
              <a:pathLst>
                <a:path w="1207" h="1158" extrusionOk="0">
                  <a:moveTo>
                    <a:pt x="586" y="1"/>
                  </a:moveTo>
                  <a:cubicBezTo>
                    <a:pt x="288" y="1"/>
                    <a:pt x="0" y="229"/>
                    <a:pt x="0" y="573"/>
                  </a:cubicBezTo>
                  <a:cubicBezTo>
                    <a:pt x="0" y="926"/>
                    <a:pt x="289" y="1157"/>
                    <a:pt x="588" y="1157"/>
                  </a:cubicBezTo>
                  <a:cubicBezTo>
                    <a:pt x="730" y="1157"/>
                    <a:pt x="875" y="1105"/>
                    <a:pt x="992" y="988"/>
                  </a:cubicBezTo>
                  <a:cubicBezTo>
                    <a:pt x="1206" y="760"/>
                    <a:pt x="1206" y="398"/>
                    <a:pt x="992" y="171"/>
                  </a:cubicBezTo>
                  <a:cubicBezTo>
                    <a:pt x="874" y="53"/>
                    <a:pt x="729" y="1"/>
                    <a:pt x="586"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1392;p54">
              <a:extLst>
                <a:ext uri="{FF2B5EF4-FFF2-40B4-BE49-F238E27FC236}">
                  <a16:creationId xmlns:a16="http://schemas.microsoft.com/office/drawing/2014/main" id="{5D8C19C5-49B6-435A-86FE-B65C190227AB}"/>
                </a:ext>
              </a:extLst>
            </p:cNvPr>
            <p:cNvSpPr/>
            <p:nvPr/>
          </p:nvSpPr>
          <p:spPr>
            <a:xfrm>
              <a:off x="6486450" y="2022788"/>
              <a:ext cx="71275" cy="53225"/>
            </a:xfrm>
            <a:custGeom>
              <a:avLst/>
              <a:gdLst/>
              <a:ahLst/>
              <a:cxnLst/>
              <a:rect l="l" t="t" r="r" b="b"/>
              <a:pathLst>
                <a:path w="2851" h="2129" extrusionOk="0">
                  <a:moveTo>
                    <a:pt x="1414" y="1"/>
                  </a:moveTo>
                  <a:cubicBezTo>
                    <a:pt x="473" y="1"/>
                    <a:pt x="0" y="1144"/>
                    <a:pt x="666" y="1810"/>
                  </a:cubicBezTo>
                  <a:cubicBezTo>
                    <a:pt x="877" y="2021"/>
                    <a:pt x="1154" y="2128"/>
                    <a:pt x="1432" y="2128"/>
                  </a:cubicBezTo>
                  <a:cubicBezTo>
                    <a:pt x="1700" y="2128"/>
                    <a:pt x="1970" y="2028"/>
                    <a:pt x="2181" y="1823"/>
                  </a:cubicBezTo>
                  <a:cubicBezTo>
                    <a:pt x="2851" y="1153"/>
                    <a:pt x="2382" y="1"/>
                    <a:pt x="1430" y="1"/>
                  </a:cubicBezTo>
                  <a:cubicBezTo>
                    <a:pt x="1425" y="1"/>
                    <a:pt x="1419" y="1"/>
                    <a:pt x="1414"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1393;p54">
              <a:extLst>
                <a:ext uri="{FF2B5EF4-FFF2-40B4-BE49-F238E27FC236}">
                  <a16:creationId xmlns:a16="http://schemas.microsoft.com/office/drawing/2014/main" id="{1FE5C9D2-6FC7-49B6-AA6F-B4B2A1B18399}"/>
                </a:ext>
              </a:extLst>
            </p:cNvPr>
            <p:cNvSpPr/>
            <p:nvPr/>
          </p:nvSpPr>
          <p:spPr>
            <a:xfrm>
              <a:off x="6280650" y="1803688"/>
              <a:ext cx="81750" cy="83125"/>
            </a:xfrm>
            <a:custGeom>
              <a:avLst/>
              <a:gdLst/>
              <a:ahLst/>
              <a:cxnLst/>
              <a:rect l="l" t="t" r="r" b="b"/>
              <a:pathLst>
                <a:path w="3270" h="3325" fill="none" extrusionOk="0">
                  <a:moveTo>
                    <a:pt x="0" y="1"/>
                  </a:moveTo>
                  <a:lnTo>
                    <a:pt x="3270" y="3324"/>
                  </a:lnTo>
                </a:path>
              </a:pathLst>
            </a:custGeom>
            <a:noFill/>
            <a:ln w="9375" cap="flat" cmpd="sng">
              <a:solidFill>
                <a:srgbClr val="383536"/>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1394;p54">
              <a:extLst>
                <a:ext uri="{FF2B5EF4-FFF2-40B4-BE49-F238E27FC236}">
                  <a16:creationId xmlns:a16="http://schemas.microsoft.com/office/drawing/2014/main" id="{E828BAF0-694D-4DFE-9AA3-96EFAC15914B}"/>
                </a:ext>
              </a:extLst>
            </p:cNvPr>
            <p:cNvSpPr/>
            <p:nvPr/>
          </p:nvSpPr>
          <p:spPr>
            <a:xfrm>
              <a:off x="6261875" y="1789963"/>
              <a:ext cx="38225" cy="28500"/>
            </a:xfrm>
            <a:custGeom>
              <a:avLst/>
              <a:gdLst/>
              <a:ahLst/>
              <a:cxnLst/>
              <a:rect l="l" t="t" r="r" b="b"/>
              <a:pathLst>
                <a:path w="1529" h="1140" extrusionOk="0">
                  <a:moveTo>
                    <a:pt x="765" y="0"/>
                  </a:moveTo>
                  <a:cubicBezTo>
                    <a:pt x="255" y="0"/>
                    <a:pt x="1" y="617"/>
                    <a:pt x="363" y="978"/>
                  </a:cubicBezTo>
                  <a:cubicBezTo>
                    <a:pt x="470" y="1086"/>
                    <a:pt x="614" y="1139"/>
                    <a:pt x="760" y="1139"/>
                  </a:cubicBezTo>
                  <a:cubicBezTo>
                    <a:pt x="905" y="1139"/>
                    <a:pt x="1053" y="1086"/>
                    <a:pt x="1167" y="978"/>
                  </a:cubicBezTo>
                  <a:cubicBezTo>
                    <a:pt x="1528" y="617"/>
                    <a:pt x="1274" y="0"/>
                    <a:pt x="765" y="0"/>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1395;p54">
              <a:extLst>
                <a:ext uri="{FF2B5EF4-FFF2-40B4-BE49-F238E27FC236}">
                  <a16:creationId xmlns:a16="http://schemas.microsoft.com/office/drawing/2014/main" id="{0BCCF2BF-8962-4609-97EB-57A03BFE1060}"/>
                </a:ext>
              </a:extLst>
            </p:cNvPr>
            <p:cNvSpPr/>
            <p:nvPr/>
          </p:nvSpPr>
          <p:spPr>
            <a:xfrm>
              <a:off x="6345975" y="1871813"/>
              <a:ext cx="30175" cy="28950"/>
            </a:xfrm>
            <a:custGeom>
              <a:avLst/>
              <a:gdLst/>
              <a:ahLst/>
              <a:cxnLst/>
              <a:rect l="l" t="t" r="r" b="b"/>
              <a:pathLst>
                <a:path w="1207" h="1158" extrusionOk="0">
                  <a:moveTo>
                    <a:pt x="629" y="1"/>
                  </a:moveTo>
                  <a:cubicBezTo>
                    <a:pt x="488" y="1"/>
                    <a:pt x="345" y="53"/>
                    <a:pt x="228" y="170"/>
                  </a:cubicBezTo>
                  <a:cubicBezTo>
                    <a:pt x="0" y="398"/>
                    <a:pt x="0" y="760"/>
                    <a:pt x="228" y="988"/>
                  </a:cubicBezTo>
                  <a:cubicBezTo>
                    <a:pt x="346" y="1105"/>
                    <a:pt x="490" y="1158"/>
                    <a:pt x="631" y="1158"/>
                  </a:cubicBezTo>
                  <a:cubicBezTo>
                    <a:pt x="925" y="1158"/>
                    <a:pt x="1206" y="930"/>
                    <a:pt x="1206" y="586"/>
                  </a:cubicBezTo>
                  <a:cubicBezTo>
                    <a:pt x="1206" y="232"/>
                    <a:pt x="924" y="1"/>
                    <a:pt x="629"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1396;p54">
              <a:extLst>
                <a:ext uri="{FF2B5EF4-FFF2-40B4-BE49-F238E27FC236}">
                  <a16:creationId xmlns:a16="http://schemas.microsoft.com/office/drawing/2014/main" id="{1EBDC0D5-F478-4C26-AA0A-148D5946A6E8}"/>
                </a:ext>
              </a:extLst>
            </p:cNvPr>
            <p:cNvSpPr/>
            <p:nvPr/>
          </p:nvSpPr>
          <p:spPr>
            <a:xfrm>
              <a:off x="6230725" y="1762888"/>
              <a:ext cx="71275" cy="53225"/>
            </a:xfrm>
            <a:custGeom>
              <a:avLst/>
              <a:gdLst/>
              <a:ahLst/>
              <a:cxnLst/>
              <a:rect l="l" t="t" r="r" b="b"/>
              <a:pathLst>
                <a:path w="2851" h="2129" extrusionOk="0">
                  <a:moveTo>
                    <a:pt x="1426" y="1"/>
                  </a:moveTo>
                  <a:cubicBezTo>
                    <a:pt x="1157" y="1"/>
                    <a:pt x="888" y="102"/>
                    <a:pt x="684" y="306"/>
                  </a:cubicBezTo>
                  <a:cubicBezTo>
                    <a:pt x="0" y="976"/>
                    <a:pt x="469" y="2128"/>
                    <a:pt x="1421" y="2128"/>
                  </a:cubicBezTo>
                  <a:cubicBezTo>
                    <a:pt x="1426" y="2129"/>
                    <a:pt x="1432" y="2129"/>
                    <a:pt x="1437" y="2129"/>
                  </a:cubicBezTo>
                  <a:cubicBezTo>
                    <a:pt x="2378" y="2129"/>
                    <a:pt x="2851" y="986"/>
                    <a:pt x="2185" y="319"/>
                  </a:cubicBezTo>
                  <a:cubicBezTo>
                    <a:pt x="1981" y="108"/>
                    <a:pt x="1704" y="1"/>
                    <a:pt x="1426"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1397;p54">
              <a:extLst>
                <a:ext uri="{FF2B5EF4-FFF2-40B4-BE49-F238E27FC236}">
                  <a16:creationId xmlns:a16="http://schemas.microsoft.com/office/drawing/2014/main" id="{F9C61A21-8CCB-440B-B3A4-A7EE65C532A8}"/>
                </a:ext>
              </a:extLst>
            </p:cNvPr>
            <p:cNvSpPr/>
            <p:nvPr/>
          </p:nvSpPr>
          <p:spPr>
            <a:xfrm>
              <a:off x="6000900" y="1951338"/>
              <a:ext cx="126775" cy="107025"/>
            </a:xfrm>
            <a:custGeom>
              <a:avLst/>
              <a:gdLst/>
              <a:ahLst/>
              <a:cxnLst/>
              <a:rect l="l" t="t" r="r" b="b"/>
              <a:pathLst>
                <a:path w="5071" h="4281" extrusionOk="0">
                  <a:moveTo>
                    <a:pt x="2393" y="1"/>
                  </a:moveTo>
                  <a:cubicBezTo>
                    <a:pt x="1497" y="1"/>
                    <a:pt x="606" y="549"/>
                    <a:pt x="322" y="1572"/>
                  </a:cubicBezTo>
                  <a:cubicBezTo>
                    <a:pt x="0" y="2698"/>
                    <a:pt x="670" y="3877"/>
                    <a:pt x="1810" y="4199"/>
                  </a:cubicBezTo>
                  <a:cubicBezTo>
                    <a:pt x="2010" y="4255"/>
                    <a:pt x="2208" y="4281"/>
                    <a:pt x="2398" y="4281"/>
                  </a:cubicBezTo>
                  <a:cubicBezTo>
                    <a:pt x="3950" y="4281"/>
                    <a:pt x="5071" y="2556"/>
                    <a:pt x="4235" y="1077"/>
                  </a:cubicBezTo>
                  <a:cubicBezTo>
                    <a:pt x="3820" y="347"/>
                    <a:pt x="3105" y="1"/>
                    <a:pt x="2393" y="1"/>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1398;p54">
              <a:extLst>
                <a:ext uri="{FF2B5EF4-FFF2-40B4-BE49-F238E27FC236}">
                  <a16:creationId xmlns:a16="http://schemas.microsoft.com/office/drawing/2014/main" id="{3DB88865-9638-40E9-BEAE-FE32341639DC}"/>
                </a:ext>
              </a:extLst>
            </p:cNvPr>
            <p:cNvSpPr/>
            <p:nvPr/>
          </p:nvSpPr>
          <p:spPr>
            <a:xfrm>
              <a:off x="6017975" y="1980063"/>
              <a:ext cx="29575" cy="24450"/>
            </a:xfrm>
            <a:custGeom>
              <a:avLst/>
              <a:gdLst/>
              <a:ahLst/>
              <a:cxnLst/>
              <a:rect l="l" t="t" r="r" b="b"/>
              <a:pathLst>
                <a:path w="1183" h="978" extrusionOk="0">
                  <a:moveTo>
                    <a:pt x="619" y="0"/>
                  </a:moveTo>
                  <a:cubicBezTo>
                    <a:pt x="574" y="0"/>
                    <a:pt x="528" y="7"/>
                    <a:pt x="483" y="21"/>
                  </a:cubicBezTo>
                  <a:cubicBezTo>
                    <a:pt x="68" y="142"/>
                    <a:pt x="1" y="705"/>
                    <a:pt x="376" y="919"/>
                  </a:cubicBezTo>
                  <a:cubicBezTo>
                    <a:pt x="454" y="960"/>
                    <a:pt x="534" y="978"/>
                    <a:pt x="611" y="978"/>
                  </a:cubicBezTo>
                  <a:cubicBezTo>
                    <a:pt x="919" y="978"/>
                    <a:pt x="1183" y="688"/>
                    <a:pt x="1086" y="356"/>
                  </a:cubicBezTo>
                  <a:cubicBezTo>
                    <a:pt x="1031" y="147"/>
                    <a:pt x="830" y="0"/>
                    <a:pt x="619" y="0"/>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1399;p54">
              <a:extLst>
                <a:ext uri="{FF2B5EF4-FFF2-40B4-BE49-F238E27FC236}">
                  <a16:creationId xmlns:a16="http://schemas.microsoft.com/office/drawing/2014/main" id="{873A6F34-6999-497C-B90A-F57ADA7D2CFB}"/>
                </a:ext>
              </a:extLst>
            </p:cNvPr>
            <p:cNvSpPr/>
            <p:nvPr/>
          </p:nvSpPr>
          <p:spPr>
            <a:xfrm>
              <a:off x="6158700" y="1911813"/>
              <a:ext cx="126425" cy="107025"/>
            </a:xfrm>
            <a:custGeom>
              <a:avLst/>
              <a:gdLst/>
              <a:ahLst/>
              <a:cxnLst/>
              <a:rect l="l" t="t" r="r" b="b"/>
              <a:pathLst>
                <a:path w="5057" h="4281" extrusionOk="0">
                  <a:moveTo>
                    <a:pt x="2380" y="0"/>
                  </a:moveTo>
                  <a:cubicBezTo>
                    <a:pt x="1484" y="0"/>
                    <a:pt x="592" y="549"/>
                    <a:pt x="308" y="1572"/>
                  </a:cubicBezTo>
                  <a:cubicBezTo>
                    <a:pt x="0" y="2698"/>
                    <a:pt x="657" y="3877"/>
                    <a:pt x="1796" y="4199"/>
                  </a:cubicBezTo>
                  <a:cubicBezTo>
                    <a:pt x="1997" y="4254"/>
                    <a:pt x="2194" y="4280"/>
                    <a:pt x="2385" y="4280"/>
                  </a:cubicBezTo>
                  <a:cubicBezTo>
                    <a:pt x="3937" y="4280"/>
                    <a:pt x="5057" y="2556"/>
                    <a:pt x="4222" y="1076"/>
                  </a:cubicBezTo>
                  <a:cubicBezTo>
                    <a:pt x="3806" y="346"/>
                    <a:pt x="3092" y="0"/>
                    <a:pt x="2380" y="0"/>
                  </a:cubicBez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1400;p54">
              <a:extLst>
                <a:ext uri="{FF2B5EF4-FFF2-40B4-BE49-F238E27FC236}">
                  <a16:creationId xmlns:a16="http://schemas.microsoft.com/office/drawing/2014/main" id="{D86A336E-B18B-4521-BC41-545A11EAD550}"/>
                </a:ext>
              </a:extLst>
            </p:cNvPr>
            <p:cNvSpPr/>
            <p:nvPr/>
          </p:nvSpPr>
          <p:spPr>
            <a:xfrm>
              <a:off x="6180475" y="1932938"/>
              <a:ext cx="29550" cy="24500"/>
            </a:xfrm>
            <a:custGeom>
              <a:avLst/>
              <a:gdLst/>
              <a:ahLst/>
              <a:cxnLst/>
              <a:rect l="l" t="t" r="r" b="b"/>
              <a:pathLst>
                <a:path w="1182" h="980" extrusionOk="0">
                  <a:moveTo>
                    <a:pt x="608" y="1"/>
                  </a:moveTo>
                  <a:cubicBezTo>
                    <a:pt x="566" y="1"/>
                    <a:pt x="524" y="6"/>
                    <a:pt x="483" y="17"/>
                  </a:cubicBezTo>
                  <a:cubicBezTo>
                    <a:pt x="67" y="137"/>
                    <a:pt x="0" y="700"/>
                    <a:pt x="376" y="915"/>
                  </a:cubicBezTo>
                  <a:cubicBezTo>
                    <a:pt x="457" y="960"/>
                    <a:pt x="541" y="980"/>
                    <a:pt x="621" y="980"/>
                  </a:cubicBezTo>
                  <a:cubicBezTo>
                    <a:pt x="925" y="980"/>
                    <a:pt x="1181" y="691"/>
                    <a:pt x="1086" y="352"/>
                  </a:cubicBezTo>
                  <a:cubicBezTo>
                    <a:pt x="1030" y="139"/>
                    <a:pt x="823" y="1"/>
                    <a:pt x="608"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1401;p54">
              <a:extLst>
                <a:ext uri="{FF2B5EF4-FFF2-40B4-BE49-F238E27FC236}">
                  <a16:creationId xmlns:a16="http://schemas.microsoft.com/office/drawing/2014/main" id="{27973A21-EE92-4566-B55B-DAA43DA19DF9}"/>
                </a:ext>
              </a:extLst>
            </p:cNvPr>
            <p:cNvSpPr/>
            <p:nvPr/>
          </p:nvSpPr>
          <p:spPr>
            <a:xfrm>
              <a:off x="6334925" y="1865838"/>
              <a:ext cx="118625" cy="106900"/>
            </a:xfrm>
            <a:custGeom>
              <a:avLst/>
              <a:gdLst/>
              <a:ahLst/>
              <a:cxnLst/>
              <a:rect l="l" t="t" r="r" b="b"/>
              <a:pathLst>
                <a:path w="4745" h="4276" extrusionOk="0">
                  <a:moveTo>
                    <a:pt x="2367" y="0"/>
                  </a:moveTo>
                  <a:cubicBezTo>
                    <a:pt x="1849" y="0"/>
                    <a:pt x="1331" y="189"/>
                    <a:pt x="925" y="570"/>
                  </a:cubicBezTo>
                  <a:cubicBezTo>
                    <a:pt x="54" y="1374"/>
                    <a:pt x="0" y="2728"/>
                    <a:pt x="804" y="3585"/>
                  </a:cubicBezTo>
                  <a:cubicBezTo>
                    <a:pt x="1227" y="4043"/>
                    <a:pt x="1802" y="4275"/>
                    <a:pt x="2377" y="4275"/>
                  </a:cubicBezTo>
                  <a:cubicBezTo>
                    <a:pt x="2895" y="4275"/>
                    <a:pt x="3413" y="4087"/>
                    <a:pt x="3819" y="3706"/>
                  </a:cubicBezTo>
                  <a:cubicBezTo>
                    <a:pt x="4690" y="2902"/>
                    <a:pt x="4744" y="1548"/>
                    <a:pt x="3940" y="691"/>
                  </a:cubicBezTo>
                  <a:cubicBezTo>
                    <a:pt x="3517" y="232"/>
                    <a:pt x="2942" y="0"/>
                    <a:pt x="2367" y="0"/>
                  </a:cubicBezTo>
                  <a:close/>
                </a:path>
              </a:pathLst>
            </a:custGeom>
            <a:solidFill>
              <a:srgbClr val="88A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1402;p54">
              <a:extLst>
                <a:ext uri="{FF2B5EF4-FFF2-40B4-BE49-F238E27FC236}">
                  <a16:creationId xmlns:a16="http://schemas.microsoft.com/office/drawing/2014/main" id="{CAF93858-E1CE-4FD6-B745-E2A2B66EDC69}"/>
                </a:ext>
              </a:extLst>
            </p:cNvPr>
            <p:cNvSpPr/>
            <p:nvPr/>
          </p:nvSpPr>
          <p:spPr>
            <a:xfrm>
              <a:off x="6354000" y="1882538"/>
              <a:ext cx="29550" cy="24325"/>
            </a:xfrm>
            <a:custGeom>
              <a:avLst/>
              <a:gdLst/>
              <a:ahLst/>
              <a:cxnLst/>
              <a:rect l="l" t="t" r="r" b="b"/>
              <a:pathLst>
                <a:path w="1182" h="973" extrusionOk="0">
                  <a:moveTo>
                    <a:pt x="630" y="1"/>
                  </a:moveTo>
                  <a:cubicBezTo>
                    <a:pt x="582" y="1"/>
                    <a:pt x="533" y="8"/>
                    <a:pt x="483" y="23"/>
                  </a:cubicBezTo>
                  <a:cubicBezTo>
                    <a:pt x="68" y="130"/>
                    <a:pt x="1" y="706"/>
                    <a:pt x="390" y="907"/>
                  </a:cubicBezTo>
                  <a:cubicBezTo>
                    <a:pt x="468" y="952"/>
                    <a:pt x="550" y="972"/>
                    <a:pt x="629" y="972"/>
                  </a:cubicBezTo>
                  <a:cubicBezTo>
                    <a:pt x="926" y="972"/>
                    <a:pt x="1182" y="686"/>
                    <a:pt x="1086" y="358"/>
                  </a:cubicBezTo>
                  <a:cubicBezTo>
                    <a:pt x="1032" y="139"/>
                    <a:pt x="843" y="1"/>
                    <a:pt x="630"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1403;p54">
              <a:extLst>
                <a:ext uri="{FF2B5EF4-FFF2-40B4-BE49-F238E27FC236}">
                  <a16:creationId xmlns:a16="http://schemas.microsoft.com/office/drawing/2014/main" id="{2823F3C9-1134-40B5-87DC-91AD4028FF7F}"/>
                </a:ext>
              </a:extLst>
            </p:cNvPr>
            <p:cNvSpPr/>
            <p:nvPr/>
          </p:nvSpPr>
          <p:spPr>
            <a:xfrm>
              <a:off x="6385500" y="1682838"/>
              <a:ext cx="126775" cy="106850"/>
            </a:xfrm>
            <a:custGeom>
              <a:avLst/>
              <a:gdLst/>
              <a:ahLst/>
              <a:cxnLst/>
              <a:rect l="l" t="t" r="r" b="b"/>
              <a:pathLst>
                <a:path w="5071" h="4274" extrusionOk="0">
                  <a:moveTo>
                    <a:pt x="2384" y="1"/>
                  </a:moveTo>
                  <a:cubicBezTo>
                    <a:pt x="1492" y="1"/>
                    <a:pt x="605" y="545"/>
                    <a:pt x="322" y="1565"/>
                  </a:cubicBezTo>
                  <a:cubicBezTo>
                    <a:pt x="1" y="2704"/>
                    <a:pt x="671" y="3883"/>
                    <a:pt x="1810" y="4191"/>
                  </a:cubicBezTo>
                  <a:cubicBezTo>
                    <a:pt x="2012" y="4247"/>
                    <a:pt x="2210" y="4274"/>
                    <a:pt x="2402" y="4274"/>
                  </a:cubicBezTo>
                  <a:cubicBezTo>
                    <a:pt x="3952" y="4274"/>
                    <a:pt x="5070" y="2561"/>
                    <a:pt x="4235" y="1082"/>
                  </a:cubicBezTo>
                  <a:cubicBezTo>
                    <a:pt x="3818" y="350"/>
                    <a:pt x="3099" y="1"/>
                    <a:pt x="2384" y="1"/>
                  </a:cubicBez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1404;p54">
              <a:extLst>
                <a:ext uri="{FF2B5EF4-FFF2-40B4-BE49-F238E27FC236}">
                  <a16:creationId xmlns:a16="http://schemas.microsoft.com/office/drawing/2014/main" id="{CDB09501-A164-4E44-A2C6-F10D83453747}"/>
                </a:ext>
              </a:extLst>
            </p:cNvPr>
            <p:cNvSpPr/>
            <p:nvPr/>
          </p:nvSpPr>
          <p:spPr>
            <a:xfrm>
              <a:off x="6404600" y="1735938"/>
              <a:ext cx="29550" cy="24500"/>
            </a:xfrm>
            <a:custGeom>
              <a:avLst/>
              <a:gdLst/>
              <a:ahLst/>
              <a:cxnLst/>
              <a:rect l="l" t="t" r="r" b="b"/>
              <a:pathLst>
                <a:path w="1182" h="980" extrusionOk="0">
                  <a:moveTo>
                    <a:pt x="608" y="1"/>
                  </a:moveTo>
                  <a:cubicBezTo>
                    <a:pt x="566" y="1"/>
                    <a:pt x="524" y="6"/>
                    <a:pt x="483" y="17"/>
                  </a:cubicBezTo>
                  <a:cubicBezTo>
                    <a:pt x="68" y="138"/>
                    <a:pt x="1" y="701"/>
                    <a:pt x="376" y="915"/>
                  </a:cubicBezTo>
                  <a:cubicBezTo>
                    <a:pt x="454" y="960"/>
                    <a:pt x="536" y="980"/>
                    <a:pt x="616" y="980"/>
                  </a:cubicBezTo>
                  <a:cubicBezTo>
                    <a:pt x="916" y="980"/>
                    <a:pt x="1181" y="691"/>
                    <a:pt x="1086" y="352"/>
                  </a:cubicBezTo>
                  <a:cubicBezTo>
                    <a:pt x="1019" y="139"/>
                    <a:pt x="820" y="1"/>
                    <a:pt x="608"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1405;p54">
              <a:extLst>
                <a:ext uri="{FF2B5EF4-FFF2-40B4-BE49-F238E27FC236}">
                  <a16:creationId xmlns:a16="http://schemas.microsoft.com/office/drawing/2014/main" id="{E0F5F8B8-4319-48AD-81DD-C69C3FC2DE3A}"/>
                </a:ext>
              </a:extLst>
            </p:cNvPr>
            <p:cNvSpPr/>
            <p:nvPr/>
          </p:nvSpPr>
          <p:spPr>
            <a:xfrm>
              <a:off x="6255525" y="1552513"/>
              <a:ext cx="129050" cy="107025"/>
            </a:xfrm>
            <a:custGeom>
              <a:avLst/>
              <a:gdLst/>
              <a:ahLst/>
              <a:cxnLst/>
              <a:rect l="l" t="t" r="r" b="b"/>
              <a:pathLst>
                <a:path w="5162" h="4281" extrusionOk="0">
                  <a:moveTo>
                    <a:pt x="2695" y="0"/>
                  </a:moveTo>
                  <a:cubicBezTo>
                    <a:pt x="2350" y="0"/>
                    <a:pt x="1993" y="87"/>
                    <a:pt x="1648" y="278"/>
                  </a:cubicBezTo>
                  <a:cubicBezTo>
                    <a:pt x="0" y="1216"/>
                    <a:pt x="295" y="3696"/>
                    <a:pt x="2131" y="4205"/>
                  </a:cubicBezTo>
                  <a:cubicBezTo>
                    <a:pt x="2321" y="4256"/>
                    <a:pt x="2511" y="4281"/>
                    <a:pt x="2699" y="4281"/>
                  </a:cubicBezTo>
                  <a:cubicBezTo>
                    <a:pt x="3635" y="4281"/>
                    <a:pt x="4489" y="3667"/>
                    <a:pt x="4757" y="2717"/>
                  </a:cubicBezTo>
                  <a:cubicBezTo>
                    <a:pt x="5161" y="1262"/>
                    <a:pt x="4015" y="0"/>
                    <a:pt x="2695" y="0"/>
                  </a:cubicBez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1406;p54">
              <a:extLst>
                <a:ext uri="{FF2B5EF4-FFF2-40B4-BE49-F238E27FC236}">
                  <a16:creationId xmlns:a16="http://schemas.microsoft.com/office/drawing/2014/main" id="{E8A580C3-B23D-46AF-A439-09DBC9FE2AE2}"/>
                </a:ext>
              </a:extLst>
            </p:cNvPr>
            <p:cNvSpPr/>
            <p:nvPr/>
          </p:nvSpPr>
          <p:spPr>
            <a:xfrm>
              <a:off x="6277625" y="1603838"/>
              <a:ext cx="29575" cy="24450"/>
            </a:xfrm>
            <a:custGeom>
              <a:avLst/>
              <a:gdLst/>
              <a:ahLst/>
              <a:cxnLst/>
              <a:rect l="l" t="t" r="r" b="b"/>
              <a:pathLst>
                <a:path w="1183" h="978" extrusionOk="0">
                  <a:moveTo>
                    <a:pt x="619" y="0"/>
                  </a:moveTo>
                  <a:cubicBezTo>
                    <a:pt x="574" y="0"/>
                    <a:pt x="528" y="7"/>
                    <a:pt x="483" y="21"/>
                  </a:cubicBezTo>
                  <a:cubicBezTo>
                    <a:pt x="68" y="142"/>
                    <a:pt x="1" y="705"/>
                    <a:pt x="376" y="919"/>
                  </a:cubicBezTo>
                  <a:cubicBezTo>
                    <a:pt x="454" y="959"/>
                    <a:pt x="534" y="977"/>
                    <a:pt x="611" y="977"/>
                  </a:cubicBezTo>
                  <a:cubicBezTo>
                    <a:pt x="919" y="977"/>
                    <a:pt x="1182" y="688"/>
                    <a:pt x="1086" y="356"/>
                  </a:cubicBezTo>
                  <a:cubicBezTo>
                    <a:pt x="1031" y="146"/>
                    <a:pt x="830" y="0"/>
                    <a:pt x="619" y="0"/>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 name="Google Shape;1407;p54">
            <a:extLst>
              <a:ext uri="{FF2B5EF4-FFF2-40B4-BE49-F238E27FC236}">
                <a16:creationId xmlns:a16="http://schemas.microsoft.com/office/drawing/2014/main" id="{9553E4C7-6AC8-4ED9-AC0A-97F2E705B43B}"/>
              </a:ext>
            </a:extLst>
          </p:cNvPr>
          <p:cNvGrpSpPr/>
          <p:nvPr/>
        </p:nvGrpSpPr>
        <p:grpSpPr>
          <a:xfrm>
            <a:off x="3374710" y="1371284"/>
            <a:ext cx="1095673" cy="1193452"/>
            <a:chOff x="3143800" y="1370150"/>
            <a:chExt cx="517975" cy="564200"/>
          </a:xfrm>
        </p:grpSpPr>
        <p:sp>
          <p:nvSpPr>
            <p:cNvPr id="655" name="Google Shape;1408;p54">
              <a:extLst>
                <a:ext uri="{FF2B5EF4-FFF2-40B4-BE49-F238E27FC236}">
                  <a16:creationId xmlns:a16="http://schemas.microsoft.com/office/drawing/2014/main" id="{1747A018-8630-42A6-BE1E-E089FC6ECCAB}"/>
                </a:ext>
              </a:extLst>
            </p:cNvPr>
            <p:cNvSpPr/>
            <p:nvPr/>
          </p:nvSpPr>
          <p:spPr>
            <a:xfrm>
              <a:off x="3165225" y="1387250"/>
              <a:ext cx="25" cy="547100"/>
            </a:xfrm>
            <a:custGeom>
              <a:avLst/>
              <a:gdLst/>
              <a:ahLst/>
              <a:cxnLst/>
              <a:rect l="l" t="t" r="r" b="b"/>
              <a:pathLst>
                <a:path w="1" h="21884" fill="none" extrusionOk="0">
                  <a:moveTo>
                    <a:pt x="1" y="0"/>
                  </a:moveTo>
                  <a:lnTo>
                    <a:pt x="1" y="21884"/>
                  </a:lnTo>
                </a:path>
              </a:pathLst>
            </a:custGeom>
            <a:solidFill>
              <a:srgbClr val="E1E7EC"/>
            </a:solidFill>
            <a:ln w="11725" cap="flat" cmpd="sng">
              <a:solidFill>
                <a:srgbClr val="FFFFFF"/>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1409;p54">
              <a:extLst>
                <a:ext uri="{FF2B5EF4-FFF2-40B4-BE49-F238E27FC236}">
                  <a16:creationId xmlns:a16="http://schemas.microsoft.com/office/drawing/2014/main" id="{29694BD1-D3AE-4B9F-B880-DD6EB3C38EFE}"/>
                </a:ext>
              </a:extLst>
            </p:cNvPr>
            <p:cNvSpPr/>
            <p:nvPr/>
          </p:nvSpPr>
          <p:spPr>
            <a:xfrm>
              <a:off x="3639975" y="1387250"/>
              <a:ext cx="25" cy="547100"/>
            </a:xfrm>
            <a:custGeom>
              <a:avLst/>
              <a:gdLst/>
              <a:ahLst/>
              <a:cxnLst/>
              <a:rect l="l" t="t" r="r" b="b"/>
              <a:pathLst>
                <a:path w="1" h="21884" fill="none" extrusionOk="0">
                  <a:moveTo>
                    <a:pt x="0" y="0"/>
                  </a:moveTo>
                  <a:lnTo>
                    <a:pt x="0" y="21884"/>
                  </a:lnTo>
                </a:path>
              </a:pathLst>
            </a:custGeom>
            <a:solidFill>
              <a:srgbClr val="E1E7EC"/>
            </a:solidFill>
            <a:ln w="11725" cap="flat" cmpd="sng">
              <a:solidFill>
                <a:srgbClr val="FFFFFF"/>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1410;p54">
              <a:extLst>
                <a:ext uri="{FF2B5EF4-FFF2-40B4-BE49-F238E27FC236}">
                  <a16:creationId xmlns:a16="http://schemas.microsoft.com/office/drawing/2014/main" id="{C27C927E-6EF1-407A-A17F-AF6AB5E91168}"/>
                </a:ext>
              </a:extLst>
            </p:cNvPr>
            <p:cNvSpPr/>
            <p:nvPr/>
          </p:nvSpPr>
          <p:spPr>
            <a:xfrm>
              <a:off x="3227875" y="1376175"/>
              <a:ext cx="68725" cy="552150"/>
            </a:xfrm>
            <a:custGeom>
              <a:avLst/>
              <a:gdLst/>
              <a:ahLst/>
              <a:cxnLst/>
              <a:rect l="l" t="t" r="r" b="b"/>
              <a:pathLst>
                <a:path w="2749" h="22086" extrusionOk="0">
                  <a:moveTo>
                    <a:pt x="1" y="1"/>
                  </a:moveTo>
                  <a:lnTo>
                    <a:pt x="1" y="21295"/>
                  </a:lnTo>
                  <a:cubicBezTo>
                    <a:pt x="1" y="21737"/>
                    <a:pt x="363" y="22086"/>
                    <a:pt x="792" y="22086"/>
                  </a:cubicBezTo>
                  <a:lnTo>
                    <a:pt x="1957" y="22086"/>
                  </a:lnTo>
                  <a:cubicBezTo>
                    <a:pt x="2386" y="22086"/>
                    <a:pt x="2748" y="21737"/>
                    <a:pt x="2748" y="21295"/>
                  </a:cubicBezTo>
                  <a:lnTo>
                    <a:pt x="27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1411;p54">
              <a:extLst>
                <a:ext uri="{FF2B5EF4-FFF2-40B4-BE49-F238E27FC236}">
                  <a16:creationId xmlns:a16="http://schemas.microsoft.com/office/drawing/2014/main" id="{3600601C-E877-4F2F-9C8E-504EA6E358FB}"/>
                </a:ext>
              </a:extLst>
            </p:cNvPr>
            <p:cNvSpPr/>
            <p:nvPr/>
          </p:nvSpPr>
          <p:spPr>
            <a:xfrm>
              <a:off x="3224875" y="1376175"/>
              <a:ext cx="75075" cy="557175"/>
            </a:xfrm>
            <a:custGeom>
              <a:avLst/>
              <a:gdLst/>
              <a:ahLst/>
              <a:cxnLst/>
              <a:rect l="l" t="t" r="r" b="b"/>
              <a:pathLst>
                <a:path w="3003" h="22287" extrusionOk="0">
                  <a:moveTo>
                    <a:pt x="0" y="1"/>
                  </a:moveTo>
                  <a:lnTo>
                    <a:pt x="0" y="21563"/>
                  </a:lnTo>
                  <a:cubicBezTo>
                    <a:pt x="0" y="22193"/>
                    <a:pt x="483" y="22287"/>
                    <a:pt x="590" y="22287"/>
                  </a:cubicBezTo>
                  <a:lnTo>
                    <a:pt x="2412" y="22287"/>
                  </a:lnTo>
                  <a:cubicBezTo>
                    <a:pt x="2520" y="22287"/>
                    <a:pt x="3002" y="22193"/>
                    <a:pt x="3002" y="21563"/>
                  </a:cubicBezTo>
                  <a:lnTo>
                    <a:pt x="3002" y="1"/>
                  </a:lnTo>
                  <a:lnTo>
                    <a:pt x="2868" y="1"/>
                  </a:lnTo>
                  <a:lnTo>
                    <a:pt x="2868" y="20947"/>
                  </a:lnTo>
                  <a:cubicBezTo>
                    <a:pt x="2868" y="21576"/>
                    <a:pt x="2761" y="21911"/>
                    <a:pt x="2613" y="21911"/>
                  </a:cubicBezTo>
                  <a:lnTo>
                    <a:pt x="376" y="21911"/>
                  </a:lnTo>
                  <a:cubicBezTo>
                    <a:pt x="242" y="21911"/>
                    <a:pt x="134" y="21576"/>
                    <a:pt x="134" y="20947"/>
                  </a:cubicBezTo>
                  <a:lnTo>
                    <a:pt x="1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1412;p54">
              <a:extLst>
                <a:ext uri="{FF2B5EF4-FFF2-40B4-BE49-F238E27FC236}">
                  <a16:creationId xmlns:a16="http://schemas.microsoft.com/office/drawing/2014/main" id="{CA17D9BB-A0D8-4EAD-A669-5A4B8432CC8F}"/>
                </a:ext>
              </a:extLst>
            </p:cNvPr>
            <p:cNvSpPr/>
            <p:nvPr/>
          </p:nvSpPr>
          <p:spPr>
            <a:xfrm>
              <a:off x="3227875" y="1597975"/>
              <a:ext cx="68725" cy="330675"/>
            </a:xfrm>
            <a:custGeom>
              <a:avLst/>
              <a:gdLst/>
              <a:ahLst/>
              <a:cxnLst/>
              <a:rect l="l" t="t" r="r" b="b"/>
              <a:pathLst>
                <a:path w="2749" h="13227" extrusionOk="0">
                  <a:moveTo>
                    <a:pt x="1" y="0"/>
                  </a:moveTo>
                  <a:lnTo>
                    <a:pt x="1" y="12704"/>
                  </a:lnTo>
                  <a:cubicBezTo>
                    <a:pt x="1" y="12986"/>
                    <a:pt x="229" y="13227"/>
                    <a:pt x="524" y="13227"/>
                  </a:cubicBezTo>
                  <a:lnTo>
                    <a:pt x="2225" y="13227"/>
                  </a:lnTo>
                  <a:cubicBezTo>
                    <a:pt x="2520" y="13227"/>
                    <a:pt x="2748" y="12986"/>
                    <a:pt x="2748" y="12704"/>
                  </a:cubicBezTo>
                  <a:lnTo>
                    <a:pt x="2748" y="0"/>
                  </a:lnTo>
                  <a:close/>
                </a:path>
              </a:pathLst>
            </a:custGeom>
            <a:solidFill>
              <a:srgbClr val="D494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1413;p54">
              <a:extLst>
                <a:ext uri="{FF2B5EF4-FFF2-40B4-BE49-F238E27FC236}">
                  <a16:creationId xmlns:a16="http://schemas.microsoft.com/office/drawing/2014/main" id="{418D1303-7D00-4781-9192-35EC12F11FAB}"/>
                </a:ext>
              </a:extLst>
            </p:cNvPr>
            <p:cNvSpPr/>
            <p:nvPr/>
          </p:nvSpPr>
          <p:spPr>
            <a:xfrm>
              <a:off x="3216825" y="1370150"/>
              <a:ext cx="90825" cy="17125"/>
            </a:xfrm>
            <a:custGeom>
              <a:avLst/>
              <a:gdLst/>
              <a:ahLst/>
              <a:cxnLst/>
              <a:rect l="l" t="t" r="r" b="b"/>
              <a:pathLst>
                <a:path w="3633" h="685" extrusionOk="0">
                  <a:moveTo>
                    <a:pt x="202" y="1"/>
                  </a:moveTo>
                  <a:cubicBezTo>
                    <a:pt x="81" y="1"/>
                    <a:pt x="1" y="94"/>
                    <a:pt x="1" y="202"/>
                  </a:cubicBezTo>
                  <a:lnTo>
                    <a:pt x="1" y="483"/>
                  </a:lnTo>
                  <a:cubicBezTo>
                    <a:pt x="1" y="590"/>
                    <a:pt x="81" y="684"/>
                    <a:pt x="202" y="684"/>
                  </a:cubicBezTo>
                  <a:lnTo>
                    <a:pt x="3431" y="684"/>
                  </a:lnTo>
                  <a:cubicBezTo>
                    <a:pt x="3539" y="684"/>
                    <a:pt x="3632" y="590"/>
                    <a:pt x="3632" y="483"/>
                  </a:cubicBezTo>
                  <a:lnTo>
                    <a:pt x="3632" y="202"/>
                  </a:lnTo>
                  <a:cubicBezTo>
                    <a:pt x="3632" y="94"/>
                    <a:pt x="3539" y="1"/>
                    <a:pt x="34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1414;p54">
              <a:extLst>
                <a:ext uri="{FF2B5EF4-FFF2-40B4-BE49-F238E27FC236}">
                  <a16:creationId xmlns:a16="http://schemas.microsoft.com/office/drawing/2014/main" id="{3A9CFCD5-6F69-44BD-BF4D-BCB8B5A22E5A}"/>
                </a:ext>
              </a:extLst>
            </p:cNvPr>
            <p:cNvSpPr/>
            <p:nvPr/>
          </p:nvSpPr>
          <p:spPr>
            <a:xfrm>
              <a:off x="3234250" y="1403325"/>
              <a:ext cx="5050" cy="510250"/>
            </a:xfrm>
            <a:custGeom>
              <a:avLst/>
              <a:gdLst/>
              <a:ahLst/>
              <a:cxnLst/>
              <a:rect l="l" t="t" r="r" b="b"/>
              <a:pathLst>
                <a:path w="202" h="20410" extrusionOk="0">
                  <a:moveTo>
                    <a:pt x="1" y="0"/>
                  </a:moveTo>
                  <a:lnTo>
                    <a:pt x="1" y="20410"/>
                  </a:lnTo>
                  <a:lnTo>
                    <a:pt x="202" y="20410"/>
                  </a:lnTo>
                  <a:lnTo>
                    <a:pt x="2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1415;p54">
              <a:extLst>
                <a:ext uri="{FF2B5EF4-FFF2-40B4-BE49-F238E27FC236}">
                  <a16:creationId xmlns:a16="http://schemas.microsoft.com/office/drawing/2014/main" id="{1A7BCE73-A71C-452E-A834-DC519C45C8B3}"/>
                </a:ext>
              </a:extLst>
            </p:cNvPr>
            <p:cNvSpPr/>
            <p:nvPr/>
          </p:nvSpPr>
          <p:spPr>
            <a:xfrm>
              <a:off x="3368250" y="1376175"/>
              <a:ext cx="68725" cy="552150"/>
            </a:xfrm>
            <a:custGeom>
              <a:avLst/>
              <a:gdLst/>
              <a:ahLst/>
              <a:cxnLst/>
              <a:rect l="l" t="t" r="r" b="b"/>
              <a:pathLst>
                <a:path w="2749" h="22086" extrusionOk="0">
                  <a:moveTo>
                    <a:pt x="1" y="1"/>
                  </a:moveTo>
                  <a:lnTo>
                    <a:pt x="1" y="21295"/>
                  </a:lnTo>
                  <a:cubicBezTo>
                    <a:pt x="1" y="21737"/>
                    <a:pt x="349" y="22086"/>
                    <a:pt x="792" y="22086"/>
                  </a:cubicBezTo>
                  <a:lnTo>
                    <a:pt x="1957" y="22086"/>
                  </a:lnTo>
                  <a:cubicBezTo>
                    <a:pt x="2386" y="22086"/>
                    <a:pt x="2748" y="21737"/>
                    <a:pt x="2748" y="21295"/>
                  </a:cubicBezTo>
                  <a:lnTo>
                    <a:pt x="27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1416;p54">
              <a:extLst>
                <a:ext uri="{FF2B5EF4-FFF2-40B4-BE49-F238E27FC236}">
                  <a16:creationId xmlns:a16="http://schemas.microsoft.com/office/drawing/2014/main" id="{55D8A3A4-03CA-4799-863A-7F79D14C19DB}"/>
                </a:ext>
              </a:extLst>
            </p:cNvPr>
            <p:cNvSpPr/>
            <p:nvPr/>
          </p:nvSpPr>
          <p:spPr>
            <a:xfrm>
              <a:off x="3365250" y="1376175"/>
              <a:ext cx="74725" cy="557175"/>
            </a:xfrm>
            <a:custGeom>
              <a:avLst/>
              <a:gdLst/>
              <a:ahLst/>
              <a:cxnLst/>
              <a:rect l="l" t="t" r="r" b="b"/>
              <a:pathLst>
                <a:path w="2989" h="22287" extrusionOk="0">
                  <a:moveTo>
                    <a:pt x="0" y="1"/>
                  </a:moveTo>
                  <a:lnTo>
                    <a:pt x="0" y="21563"/>
                  </a:lnTo>
                  <a:cubicBezTo>
                    <a:pt x="0" y="22193"/>
                    <a:pt x="483" y="22287"/>
                    <a:pt x="577" y="22287"/>
                  </a:cubicBezTo>
                  <a:lnTo>
                    <a:pt x="2412" y="22287"/>
                  </a:lnTo>
                  <a:cubicBezTo>
                    <a:pt x="2506" y="22287"/>
                    <a:pt x="2989" y="22193"/>
                    <a:pt x="2989" y="21563"/>
                  </a:cubicBezTo>
                  <a:lnTo>
                    <a:pt x="2989" y="1"/>
                  </a:lnTo>
                  <a:lnTo>
                    <a:pt x="2868" y="1"/>
                  </a:lnTo>
                  <a:lnTo>
                    <a:pt x="2868" y="20947"/>
                  </a:lnTo>
                  <a:cubicBezTo>
                    <a:pt x="2868" y="21576"/>
                    <a:pt x="2761" y="21911"/>
                    <a:pt x="2613" y="21911"/>
                  </a:cubicBezTo>
                  <a:lnTo>
                    <a:pt x="376" y="21911"/>
                  </a:lnTo>
                  <a:cubicBezTo>
                    <a:pt x="242" y="21911"/>
                    <a:pt x="121" y="21576"/>
                    <a:pt x="121" y="20947"/>
                  </a:cubicBezTo>
                  <a:lnTo>
                    <a:pt x="12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1417;p54">
              <a:extLst>
                <a:ext uri="{FF2B5EF4-FFF2-40B4-BE49-F238E27FC236}">
                  <a16:creationId xmlns:a16="http://schemas.microsoft.com/office/drawing/2014/main" id="{C7EC786E-F875-4482-9A0C-98A8A4A0D144}"/>
                </a:ext>
              </a:extLst>
            </p:cNvPr>
            <p:cNvSpPr/>
            <p:nvPr/>
          </p:nvSpPr>
          <p:spPr>
            <a:xfrm>
              <a:off x="3368250" y="1474350"/>
              <a:ext cx="68725" cy="453975"/>
            </a:xfrm>
            <a:custGeom>
              <a:avLst/>
              <a:gdLst/>
              <a:ahLst/>
              <a:cxnLst/>
              <a:rect l="l" t="t" r="r" b="b"/>
              <a:pathLst>
                <a:path w="2749" h="18159" extrusionOk="0">
                  <a:moveTo>
                    <a:pt x="1" y="0"/>
                  </a:moveTo>
                  <a:lnTo>
                    <a:pt x="1" y="17556"/>
                  </a:lnTo>
                  <a:cubicBezTo>
                    <a:pt x="1" y="17891"/>
                    <a:pt x="269" y="18159"/>
                    <a:pt x="604" y="18159"/>
                  </a:cubicBezTo>
                  <a:lnTo>
                    <a:pt x="2132" y="18159"/>
                  </a:lnTo>
                  <a:cubicBezTo>
                    <a:pt x="2467" y="18159"/>
                    <a:pt x="2748" y="17891"/>
                    <a:pt x="2748" y="17556"/>
                  </a:cubicBezTo>
                  <a:lnTo>
                    <a:pt x="2748" y="0"/>
                  </a:lnTo>
                  <a:close/>
                </a:path>
              </a:pathLst>
            </a:custGeom>
            <a:solidFill>
              <a:srgbClr val="C3C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1418;p54">
              <a:extLst>
                <a:ext uri="{FF2B5EF4-FFF2-40B4-BE49-F238E27FC236}">
                  <a16:creationId xmlns:a16="http://schemas.microsoft.com/office/drawing/2014/main" id="{3F67F86D-DF8D-4AA7-B4B1-59E0DE879C20}"/>
                </a:ext>
              </a:extLst>
            </p:cNvPr>
            <p:cNvSpPr/>
            <p:nvPr/>
          </p:nvSpPr>
          <p:spPr>
            <a:xfrm>
              <a:off x="3357200" y="1370150"/>
              <a:ext cx="90825" cy="17125"/>
            </a:xfrm>
            <a:custGeom>
              <a:avLst/>
              <a:gdLst/>
              <a:ahLst/>
              <a:cxnLst/>
              <a:rect l="l" t="t" r="r" b="b"/>
              <a:pathLst>
                <a:path w="3633" h="685" extrusionOk="0">
                  <a:moveTo>
                    <a:pt x="202" y="1"/>
                  </a:moveTo>
                  <a:cubicBezTo>
                    <a:pt x="94" y="1"/>
                    <a:pt x="1" y="94"/>
                    <a:pt x="1" y="202"/>
                  </a:cubicBezTo>
                  <a:lnTo>
                    <a:pt x="1" y="483"/>
                  </a:lnTo>
                  <a:cubicBezTo>
                    <a:pt x="1" y="590"/>
                    <a:pt x="94" y="684"/>
                    <a:pt x="202" y="684"/>
                  </a:cubicBezTo>
                  <a:lnTo>
                    <a:pt x="3431" y="684"/>
                  </a:lnTo>
                  <a:cubicBezTo>
                    <a:pt x="3552" y="684"/>
                    <a:pt x="3632" y="590"/>
                    <a:pt x="3632" y="483"/>
                  </a:cubicBezTo>
                  <a:lnTo>
                    <a:pt x="3632" y="202"/>
                  </a:lnTo>
                  <a:cubicBezTo>
                    <a:pt x="3632" y="94"/>
                    <a:pt x="3552" y="1"/>
                    <a:pt x="34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1419;p54">
              <a:extLst>
                <a:ext uri="{FF2B5EF4-FFF2-40B4-BE49-F238E27FC236}">
                  <a16:creationId xmlns:a16="http://schemas.microsoft.com/office/drawing/2014/main" id="{8BB4AE1D-656F-47C0-B02A-7531190338D3}"/>
                </a:ext>
              </a:extLst>
            </p:cNvPr>
            <p:cNvSpPr/>
            <p:nvPr/>
          </p:nvSpPr>
          <p:spPr>
            <a:xfrm>
              <a:off x="3374625" y="1403325"/>
              <a:ext cx="5050" cy="510250"/>
            </a:xfrm>
            <a:custGeom>
              <a:avLst/>
              <a:gdLst/>
              <a:ahLst/>
              <a:cxnLst/>
              <a:rect l="l" t="t" r="r" b="b"/>
              <a:pathLst>
                <a:path w="202" h="20410" extrusionOk="0">
                  <a:moveTo>
                    <a:pt x="1" y="0"/>
                  </a:moveTo>
                  <a:lnTo>
                    <a:pt x="1" y="20410"/>
                  </a:lnTo>
                  <a:lnTo>
                    <a:pt x="202" y="20410"/>
                  </a:lnTo>
                  <a:lnTo>
                    <a:pt x="2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1420;p54">
              <a:extLst>
                <a:ext uri="{FF2B5EF4-FFF2-40B4-BE49-F238E27FC236}">
                  <a16:creationId xmlns:a16="http://schemas.microsoft.com/office/drawing/2014/main" id="{13409E78-81FD-4E8D-A197-02B95BCA2EB8}"/>
                </a:ext>
              </a:extLst>
            </p:cNvPr>
            <p:cNvSpPr/>
            <p:nvPr/>
          </p:nvSpPr>
          <p:spPr>
            <a:xfrm>
              <a:off x="3508625" y="1376175"/>
              <a:ext cx="68725" cy="552150"/>
            </a:xfrm>
            <a:custGeom>
              <a:avLst/>
              <a:gdLst/>
              <a:ahLst/>
              <a:cxnLst/>
              <a:rect l="l" t="t" r="r" b="b"/>
              <a:pathLst>
                <a:path w="2749" h="22086" extrusionOk="0">
                  <a:moveTo>
                    <a:pt x="1" y="1"/>
                  </a:moveTo>
                  <a:lnTo>
                    <a:pt x="1" y="21295"/>
                  </a:lnTo>
                  <a:cubicBezTo>
                    <a:pt x="1" y="21737"/>
                    <a:pt x="363" y="22086"/>
                    <a:pt x="792" y="22086"/>
                  </a:cubicBezTo>
                  <a:lnTo>
                    <a:pt x="1957" y="22086"/>
                  </a:lnTo>
                  <a:cubicBezTo>
                    <a:pt x="2386" y="22086"/>
                    <a:pt x="2748" y="21737"/>
                    <a:pt x="2748" y="21295"/>
                  </a:cubicBezTo>
                  <a:lnTo>
                    <a:pt x="27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1421;p54">
              <a:extLst>
                <a:ext uri="{FF2B5EF4-FFF2-40B4-BE49-F238E27FC236}">
                  <a16:creationId xmlns:a16="http://schemas.microsoft.com/office/drawing/2014/main" id="{7304EC08-0C2E-4BB4-B0A1-8ED2442FC523}"/>
                </a:ext>
              </a:extLst>
            </p:cNvPr>
            <p:cNvSpPr/>
            <p:nvPr/>
          </p:nvSpPr>
          <p:spPr>
            <a:xfrm>
              <a:off x="3505625" y="1376175"/>
              <a:ext cx="75075" cy="557175"/>
            </a:xfrm>
            <a:custGeom>
              <a:avLst/>
              <a:gdLst/>
              <a:ahLst/>
              <a:cxnLst/>
              <a:rect l="l" t="t" r="r" b="b"/>
              <a:pathLst>
                <a:path w="3003" h="22287" extrusionOk="0">
                  <a:moveTo>
                    <a:pt x="0" y="1"/>
                  </a:moveTo>
                  <a:lnTo>
                    <a:pt x="0" y="21563"/>
                  </a:lnTo>
                  <a:cubicBezTo>
                    <a:pt x="0" y="22193"/>
                    <a:pt x="483" y="22287"/>
                    <a:pt x="577" y="22287"/>
                  </a:cubicBezTo>
                  <a:lnTo>
                    <a:pt x="2426" y="22287"/>
                  </a:lnTo>
                  <a:cubicBezTo>
                    <a:pt x="2520" y="22287"/>
                    <a:pt x="3002" y="22193"/>
                    <a:pt x="3002" y="21563"/>
                  </a:cubicBezTo>
                  <a:lnTo>
                    <a:pt x="3002" y="1"/>
                  </a:lnTo>
                  <a:lnTo>
                    <a:pt x="2868" y="1"/>
                  </a:lnTo>
                  <a:lnTo>
                    <a:pt x="2868" y="20947"/>
                  </a:lnTo>
                  <a:cubicBezTo>
                    <a:pt x="2868" y="21576"/>
                    <a:pt x="2761" y="21911"/>
                    <a:pt x="2613" y="21911"/>
                  </a:cubicBezTo>
                  <a:lnTo>
                    <a:pt x="376" y="21911"/>
                  </a:lnTo>
                  <a:cubicBezTo>
                    <a:pt x="228" y="21911"/>
                    <a:pt x="121" y="21576"/>
                    <a:pt x="121" y="20947"/>
                  </a:cubicBezTo>
                  <a:lnTo>
                    <a:pt x="12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1422;p54">
              <a:extLst>
                <a:ext uri="{FF2B5EF4-FFF2-40B4-BE49-F238E27FC236}">
                  <a16:creationId xmlns:a16="http://schemas.microsoft.com/office/drawing/2014/main" id="{F0129B53-C195-41AE-8295-D33D3F6F7F3F}"/>
                </a:ext>
              </a:extLst>
            </p:cNvPr>
            <p:cNvSpPr/>
            <p:nvPr/>
          </p:nvSpPr>
          <p:spPr>
            <a:xfrm>
              <a:off x="3508625" y="1693450"/>
              <a:ext cx="68725" cy="234875"/>
            </a:xfrm>
            <a:custGeom>
              <a:avLst/>
              <a:gdLst/>
              <a:ahLst/>
              <a:cxnLst/>
              <a:rect l="l" t="t" r="r" b="b"/>
              <a:pathLst>
                <a:path w="2749" h="9395" extrusionOk="0">
                  <a:moveTo>
                    <a:pt x="1" y="1"/>
                  </a:moveTo>
                  <a:lnTo>
                    <a:pt x="1" y="8966"/>
                  </a:lnTo>
                  <a:cubicBezTo>
                    <a:pt x="1" y="9207"/>
                    <a:pt x="202" y="9395"/>
                    <a:pt x="443" y="9395"/>
                  </a:cubicBezTo>
                  <a:lnTo>
                    <a:pt x="2306" y="9395"/>
                  </a:lnTo>
                  <a:cubicBezTo>
                    <a:pt x="2547" y="9395"/>
                    <a:pt x="2748" y="9207"/>
                    <a:pt x="2748" y="8966"/>
                  </a:cubicBezTo>
                  <a:lnTo>
                    <a:pt x="2748" y="1"/>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1423;p54">
              <a:extLst>
                <a:ext uri="{FF2B5EF4-FFF2-40B4-BE49-F238E27FC236}">
                  <a16:creationId xmlns:a16="http://schemas.microsoft.com/office/drawing/2014/main" id="{6E3F04A8-CB6E-45DD-BF27-F93EA3427C73}"/>
                </a:ext>
              </a:extLst>
            </p:cNvPr>
            <p:cNvSpPr/>
            <p:nvPr/>
          </p:nvSpPr>
          <p:spPr>
            <a:xfrm>
              <a:off x="3497575" y="1370150"/>
              <a:ext cx="90825" cy="17125"/>
            </a:xfrm>
            <a:custGeom>
              <a:avLst/>
              <a:gdLst/>
              <a:ahLst/>
              <a:cxnLst/>
              <a:rect l="l" t="t" r="r" b="b"/>
              <a:pathLst>
                <a:path w="3633" h="685" extrusionOk="0">
                  <a:moveTo>
                    <a:pt x="202" y="1"/>
                  </a:moveTo>
                  <a:cubicBezTo>
                    <a:pt x="94" y="1"/>
                    <a:pt x="1" y="94"/>
                    <a:pt x="1" y="202"/>
                  </a:cubicBezTo>
                  <a:lnTo>
                    <a:pt x="1" y="483"/>
                  </a:lnTo>
                  <a:cubicBezTo>
                    <a:pt x="1" y="590"/>
                    <a:pt x="94" y="684"/>
                    <a:pt x="202" y="684"/>
                  </a:cubicBezTo>
                  <a:lnTo>
                    <a:pt x="3431" y="684"/>
                  </a:lnTo>
                  <a:cubicBezTo>
                    <a:pt x="3552" y="684"/>
                    <a:pt x="3632" y="590"/>
                    <a:pt x="3632" y="483"/>
                  </a:cubicBezTo>
                  <a:lnTo>
                    <a:pt x="3632" y="202"/>
                  </a:lnTo>
                  <a:cubicBezTo>
                    <a:pt x="3632" y="94"/>
                    <a:pt x="3552" y="1"/>
                    <a:pt x="34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1424;p54">
              <a:extLst>
                <a:ext uri="{FF2B5EF4-FFF2-40B4-BE49-F238E27FC236}">
                  <a16:creationId xmlns:a16="http://schemas.microsoft.com/office/drawing/2014/main" id="{D6FCA80C-8055-48C5-82E0-90A4BD2CF5BE}"/>
                </a:ext>
              </a:extLst>
            </p:cNvPr>
            <p:cNvSpPr/>
            <p:nvPr/>
          </p:nvSpPr>
          <p:spPr>
            <a:xfrm>
              <a:off x="3515000" y="1403325"/>
              <a:ext cx="5050" cy="510250"/>
            </a:xfrm>
            <a:custGeom>
              <a:avLst/>
              <a:gdLst/>
              <a:ahLst/>
              <a:cxnLst/>
              <a:rect l="l" t="t" r="r" b="b"/>
              <a:pathLst>
                <a:path w="202" h="20410" extrusionOk="0">
                  <a:moveTo>
                    <a:pt x="1" y="0"/>
                  </a:moveTo>
                  <a:lnTo>
                    <a:pt x="1" y="20410"/>
                  </a:lnTo>
                  <a:lnTo>
                    <a:pt x="202" y="20410"/>
                  </a:lnTo>
                  <a:lnTo>
                    <a:pt x="2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1425;p54">
              <a:extLst>
                <a:ext uri="{FF2B5EF4-FFF2-40B4-BE49-F238E27FC236}">
                  <a16:creationId xmlns:a16="http://schemas.microsoft.com/office/drawing/2014/main" id="{483B7424-F1D5-42E5-AF64-D8ED7C6DCCD3}"/>
                </a:ext>
              </a:extLst>
            </p:cNvPr>
            <p:cNvSpPr/>
            <p:nvPr/>
          </p:nvSpPr>
          <p:spPr>
            <a:xfrm>
              <a:off x="3143800" y="1415375"/>
              <a:ext cx="517975" cy="20800"/>
            </a:xfrm>
            <a:custGeom>
              <a:avLst/>
              <a:gdLst/>
              <a:ahLst/>
              <a:cxnLst/>
              <a:rect l="l" t="t" r="r" b="b"/>
              <a:pathLst>
                <a:path w="20719" h="832" extrusionOk="0">
                  <a:moveTo>
                    <a:pt x="0" y="1"/>
                  </a:moveTo>
                  <a:lnTo>
                    <a:pt x="0" y="832"/>
                  </a:lnTo>
                  <a:lnTo>
                    <a:pt x="20718" y="832"/>
                  </a:lnTo>
                  <a:lnTo>
                    <a:pt x="20718"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1426;p54">
              <a:extLst>
                <a:ext uri="{FF2B5EF4-FFF2-40B4-BE49-F238E27FC236}">
                  <a16:creationId xmlns:a16="http://schemas.microsoft.com/office/drawing/2014/main" id="{C8311238-1C8A-4469-907A-271EF08B6355}"/>
                </a:ext>
              </a:extLst>
            </p:cNvPr>
            <p:cNvSpPr/>
            <p:nvPr/>
          </p:nvSpPr>
          <p:spPr>
            <a:xfrm>
              <a:off x="3143800" y="1821425"/>
              <a:ext cx="517625" cy="20800"/>
            </a:xfrm>
            <a:custGeom>
              <a:avLst/>
              <a:gdLst/>
              <a:ahLst/>
              <a:cxnLst/>
              <a:rect l="l" t="t" r="r" b="b"/>
              <a:pathLst>
                <a:path w="20705" h="832" extrusionOk="0">
                  <a:moveTo>
                    <a:pt x="0" y="1"/>
                  </a:moveTo>
                  <a:lnTo>
                    <a:pt x="0" y="832"/>
                  </a:lnTo>
                  <a:lnTo>
                    <a:pt x="20705" y="832"/>
                  </a:lnTo>
                  <a:lnTo>
                    <a:pt x="20705" y="1"/>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 name="Google Shape;1427;p54">
            <a:extLst>
              <a:ext uri="{FF2B5EF4-FFF2-40B4-BE49-F238E27FC236}">
                <a16:creationId xmlns:a16="http://schemas.microsoft.com/office/drawing/2014/main" id="{0F08F113-044A-47D1-A07A-230049FCB1DF}"/>
              </a:ext>
            </a:extLst>
          </p:cNvPr>
          <p:cNvGrpSpPr/>
          <p:nvPr/>
        </p:nvGrpSpPr>
        <p:grpSpPr>
          <a:xfrm>
            <a:off x="2396463" y="1425578"/>
            <a:ext cx="718414" cy="1140672"/>
            <a:chOff x="3790075" y="294725"/>
            <a:chExt cx="389300" cy="618150"/>
          </a:xfrm>
        </p:grpSpPr>
        <p:sp>
          <p:nvSpPr>
            <p:cNvPr id="675" name="Google Shape;1428;p54">
              <a:extLst>
                <a:ext uri="{FF2B5EF4-FFF2-40B4-BE49-F238E27FC236}">
                  <a16:creationId xmlns:a16="http://schemas.microsoft.com/office/drawing/2014/main" id="{485245C0-13FC-4DD5-B170-B61DBD1BBF05}"/>
                </a:ext>
              </a:extLst>
            </p:cNvPr>
            <p:cNvSpPr/>
            <p:nvPr/>
          </p:nvSpPr>
          <p:spPr>
            <a:xfrm>
              <a:off x="3790075" y="299750"/>
              <a:ext cx="389300" cy="613125"/>
            </a:xfrm>
            <a:custGeom>
              <a:avLst/>
              <a:gdLst/>
              <a:ahLst/>
              <a:cxnLst/>
              <a:rect l="l" t="t" r="r" b="b"/>
              <a:pathLst>
                <a:path w="15572" h="24525" extrusionOk="0">
                  <a:moveTo>
                    <a:pt x="4556" y="1"/>
                  </a:moveTo>
                  <a:lnTo>
                    <a:pt x="5092" y="1609"/>
                  </a:lnTo>
                  <a:lnTo>
                    <a:pt x="5092" y="5053"/>
                  </a:lnTo>
                  <a:lnTo>
                    <a:pt x="228" y="22273"/>
                  </a:lnTo>
                  <a:cubicBezTo>
                    <a:pt x="0" y="23439"/>
                    <a:pt x="1072" y="24524"/>
                    <a:pt x="2493" y="24524"/>
                  </a:cubicBezTo>
                  <a:lnTo>
                    <a:pt x="13079" y="24524"/>
                  </a:lnTo>
                  <a:cubicBezTo>
                    <a:pt x="14500" y="24524"/>
                    <a:pt x="15572" y="23452"/>
                    <a:pt x="15344" y="22273"/>
                  </a:cubicBezTo>
                  <a:lnTo>
                    <a:pt x="10480" y="5053"/>
                  </a:lnTo>
                  <a:lnTo>
                    <a:pt x="10480" y="1609"/>
                  </a:lnTo>
                  <a:lnTo>
                    <a:pt x="11016" y="1"/>
                  </a:lnTo>
                  <a:lnTo>
                    <a:pt x="10614" y="1"/>
                  </a:lnTo>
                  <a:lnTo>
                    <a:pt x="10131" y="1569"/>
                  </a:lnTo>
                  <a:lnTo>
                    <a:pt x="10131" y="4919"/>
                  </a:lnTo>
                  <a:lnTo>
                    <a:pt x="14768" y="21737"/>
                  </a:lnTo>
                  <a:cubicBezTo>
                    <a:pt x="14969" y="22889"/>
                    <a:pt x="13977" y="23935"/>
                    <a:pt x="12677" y="23935"/>
                  </a:cubicBezTo>
                  <a:lnTo>
                    <a:pt x="2895" y="23935"/>
                  </a:lnTo>
                  <a:cubicBezTo>
                    <a:pt x="1595" y="23935"/>
                    <a:pt x="590" y="22889"/>
                    <a:pt x="804" y="21737"/>
                  </a:cubicBezTo>
                  <a:lnTo>
                    <a:pt x="5441" y="4919"/>
                  </a:lnTo>
                  <a:lnTo>
                    <a:pt x="5441" y="1569"/>
                  </a:lnTo>
                  <a:lnTo>
                    <a:pt x="49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1429;p54">
              <a:extLst>
                <a:ext uri="{FF2B5EF4-FFF2-40B4-BE49-F238E27FC236}">
                  <a16:creationId xmlns:a16="http://schemas.microsoft.com/office/drawing/2014/main" id="{127F8544-BAF7-469F-8C7B-17B86CCE0952}"/>
                </a:ext>
              </a:extLst>
            </p:cNvPr>
            <p:cNvSpPr/>
            <p:nvPr/>
          </p:nvSpPr>
          <p:spPr>
            <a:xfrm>
              <a:off x="3804800" y="300100"/>
              <a:ext cx="359850" cy="598025"/>
            </a:xfrm>
            <a:custGeom>
              <a:avLst/>
              <a:gdLst/>
              <a:ahLst/>
              <a:cxnLst/>
              <a:rect l="l" t="t" r="r" b="b"/>
              <a:pathLst>
                <a:path w="14394" h="23921" extrusionOk="0">
                  <a:moveTo>
                    <a:pt x="4369" y="0"/>
                  </a:moveTo>
                  <a:lnTo>
                    <a:pt x="4852" y="1568"/>
                  </a:lnTo>
                  <a:lnTo>
                    <a:pt x="4852" y="4918"/>
                  </a:lnTo>
                  <a:lnTo>
                    <a:pt x="215" y="21723"/>
                  </a:lnTo>
                  <a:cubicBezTo>
                    <a:pt x="1" y="22875"/>
                    <a:pt x="1006" y="23921"/>
                    <a:pt x="2306" y="23921"/>
                  </a:cubicBezTo>
                  <a:lnTo>
                    <a:pt x="12088" y="23921"/>
                  </a:lnTo>
                  <a:cubicBezTo>
                    <a:pt x="13388" y="23921"/>
                    <a:pt x="14393" y="22875"/>
                    <a:pt x="14179" y="21723"/>
                  </a:cubicBezTo>
                  <a:lnTo>
                    <a:pt x="9542" y="4918"/>
                  </a:lnTo>
                  <a:lnTo>
                    <a:pt x="9542" y="1568"/>
                  </a:lnTo>
                  <a:lnTo>
                    <a:pt x="100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1430;p54">
              <a:extLst>
                <a:ext uri="{FF2B5EF4-FFF2-40B4-BE49-F238E27FC236}">
                  <a16:creationId xmlns:a16="http://schemas.microsoft.com/office/drawing/2014/main" id="{A9361FA0-E34F-4FC8-A982-39A354618B72}"/>
                </a:ext>
              </a:extLst>
            </p:cNvPr>
            <p:cNvSpPr/>
            <p:nvPr/>
          </p:nvSpPr>
          <p:spPr>
            <a:xfrm>
              <a:off x="3805425" y="666950"/>
              <a:ext cx="363250" cy="234825"/>
            </a:xfrm>
            <a:custGeom>
              <a:avLst/>
              <a:gdLst/>
              <a:ahLst/>
              <a:cxnLst/>
              <a:rect l="l" t="t" r="r" b="b"/>
              <a:pathLst>
                <a:path w="14530" h="9393" extrusionOk="0">
                  <a:moveTo>
                    <a:pt x="2133" y="0"/>
                  </a:moveTo>
                  <a:cubicBezTo>
                    <a:pt x="2133" y="0"/>
                    <a:pt x="391" y="4824"/>
                    <a:pt x="190" y="7062"/>
                  </a:cubicBezTo>
                  <a:cubicBezTo>
                    <a:pt x="1" y="9161"/>
                    <a:pt x="1706" y="9220"/>
                    <a:pt x="1901" y="9220"/>
                  </a:cubicBezTo>
                  <a:cubicBezTo>
                    <a:pt x="1913" y="9220"/>
                    <a:pt x="1919" y="9220"/>
                    <a:pt x="1919" y="9220"/>
                  </a:cubicBezTo>
                  <a:cubicBezTo>
                    <a:pt x="1919" y="9220"/>
                    <a:pt x="5689" y="9393"/>
                    <a:pt x="8802" y="9393"/>
                  </a:cubicBezTo>
                  <a:cubicBezTo>
                    <a:pt x="10359" y="9393"/>
                    <a:pt x="11751" y="9349"/>
                    <a:pt x="12425" y="9220"/>
                  </a:cubicBezTo>
                  <a:cubicBezTo>
                    <a:pt x="14529" y="8818"/>
                    <a:pt x="14154" y="7062"/>
                    <a:pt x="14154" y="7062"/>
                  </a:cubicBezTo>
                  <a:lnTo>
                    <a:pt x="12211" y="0"/>
                  </a:ln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1431;p54">
              <a:extLst>
                <a:ext uri="{FF2B5EF4-FFF2-40B4-BE49-F238E27FC236}">
                  <a16:creationId xmlns:a16="http://schemas.microsoft.com/office/drawing/2014/main" id="{07FFDB24-1146-4FE1-80A7-CA108C117BBE}"/>
                </a:ext>
              </a:extLst>
            </p:cNvPr>
            <p:cNvSpPr/>
            <p:nvPr/>
          </p:nvSpPr>
          <p:spPr>
            <a:xfrm>
              <a:off x="3835975" y="345975"/>
              <a:ext cx="113575" cy="517300"/>
            </a:xfrm>
            <a:custGeom>
              <a:avLst/>
              <a:gdLst/>
              <a:ahLst/>
              <a:cxnLst/>
              <a:rect l="l" t="t" r="r" b="b"/>
              <a:pathLst>
                <a:path w="4543" h="20692" fill="none" extrusionOk="0">
                  <a:moveTo>
                    <a:pt x="4543" y="1"/>
                  </a:moveTo>
                  <a:lnTo>
                    <a:pt x="4543" y="3097"/>
                  </a:lnTo>
                  <a:lnTo>
                    <a:pt x="0" y="20692"/>
                  </a:lnTo>
                </a:path>
              </a:pathLst>
            </a:custGeom>
            <a:noFill/>
            <a:ln w="20425" cap="rnd" cmpd="sng">
              <a:solidFill>
                <a:srgbClr val="FFFFFF"/>
              </a:solidFill>
              <a:prstDash val="solid"/>
              <a:miter lim="134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1432;p54">
              <a:extLst>
                <a:ext uri="{FF2B5EF4-FFF2-40B4-BE49-F238E27FC236}">
                  <a16:creationId xmlns:a16="http://schemas.microsoft.com/office/drawing/2014/main" id="{856893B8-E8D4-4BD6-974B-9E86D692B002}"/>
                </a:ext>
              </a:extLst>
            </p:cNvPr>
            <p:cNvSpPr/>
            <p:nvPr/>
          </p:nvSpPr>
          <p:spPr>
            <a:xfrm>
              <a:off x="3898275" y="294725"/>
              <a:ext cx="172900" cy="20800"/>
            </a:xfrm>
            <a:custGeom>
              <a:avLst/>
              <a:gdLst/>
              <a:ahLst/>
              <a:cxnLst/>
              <a:rect l="l" t="t" r="r" b="b"/>
              <a:pathLst>
                <a:path w="6916" h="832" extrusionOk="0">
                  <a:moveTo>
                    <a:pt x="309" y="1"/>
                  </a:moveTo>
                  <a:cubicBezTo>
                    <a:pt x="135" y="1"/>
                    <a:pt x="1" y="135"/>
                    <a:pt x="1" y="309"/>
                  </a:cubicBezTo>
                  <a:lnTo>
                    <a:pt x="1" y="523"/>
                  </a:lnTo>
                  <a:cubicBezTo>
                    <a:pt x="1" y="698"/>
                    <a:pt x="135" y="832"/>
                    <a:pt x="309" y="832"/>
                  </a:cubicBezTo>
                  <a:lnTo>
                    <a:pt x="6607" y="832"/>
                  </a:lnTo>
                  <a:cubicBezTo>
                    <a:pt x="6781" y="832"/>
                    <a:pt x="6915" y="698"/>
                    <a:pt x="6915" y="523"/>
                  </a:cubicBezTo>
                  <a:lnTo>
                    <a:pt x="6915" y="309"/>
                  </a:lnTo>
                  <a:cubicBezTo>
                    <a:pt x="6915" y="135"/>
                    <a:pt x="6781" y="1"/>
                    <a:pt x="6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36"/>
        <p:cNvGrpSpPr/>
        <p:nvPr/>
      </p:nvGrpSpPr>
      <p:grpSpPr>
        <a:xfrm>
          <a:off x="0" y="0"/>
          <a:ext cx="0" cy="0"/>
          <a:chOff x="0" y="0"/>
          <a:chExt cx="0" cy="0"/>
        </a:xfrm>
      </p:grpSpPr>
      <p:sp>
        <p:nvSpPr>
          <p:cNvPr id="1437" name="Google Shape;1437;p55"/>
          <p:cNvSpPr txBox="1">
            <a:spLocks noGrp="1"/>
          </p:cNvSpPr>
          <p:nvPr>
            <p:ph type="body" idx="4294967295"/>
          </p:nvPr>
        </p:nvSpPr>
        <p:spPr>
          <a:xfrm>
            <a:off x="1448972" y="1295230"/>
            <a:ext cx="6492875" cy="3416300"/>
          </a:xfrm>
          <a:prstGeom prst="rect">
            <a:avLst/>
          </a:prstGeom>
        </p:spPr>
        <p:txBody>
          <a:bodyPr spcFirstLastPara="1" wrap="square" lIns="91425" tIns="91425" rIns="91425" bIns="91425" anchor="t" anchorCtr="0">
            <a:noAutofit/>
          </a:bodyPr>
          <a:lstStyle/>
          <a:p>
            <a:pPr marL="0" lvl="0" indent="0" algn="l" rtl="0">
              <a:lnSpc>
                <a:spcPct val="100000"/>
              </a:lnSpc>
              <a:spcBef>
                <a:spcPts val="300"/>
              </a:spcBef>
              <a:spcAft>
                <a:spcPts val="0"/>
              </a:spcAft>
              <a:buNone/>
            </a:pPr>
            <a:r>
              <a:rPr lang="en" sz="1200" dirty="0"/>
              <a:t>Did you like the resources on this template? Get them for free at our other websites.</a:t>
            </a:r>
            <a:endParaRPr sz="1200" dirty="0"/>
          </a:p>
          <a:p>
            <a:pPr marL="0" lvl="0" indent="0" algn="l" rtl="0">
              <a:lnSpc>
                <a:spcPct val="100000"/>
              </a:lnSpc>
              <a:spcBef>
                <a:spcPts val="300"/>
              </a:spcBef>
              <a:spcAft>
                <a:spcPts val="0"/>
              </a:spcAft>
              <a:buNone/>
            </a:pPr>
            <a:endParaRPr sz="1200" dirty="0"/>
          </a:p>
          <a:p>
            <a:pPr marL="0" lvl="0" indent="0" algn="l" rtl="0">
              <a:lnSpc>
                <a:spcPct val="100000"/>
              </a:lnSpc>
              <a:spcBef>
                <a:spcPts val="300"/>
              </a:spcBef>
              <a:spcAft>
                <a:spcPts val="0"/>
              </a:spcAft>
              <a:buNone/>
            </a:pPr>
            <a:r>
              <a:rPr lang="en" sz="1800" dirty="0">
                <a:latin typeface="Teko Light"/>
                <a:ea typeface="Teko Light"/>
                <a:cs typeface="Teko Light"/>
                <a:sym typeface="Teko Light"/>
              </a:rPr>
              <a:t>PHOTOS</a:t>
            </a:r>
            <a:endParaRPr sz="1800" dirty="0"/>
          </a:p>
          <a:p>
            <a:pPr marL="241300" lvl="0" indent="-203200" algn="l" rtl="0">
              <a:lnSpc>
                <a:spcPct val="100000"/>
              </a:lnSpc>
              <a:spcBef>
                <a:spcPts val="0"/>
              </a:spcBef>
              <a:spcAft>
                <a:spcPts val="0"/>
              </a:spcAft>
              <a:buClr>
                <a:schemeClr val="accent1"/>
              </a:buClr>
              <a:buSzPts val="1200"/>
              <a:buFont typeface="Hind Vadodara"/>
              <a:buChar char="●"/>
            </a:pPr>
            <a:r>
              <a:rPr lang="en" sz="1200" dirty="0">
                <a:solidFill>
                  <a:schemeClr val="hlink"/>
                </a:solidFill>
                <a:uFill>
                  <a:noFill/>
                </a:uFill>
                <a:hlinkClick r:id="rId3"/>
              </a:rPr>
              <a:t>Female student sitting with book and smiling</a:t>
            </a:r>
            <a:endParaRPr sz="1200" dirty="0"/>
          </a:p>
          <a:p>
            <a:pPr marL="241300" lvl="0" indent="-203200" algn="l" rtl="0">
              <a:lnSpc>
                <a:spcPct val="100000"/>
              </a:lnSpc>
              <a:spcBef>
                <a:spcPts val="0"/>
              </a:spcBef>
              <a:spcAft>
                <a:spcPts val="0"/>
              </a:spcAft>
              <a:buClr>
                <a:schemeClr val="accent1"/>
              </a:buClr>
              <a:buSzPts val="1200"/>
              <a:buFont typeface="Hind Vadodara"/>
              <a:buChar char="●"/>
            </a:pPr>
            <a:r>
              <a:rPr lang="en" sz="1200" dirty="0">
                <a:solidFill>
                  <a:schemeClr val="hlink"/>
                </a:solidFill>
                <a:uFill>
                  <a:noFill/>
                </a:uFill>
                <a:hlinkClick r:id="rId4"/>
              </a:rPr>
              <a:t>Teenage student sitting at table in classroom</a:t>
            </a:r>
            <a:endParaRPr sz="1200" dirty="0"/>
          </a:p>
          <a:p>
            <a:pPr marL="241300" lvl="0" indent="-203200" algn="l" rtl="0">
              <a:lnSpc>
                <a:spcPct val="100000"/>
              </a:lnSpc>
              <a:spcBef>
                <a:spcPts val="0"/>
              </a:spcBef>
              <a:spcAft>
                <a:spcPts val="0"/>
              </a:spcAft>
              <a:buClr>
                <a:schemeClr val="accent1"/>
              </a:buClr>
              <a:buSzPts val="1200"/>
              <a:buFont typeface="Hind Vadodara"/>
              <a:buChar char="●"/>
            </a:pPr>
            <a:r>
              <a:rPr lang="en" sz="1200" dirty="0">
                <a:uFill>
                  <a:noFill/>
                </a:uFill>
                <a:hlinkClick r:id="rId5"/>
              </a:rPr>
              <a:t>Modern microscope in laboratory</a:t>
            </a:r>
            <a:endParaRPr sz="1200" dirty="0"/>
          </a:p>
          <a:p>
            <a:pPr marL="241300" lvl="0" indent="-203200" algn="l" rtl="0">
              <a:lnSpc>
                <a:spcPct val="100000"/>
              </a:lnSpc>
              <a:spcBef>
                <a:spcPts val="0"/>
              </a:spcBef>
              <a:spcAft>
                <a:spcPts val="0"/>
              </a:spcAft>
              <a:buClr>
                <a:schemeClr val="accent1"/>
              </a:buClr>
              <a:buSzPts val="1200"/>
              <a:buFont typeface="Hind Vadodara"/>
              <a:buChar char="●"/>
            </a:pPr>
            <a:r>
              <a:rPr lang="en" sz="1200" dirty="0">
                <a:uFill>
                  <a:noFill/>
                </a:uFill>
                <a:hlinkClick r:id="rId6"/>
              </a:rPr>
              <a:t>Scientist making test in laboratory</a:t>
            </a:r>
            <a:endParaRPr sz="1200" dirty="0"/>
          </a:p>
          <a:p>
            <a:pPr marL="0" lvl="0" indent="0" algn="l" rtl="0">
              <a:lnSpc>
                <a:spcPct val="100000"/>
              </a:lnSpc>
              <a:spcBef>
                <a:spcPts val="1600"/>
              </a:spcBef>
              <a:spcAft>
                <a:spcPts val="0"/>
              </a:spcAft>
              <a:buNone/>
            </a:pPr>
            <a:r>
              <a:rPr lang="en" sz="1800" dirty="0">
                <a:latin typeface="Teko Light"/>
                <a:ea typeface="Teko Light"/>
                <a:cs typeface="Teko Light"/>
                <a:sym typeface="Teko Light"/>
              </a:rPr>
              <a:t>VECTORS</a:t>
            </a:r>
            <a:endParaRPr sz="1800" dirty="0">
              <a:latin typeface="Dosis ExtraLight"/>
              <a:ea typeface="Dosis ExtraLight"/>
              <a:cs typeface="Dosis ExtraLight"/>
              <a:sym typeface="Dosis ExtraLight"/>
            </a:endParaRPr>
          </a:p>
          <a:p>
            <a:pPr marL="241300" lvl="0" indent="-203200" algn="l" rtl="0">
              <a:lnSpc>
                <a:spcPct val="100000"/>
              </a:lnSpc>
              <a:spcBef>
                <a:spcPts val="0"/>
              </a:spcBef>
              <a:spcAft>
                <a:spcPts val="0"/>
              </a:spcAft>
              <a:buClr>
                <a:schemeClr val="accent1"/>
              </a:buClr>
              <a:buSzPts val="1200"/>
              <a:buFont typeface="Hind Vadodara"/>
              <a:buChar char="●"/>
            </a:pPr>
            <a:r>
              <a:rPr lang="en" sz="1200" dirty="0">
                <a:uFill>
                  <a:noFill/>
                </a:uFill>
                <a:hlinkClick r:id="rId7"/>
              </a:rPr>
              <a:t>Abstract science background</a:t>
            </a:r>
            <a:endParaRPr sz="1200" dirty="0"/>
          </a:p>
          <a:p>
            <a:pPr marL="241300" lvl="0" indent="-203200" algn="l" rtl="0">
              <a:lnSpc>
                <a:spcPct val="100000"/>
              </a:lnSpc>
              <a:spcBef>
                <a:spcPts val="0"/>
              </a:spcBef>
              <a:spcAft>
                <a:spcPts val="0"/>
              </a:spcAft>
              <a:buClr>
                <a:schemeClr val="accent1"/>
              </a:buClr>
              <a:buSzPts val="1200"/>
              <a:buFont typeface="Hind Vadodara"/>
              <a:buChar char="●"/>
            </a:pPr>
            <a:r>
              <a:rPr lang="en" sz="1200" dirty="0">
                <a:uFill>
                  <a:noFill/>
                </a:uFill>
                <a:hlinkClick r:id="rId8"/>
              </a:rPr>
              <a:t>Chemistry test tubes</a:t>
            </a:r>
            <a:endParaRPr sz="1200" dirty="0"/>
          </a:p>
          <a:p>
            <a:pPr marL="241300" lvl="0" indent="-203200" algn="l" rtl="0">
              <a:lnSpc>
                <a:spcPct val="100000"/>
              </a:lnSpc>
              <a:spcBef>
                <a:spcPts val="0"/>
              </a:spcBef>
              <a:spcAft>
                <a:spcPts val="0"/>
              </a:spcAft>
              <a:buClr>
                <a:schemeClr val="accent1"/>
              </a:buClr>
              <a:buSzPts val="1200"/>
              <a:buFont typeface="Hind Vadodara"/>
              <a:buChar char="●"/>
            </a:pPr>
            <a:r>
              <a:rPr lang="en" sz="1200" dirty="0">
                <a:uFill>
                  <a:noFill/>
                </a:uFill>
                <a:hlinkClick r:id="rId9"/>
              </a:rPr>
              <a:t>Flat chemistry background</a:t>
            </a:r>
            <a:endParaRPr sz="1200" dirty="0"/>
          </a:p>
          <a:p>
            <a:pPr marL="241300" lvl="0" indent="-203200" algn="l" rtl="0">
              <a:lnSpc>
                <a:spcPct val="100000"/>
              </a:lnSpc>
              <a:spcBef>
                <a:spcPts val="0"/>
              </a:spcBef>
              <a:spcAft>
                <a:spcPts val="0"/>
              </a:spcAft>
              <a:buClr>
                <a:schemeClr val="accent1"/>
              </a:buClr>
              <a:buSzPts val="1200"/>
              <a:buFont typeface="Hind Vadodara"/>
              <a:buChar char="●"/>
            </a:pPr>
            <a:r>
              <a:rPr lang="en" sz="1200" dirty="0">
                <a:solidFill>
                  <a:schemeClr val="hlink"/>
                </a:solidFill>
                <a:uFill>
                  <a:noFill/>
                </a:uFill>
                <a:hlinkClick r:id="rId10"/>
              </a:rPr>
              <a:t>Flat chemistry laboratory with flasks</a:t>
            </a:r>
            <a:endParaRPr sz="1200" dirty="0"/>
          </a:p>
          <a:p>
            <a:pPr marL="241300" lvl="0" indent="-203200" algn="l" rtl="0">
              <a:lnSpc>
                <a:spcPct val="100000"/>
              </a:lnSpc>
              <a:spcBef>
                <a:spcPts val="0"/>
              </a:spcBef>
              <a:spcAft>
                <a:spcPts val="0"/>
              </a:spcAft>
              <a:buClr>
                <a:schemeClr val="accent1"/>
              </a:buClr>
              <a:buSzPts val="1200"/>
              <a:buFont typeface="Hind Vadodara"/>
              <a:buChar char="●"/>
            </a:pPr>
            <a:r>
              <a:rPr lang="en" sz="1200" dirty="0">
                <a:solidFill>
                  <a:schemeClr val="hlink"/>
                </a:solidFill>
                <a:uFill>
                  <a:noFill/>
                </a:uFill>
                <a:hlinkClick r:id="rId11"/>
              </a:rPr>
              <a:t>Flat chemistry background</a:t>
            </a:r>
            <a:endParaRPr sz="1200" dirty="0"/>
          </a:p>
          <a:p>
            <a:pPr marL="241300" lvl="0" indent="-203200" algn="l" rtl="0">
              <a:lnSpc>
                <a:spcPct val="100000"/>
              </a:lnSpc>
              <a:spcBef>
                <a:spcPts val="0"/>
              </a:spcBef>
              <a:spcAft>
                <a:spcPts val="0"/>
              </a:spcAft>
              <a:buClr>
                <a:schemeClr val="accent1"/>
              </a:buClr>
              <a:buSzPts val="1200"/>
              <a:buFont typeface="Hind Vadodara"/>
              <a:buChar char="●"/>
            </a:pPr>
            <a:r>
              <a:rPr lang="en" sz="1200" dirty="0">
                <a:solidFill>
                  <a:schemeClr val="hlink"/>
                </a:solidFill>
                <a:uFill>
                  <a:noFill/>
                </a:uFill>
                <a:hlinkClick r:id="rId12"/>
              </a:rPr>
              <a:t>Flat chemistry background II</a:t>
            </a:r>
            <a:endParaRPr sz="1200" dirty="0"/>
          </a:p>
          <a:p>
            <a:pPr marL="0" lvl="0" indent="0" algn="l" rtl="0">
              <a:lnSpc>
                <a:spcPct val="100000"/>
              </a:lnSpc>
              <a:spcBef>
                <a:spcPts val="1600"/>
              </a:spcBef>
              <a:spcAft>
                <a:spcPts val="0"/>
              </a:spcAft>
              <a:buNone/>
            </a:pPr>
            <a:endParaRPr sz="1200" dirty="0"/>
          </a:p>
          <a:p>
            <a:pPr marL="0" lvl="0" indent="0" algn="l" rtl="0">
              <a:lnSpc>
                <a:spcPct val="100000"/>
              </a:lnSpc>
              <a:spcBef>
                <a:spcPts val="1600"/>
              </a:spcBef>
              <a:spcAft>
                <a:spcPts val="1600"/>
              </a:spcAft>
              <a:buNone/>
            </a:pPr>
            <a:endParaRPr sz="1200" dirty="0"/>
          </a:p>
        </p:txBody>
      </p:sp>
      <p:sp>
        <p:nvSpPr>
          <p:cNvPr id="1438" name="Google Shape;1438;p55"/>
          <p:cNvSpPr txBox="1">
            <a:spLocks noGrp="1"/>
          </p:cNvSpPr>
          <p:nvPr>
            <p:ph type="title" idx="4294967295"/>
          </p:nvPr>
        </p:nvSpPr>
        <p:spPr>
          <a:xfrm>
            <a:off x="1448972" y="396705"/>
            <a:ext cx="4302125" cy="630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RESOURCES</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442"/>
        <p:cNvGrpSpPr/>
        <p:nvPr/>
      </p:nvGrpSpPr>
      <p:grpSpPr>
        <a:xfrm>
          <a:off x="0" y="0"/>
          <a:ext cx="0" cy="0"/>
          <a:chOff x="0" y="0"/>
          <a:chExt cx="0" cy="0"/>
        </a:xfrm>
      </p:grpSpPr>
      <p:sp>
        <p:nvSpPr>
          <p:cNvPr id="5" name="Google Shape;1258;p48"/>
          <p:cNvSpPr txBox="1">
            <a:spLocks/>
          </p:cNvSpPr>
          <p:nvPr/>
        </p:nvSpPr>
        <p:spPr>
          <a:xfrm>
            <a:off x="1526429" y="1837763"/>
            <a:ext cx="6262682" cy="4397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1pPr>
            <a:lvl2pPr marL="914400" marR="0" lvl="1"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2pPr>
            <a:lvl3pPr marL="1371600" marR="0" lvl="2"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3pPr>
            <a:lvl4pPr marL="1828800" marR="0" lvl="3"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4pPr>
            <a:lvl5pPr marL="2286000" marR="0" lvl="4"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5pPr>
            <a:lvl6pPr marL="2743200" marR="0" lvl="5"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6pPr>
            <a:lvl7pPr marL="3200400" marR="0" lvl="6"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7pPr>
            <a:lvl8pPr marL="3657600" marR="0" lvl="7"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8pPr>
            <a:lvl9pPr marL="4114800" marR="0" lvl="8" indent="-304800" algn="l" rtl="0">
              <a:lnSpc>
                <a:spcPct val="115000"/>
              </a:lnSpc>
              <a:spcBef>
                <a:spcPts val="1600"/>
              </a:spcBef>
              <a:spcAft>
                <a:spcPts val="1600"/>
              </a:spcAft>
              <a:buClr>
                <a:schemeClr val="dk1"/>
              </a:buClr>
              <a:buSzPts val="1200"/>
              <a:buFont typeface="Roboto"/>
              <a:buChar char="■"/>
              <a:defRPr sz="1200" b="0" i="0" u="none" strike="noStrike" cap="none">
                <a:solidFill>
                  <a:schemeClr val="dk1"/>
                </a:solidFill>
                <a:latin typeface="Roboto"/>
                <a:ea typeface="Roboto"/>
                <a:cs typeface="Roboto"/>
                <a:sym typeface="Roboto"/>
              </a:defRPr>
            </a:lvl9pPr>
          </a:lstStyle>
          <a:p>
            <a:pPr marL="0" indent="0">
              <a:spcBef>
                <a:spcPts val="1400"/>
              </a:spcBef>
              <a:buNone/>
            </a:pPr>
            <a:r>
              <a:rPr lang="es-MX" dirty="0">
                <a:solidFill>
                  <a:schemeClr val="bg1"/>
                </a:solidFill>
              </a:rPr>
              <a:t>El diseño profesional de la plantilla de Química para PowerPoint es ideal para presentaciones de ciencia, cómos composición, estructura y propiedades de la materia. Las 38 diapositivas cuenta con composición y estilo profesional, que garantizara una buen resultado en su presentación, ya que solo tendrá que añadir el contenido. Además contiene un gran numero de elementos relacionados a esta ciencia, que puedes editar en color, tamaño y forma, para adecuarlo a los requerimientos del proyecto. El free Chemistry Template incluye la tabla periódica de los elementos químicos editable, para que lo adecues en tamaño y forma a tu trabajo.</a:t>
            </a:r>
            <a:endParaRPr lang="en-US" sz="1000" dirty="0">
              <a:solidFill>
                <a:schemeClr val="bg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468"/>
        <p:cNvGrpSpPr/>
        <p:nvPr/>
      </p:nvGrpSpPr>
      <p:grpSpPr>
        <a:xfrm>
          <a:off x="0" y="0"/>
          <a:ext cx="0" cy="0"/>
          <a:chOff x="0" y="0"/>
          <a:chExt cx="0" cy="0"/>
        </a:xfrm>
      </p:grpSpPr>
      <p:sp>
        <p:nvSpPr>
          <p:cNvPr id="1469" name="Google Shape;1469;p58"/>
          <p:cNvSpPr txBox="1">
            <a:spLocks noGrp="1"/>
          </p:cNvSpPr>
          <p:nvPr>
            <p:ph type="title" idx="4294967295"/>
          </p:nvPr>
        </p:nvSpPr>
        <p:spPr>
          <a:xfrm>
            <a:off x="1068100" y="9334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Use our editable graphic resources...</a:t>
            </a:r>
            <a:endParaRPr>
              <a:solidFill>
                <a:srgbClr val="FFFFFF"/>
              </a:solidFill>
              <a:latin typeface="Arial"/>
              <a:ea typeface="Arial"/>
              <a:cs typeface="Arial"/>
              <a:sym typeface="Arial"/>
            </a:endParaRPr>
          </a:p>
        </p:txBody>
      </p:sp>
      <p:sp>
        <p:nvSpPr>
          <p:cNvPr id="1470" name="Google Shape;1470;p58"/>
          <p:cNvSpPr txBox="1">
            <a:spLocks noGrp="1"/>
          </p:cNvSpPr>
          <p:nvPr>
            <p:ph type="body" idx="4294967295"/>
          </p:nvPr>
        </p:nvSpPr>
        <p:spPr>
          <a:xfrm>
            <a:off x="1068100" y="1534076"/>
            <a:ext cx="7047300" cy="48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rgbClr val="FFFFFF"/>
                </a:solidFill>
                <a:latin typeface="Arial"/>
                <a:ea typeface="Arial"/>
                <a:cs typeface="Arial"/>
                <a:sym typeface="Arial"/>
              </a:rPr>
              <a:t>You can easily</a:t>
            </a:r>
            <a:r>
              <a:rPr lang="en" sz="1100">
                <a:solidFill>
                  <a:srgbClr val="435D74"/>
                </a:solidFill>
                <a:latin typeface="Arial"/>
                <a:ea typeface="Arial"/>
                <a:cs typeface="Arial"/>
                <a:sym typeface="Arial"/>
              </a:rPr>
              <a:t> </a:t>
            </a:r>
            <a:r>
              <a:rPr lang="en" sz="1100">
                <a:solidFill>
                  <a:srgbClr val="869FB2"/>
                </a:solidFill>
                <a:latin typeface="Arial"/>
                <a:ea typeface="Arial"/>
                <a:cs typeface="Arial"/>
                <a:sym typeface="Arial"/>
              </a:rPr>
              <a:t>resize</a:t>
            </a:r>
            <a:r>
              <a:rPr lang="en" sz="1100">
                <a:solidFill>
                  <a:srgbClr val="435D74"/>
                </a:solidFill>
                <a:latin typeface="Arial"/>
                <a:ea typeface="Arial"/>
                <a:cs typeface="Arial"/>
                <a:sym typeface="Arial"/>
              </a:rPr>
              <a:t> </a:t>
            </a:r>
            <a:r>
              <a:rPr lang="en" sz="1100">
                <a:solidFill>
                  <a:srgbClr val="FFFFFF"/>
                </a:solidFill>
                <a:latin typeface="Arial"/>
                <a:ea typeface="Arial"/>
                <a:cs typeface="Arial"/>
                <a:sym typeface="Arial"/>
              </a:rPr>
              <a:t>these resources, keeping the quality. To</a:t>
            </a:r>
            <a:r>
              <a:rPr lang="en" sz="1100">
                <a:solidFill>
                  <a:srgbClr val="435D74"/>
                </a:solidFill>
                <a:latin typeface="Arial"/>
                <a:ea typeface="Arial"/>
                <a:cs typeface="Arial"/>
                <a:sym typeface="Arial"/>
              </a:rPr>
              <a:t> </a:t>
            </a:r>
            <a:r>
              <a:rPr lang="en" sz="1100">
                <a:solidFill>
                  <a:srgbClr val="869FB2"/>
                </a:solidFill>
                <a:latin typeface="Arial"/>
                <a:ea typeface="Arial"/>
                <a:cs typeface="Arial"/>
                <a:sym typeface="Arial"/>
              </a:rPr>
              <a:t>change the color</a:t>
            </a:r>
            <a:r>
              <a:rPr lang="en" sz="1100">
                <a:solidFill>
                  <a:srgbClr val="FFFFFF"/>
                </a:solidFill>
                <a:latin typeface="Arial"/>
                <a:ea typeface="Arial"/>
                <a:cs typeface="Arial"/>
                <a:sym typeface="Arial"/>
              </a:rPr>
              <a:t>, just ungroup the resource and click on the object you want to change. Then, click on the paint bucket and select the color you want. Don’t forget to group the resource again when you’re done.</a:t>
            </a:r>
            <a:endParaRPr sz="1100">
              <a:solidFill>
                <a:srgbClr val="FFFFFF"/>
              </a:solidFill>
              <a:latin typeface="Arial"/>
              <a:ea typeface="Arial"/>
              <a:cs typeface="Arial"/>
              <a:sym typeface="Arial"/>
            </a:endParaRPr>
          </a:p>
        </p:txBody>
      </p:sp>
      <p:grpSp>
        <p:nvGrpSpPr>
          <p:cNvPr id="1471" name="Google Shape;1471;p58"/>
          <p:cNvGrpSpPr/>
          <p:nvPr/>
        </p:nvGrpSpPr>
        <p:grpSpPr>
          <a:xfrm>
            <a:off x="5082708" y="3095784"/>
            <a:ext cx="442841" cy="514271"/>
            <a:chOff x="4727025" y="1332775"/>
            <a:chExt cx="59900" cy="69625"/>
          </a:xfrm>
        </p:grpSpPr>
        <p:sp>
          <p:nvSpPr>
            <p:cNvPr id="1472" name="Google Shape;1472;p58"/>
            <p:cNvSpPr/>
            <p:nvPr/>
          </p:nvSpPr>
          <p:spPr>
            <a:xfrm>
              <a:off x="4727025" y="1332775"/>
              <a:ext cx="36450" cy="33200"/>
            </a:xfrm>
            <a:custGeom>
              <a:avLst/>
              <a:gdLst/>
              <a:ahLst/>
              <a:cxnLst/>
              <a:rect l="l" t="t" r="r" b="b"/>
              <a:pathLst>
                <a:path w="1458" h="1328" extrusionOk="0">
                  <a:moveTo>
                    <a:pt x="1047" y="1"/>
                  </a:moveTo>
                  <a:lnTo>
                    <a:pt x="1047" y="188"/>
                  </a:lnTo>
                  <a:cubicBezTo>
                    <a:pt x="484" y="289"/>
                    <a:pt x="51" y="758"/>
                    <a:pt x="1" y="1328"/>
                  </a:cubicBezTo>
                  <a:lnTo>
                    <a:pt x="477" y="1328"/>
                  </a:lnTo>
                  <a:cubicBezTo>
                    <a:pt x="527" y="1018"/>
                    <a:pt x="751" y="765"/>
                    <a:pt x="1047" y="679"/>
                  </a:cubicBezTo>
                  <a:lnTo>
                    <a:pt x="1047" y="845"/>
                  </a:lnTo>
                  <a:lnTo>
                    <a:pt x="1458" y="433"/>
                  </a:lnTo>
                  <a:lnTo>
                    <a:pt x="104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58"/>
            <p:cNvSpPr/>
            <p:nvPr/>
          </p:nvSpPr>
          <p:spPr>
            <a:xfrm>
              <a:off x="4750475" y="1369025"/>
              <a:ext cx="36450" cy="33375"/>
            </a:xfrm>
            <a:custGeom>
              <a:avLst/>
              <a:gdLst/>
              <a:ahLst/>
              <a:cxnLst/>
              <a:rect l="l" t="t" r="r" b="b"/>
              <a:pathLst>
                <a:path w="1458" h="1335" extrusionOk="0">
                  <a:moveTo>
                    <a:pt x="974" y="0"/>
                  </a:moveTo>
                  <a:cubicBezTo>
                    <a:pt x="931" y="311"/>
                    <a:pt x="707" y="570"/>
                    <a:pt x="404" y="657"/>
                  </a:cubicBezTo>
                  <a:lnTo>
                    <a:pt x="404" y="491"/>
                  </a:lnTo>
                  <a:lnTo>
                    <a:pt x="0" y="902"/>
                  </a:lnTo>
                  <a:lnTo>
                    <a:pt x="404" y="1335"/>
                  </a:lnTo>
                  <a:lnTo>
                    <a:pt x="404" y="1140"/>
                  </a:lnTo>
                  <a:cubicBezTo>
                    <a:pt x="967" y="1039"/>
                    <a:pt x="1400" y="577"/>
                    <a:pt x="145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4" name="Google Shape;1474;p58"/>
          <p:cNvGrpSpPr/>
          <p:nvPr/>
        </p:nvGrpSpPr>
        <p:grpSpPr>
          <a:xfrm>
            <a:off x="5758025" y="2343272"/>
            <a:ext cx="500909" cy="500899"/>
            <a:chOff x="4820425" y="1329900"/>
            <a:chExt cx="70175" cy="70350"/>
          </a:xfrm>
        </p:grpSpPr>
        <p:sp>
          <p:nvSpPr>
            <p:cNvPr id="1475" name="Google Shape;1475;p58"/>
            <p:cNvSpPr/>
            <p:nvPr/>
          </p:nvSpPr>
          <p:spPr>
            <a:xfrm>
              <a:off x="4862975" y="1335475"/>
              <a:ext cx="27625" cy="34650"/>
            </a:xfrm>
            <a:custGeom>
              <a:avLst/>
              <a:gdLst/>
              <a:ahLst/>
              <a:cxnLst/>
              <a:rect l="l" t="t" r="r" b="b"/>
              <a:pathLst>
                <a:path w="1105" h="1386" extrusionOk="0">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58"/>
            <p:cNvSpPr/>
            <p:nvPr/>
          </p:nvSpPr>
          <p:spPr>
            <a:xfrm>
              <a:off x="4820425" y="1360000"/>
              <a:ext cx="27625" cy="34650"/>
            </a:xfrm>
            <a:custGeom>
              <a:avLst/>
              <a:gdLst/>
              <a:ahLst/>
              <a:cxnLst/>
              <a:rect l="l" t="t" r="r" b="b"/>
              <a:pathLst>
                <a:path w="1105" h="1386" extrusionOk="0">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58"/>
            <p:cNvSpPr/>
            <p:nvPr/>
          </p:nvSpPr>
          <p:spPr>
            <a:xfrm>
              <a:off x="4850375" y="1372800"/>
              <a:ext cx="34625" cy="27450"/>
            </a:xfrm>
            <a:custGeom>
              <a:avLst/>
              <a:gdLst/>
              <a:ahLst/>
              <a:cxnLst/>
              <a:rect l="l" t="t" r="r" b="b"/>
              <a:pathLst>
                <a:path w="1385" h="1098" extrusionOk="0">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58"/>
            <p:cNvSpPr/>
            <p:nvPr/>
          </p:nvSpPr>
          <p:spPr>
            <a:xfrm>
              <a:off x="4825850" y="1329900"/>
              <a:ext cx="34625" cy="27975"/>
            </a:xfrm>
            <a:custGeom>
              <a:avLst/>
              <a:gdLst/>
              <a:ahLst/>
              <a:cxnLst/>
              <a:rect l="l" t="t" r="r" b="b"/>
              <a:pathLst>
                <a:path w="1385" h="1119" extrusionOk="0">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9" name="Google Shape;1479;p58"/>
          <p:cNvGrpSpPr/>
          <p:nvPr/>
        </p:nvGrpSpPr>
        <p:grpSpPr>
          <a:xfrm>
            <a:off x="6410648" y="2355062"/>
            <a:ext cx="538135" cy="493119"/>
            <a:chOff x="4903200" y="1331525"/>
            <a:chExt cx="73575" cy="67425"/>
          </a:xfrm>
        </p:grpSpPr>
        <p:sp>
          <p:nvSpPr>
            <p:cNvPr id="1480" name="Google Shape;1480;p58"/>
            <p:cNvSpPr/>
            <p:nvPr/>
          </p:nvSpPr>
          <p:spPr>
            <a:xfrm>
              <a:off x="4903200" y="1331525"/>
              <a:ext cx="73575" cy="67425"/>
            </a:xfrm>
            <a:custGeom>
              <a:avLst/>
              <a:gdLst/>
              <a:ahLst/>
              <a:cxnLst/>
              <a:rect l="l" t="t" r="r" b="b"/>
              <a:pathLst>
                <a:path w="2943" h="2697" extrusionOk="0">
                  <a:moveTo>
                    <a:pt x="1652" y="0"/>
                  </a:moveTo>
                  <a:lnTo>
                    <a:pt x="1652" y="173"/>
                  </a:lnTo>
                  <a:cubicBezTo>
                    <a:pt x="534" y="195"/>
                    <a:pt x="0" y="1551"/>
                    <a:pt x="794" y="2330"/>
                  </a:cubicBezTo>
                  <a:cubicBezTo>
                    <a:pt x="1051" y="2583"/>
                    <a:pt x="1366" y="2696"/>
                    <a:pt x="1674" y="2696"/>
                  </a:cubicBezTo>
                  <a:cubicBezTo>
                    <a:pt x="2323" y="2696"/>
                    <a:pt x="2943" y="2194"/>
                    <a:pt x="2943" y="1435"/>
                  </a:cubicBezTo>
                  <a:lnTo>
                    <a:pt x="2503" y="1435"/>
                  </a:lnTo>
                  <a:cubicBezTo>
                    <a:pt x="2503" y="1928"/>
                    <a:pt x="2093" y="2259"/>
                    <a:pt x="1668" y="2259"/>
                  </a:cubicBezTo>
                  <a:cubicBezTo>
                    <a:pt x="1470" y="2259"/>
                    <a:pt x="1269" y="2187"/>
                    <a:pt x="1104" y="2027"/>
                  </a:cubicBezTo>
                  <a:cubicBezTo>
                    <a:pt x="577" y="1515"/>
                    <a:pt x="923" y="628"/>
                    <a:pt x="1652" y="613"/>
                  </a:cubicBezTo>
                  <a:lnTo>
                    <a:pt x="1652" y="765"/>
                  </a:lnTo>
                  <a:lnTo>
                    <a:pt x="2020" y="390"/>
                  </a:lnTo>
                  <a:lnTo>
                    <a:pt x="1652" y="0"/>
                  </a:lnTo>
                  <a:close/>
                </a:path>
              </a:pathLst>
            </a:custGeom>
            <a:solidFill>
              <a:srgbClr val="A5B7C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481" name="Google Shape;1481;p58"/>
            <p:cNvSpPr/>
            <p:nvPr/>
          </p:nvSpPr>
          <p:spPr>
            <a:xfrm>
              <a:off x="4930250" y="1353150"/>
              <a:ext cx="29775" cy="32475"/>
            </a:xfrm>
            <a:custGeom>
              <a:avLst/>
              <a:gdLst/>
              <a:ahLst/>
              <a:cxnLst/>
              <a:rect l="l" t="t" r="r" b="b"/>
              <a:pathLst>
                <a:path w="1191" h="1299" extrusionOk="0">
                  <a:moveTo>
                    <a:pt x="592" y="1"/>
                  </a:moveTo>
                  <a:cubicBezTo>
                    <a:pt x="274" y="1"/>
                    <a:pt x="15" y="246"/>
                    <a:pt x="0" y="570"/>
                  </a:cubicBezTo>
                  <a:lnTo>
                    <a:pt x="447" y="570"/>
                  </a:lnTo>
                  <a:cubicBezTo>
                    <a:pt x="447" y="479"/>
                    <a:pt x="519" y="416"/>
                    <a:pt x="597" y="416"/>
                  </a:cubicBezTo>
                  <a:cubicBezTo>
                    <a:pt x="624" y="416"/>
                    <a:pt x="652" y="424"/>
                    <a:pt x="678" y="441"/>
                  </a:cubicBezTo>
                  <a:cubicBezTo>
                    <a:pt x="779" y="506"/>
                    <a:pt x="765" y="657"/>
                    <a:pt x="656" y="707"/>
                  </a:cubicBezTo>
                  <a:lnTo>
                    <a:pt x="656" y="534"/>
                  </a:lnTo>
                  <a:lnTo>
                    <a:pt x="289" y="902"/>
                  </a:lnTo>
                  <a:lnTo>
                    <a:pt x="656" y="1299"/>
                  </a:lnTo>
                  <a:lnTo>
                    <a:pt x="656" y="1155"/>
                  </a:lnTo>
                  <a:cubicBezTo>
                    <a:pt x="959" y="1126"/>
                    <a:pt x="1190" y="873"/>
                    <a:pt x="1190" y="570"/>
                  </a:cubicBezTo>
                  <a:cubicBezTo>
                    <a:pt x="1176" y="246"/>
                    <a:pt x="916" y="1"/>
                    <a:pt x="59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2" name="Google Shape;1482;p58"/>
          <p:cNvGrpSpPr/>
          <p:nvPr/>
        </p:nvGrpSpPr>
        <p:grpSpPr>
          <a:xfrm>
            <a:off x="5670599" y="3097040"/>
            <a:ext cx="544563" cy="511895"/>
            <a:chOff x="4815575" y="1416800"/>
            <a:chExt cx="73750" cy="71400"/>
          </a:xfrm>
        </p:grpSpPr>
        <p:sp>
          <p:nvSpPr>
            <p:cNvPr id="1483" name="Google Shape;1483;p58"/>
            <p:cNvSpPr/>
            <p:nvPr/>
          </p:nvSpPr>
          <p:spPr>
            <a:xfrm>
              <a:off x="4815575" y="1416800"/>
              <a:ext cx="43100" cy="52150"/>
            </a:xfrm>
            <a:custGeom>
              <a:avLst/>
              <a:gdLst/>
              <a:ahLst/>
              <a:cxnLst/>
              <a:rect l="l" t="t" r="r" b="b"/>
              <a:pathLst>
                <a:path w="1724" h="2086" extrusionOk="0">
                  <a:moveTo>
                    <a:pt x="1327" y="1"/>
                  </a:moveTo>
                  <a:lnTo>
                    <a:pt x="1327" y="181"/>
                  </a:lnTo>
                  <a:cubicBezTo>
                    <a:pt x="469" y="361"/>
                    <a:pt x="0" y="1299"/>
                    <a:pt x="375" y="2085"/>
                  </a:cubicBezTo>
                  <a:lnTo>
                    <a:pt x="772" y="1818"/>
                  </a:lnTo>
                  <a:cubicBezTo>
                    <a:pt x="729" y="1717"/>
                    <a:pt x="707" y="1609"/>
                    <a:pt x="707" y="1501"/>
                  </a:cubicBezTo>
                  <a:cubicBezTo>
                    <a:pt x="714" y="1111"/>
                    <a:pt x="959" y="772"/>
                    <a:pt x="1327" y="657"/>
                  </a:cubicBezTo>
                  <a:lnTo>
                    <a:pt x="1327" y="823"/>
                  </a:lnTo>
                  <a:lnTo>
                    <a:pt x="1724" y="426"/>
                  </a:lnTo>
                  <a:lnTo>
                    <a:pt x="132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58"/>
            <p:cNvSpPr/>
            <p:nvPr/>
          </p:nvSpPr>
          <p:spPr>
            <a:xfrm>
              <a:off x="4861725" y="1421125"/>
              <a:ext cx="27600" cy="51250"/>
            </a:xfrm>
            <a:custGeom>
              <a:avLst/>
              <a:gdLst/>
              <a:ahLst/>
              <a:cxnLst/>
              <a:rect l="l" t="t" r="r" b="b"/>
              <a:pathLst>
                <a:path w="1104" h="2050" extrusionOk="0">
                  <a:moveTo>
                    <a:pt x="0" y="1"/>
                  </a:moveTo>
                  <a:lnTo>
                    <a:pt x="0" y="477"/>
                  </a:lnTo>
                  <a:cubicBezTo>
                    <a:pt x="375" y="592"/>
                    <a:pt x="635" y="938"/>
                    <a:pt x="635" y="1328"/>
                  </a:cubicBezTo>
                  <a:cubicBezTo>
                    <a:pt x="635" y="1429"/>
                    <a:pt x="621" y="1530"/>
                    <a:pt x="585" y="1624"/>
                  </a:cubicBezTo>
                  <a:lnTo>
                    <a:pt x="404" y="1494"/>
                  </a:lnTo>
                  <a:lnTo>
                    <a:pt x="513" y="2049"/>
                  </a:lnTo>
                  <a:lnTo>
                    <a:pt x="1089" y="1963"/>
                  </a:lnTo>
                  <a:lnTo>
                    <a:pt x="981" y="1883"/>
                  </a:lnTo>
                  <a:cubicBezTo>
                    <a:pt x="1061" y="1710"/>
                    <a:pt x="1104" y="1523"/>
                    <a:pt x="1104" y="1328"/>
                  </a:cubicBezTo>
                  <a:cubicBezTo>
                    <a:pt x="1104" y="679"/>
                    <a:pt x="635" y="123"/>
                    <a:pt x="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58"/>
            <p:cNvSpPr/>
            <p:nvPr/>
          </p:nvSpPr>
          <p:spPr>
            <a:xfrm>
              <a:off x="4829450" y="1467825"/>
              <a:ext cx="49250" cy="20375"/>
            </a:xfrm>
            <a:custGeom>
              <a:avLst/>
              <a:gdLst/>
              <a:ahLst/>
              <a:cxnLst/>
              <a:rect l="l" t="t" r="r" b="b"/>
              <a:pathLst>
                <a:path w="1970" h="815" extrusionOk="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6" name="Google Shape;1486;p58"/>
          <p:cNvGrpSpPr/>
          <p:nvPr/>
        </p:nvGrpSpPr>
        <p:grpSpPr>
          <a:xfrm>
            <a:off x="6367224" y="3096746"/>
            <a:ext cx="602914" cy="512477"/>
            <a:chOff x="4902475" y="1418875"/>
            <a:chExt cx="74500" cy="63775"/>
          </a:xfrm>
        </p:grpSpPr>
        <p:sp>
          <p:nvSpPr>
            <p:cNvPr id="1487" name="Google Shape;1487;p58"/>
            <p:cNvSpPr/>
            <p:nvPr/>
          </p:nvSpPr>
          <p:spPr>
            <a:xfrm>
              <a:off x="4902475" y="1418875"/>
              <a:ext cx="74500" cy="63775"/>
            </a:xfrm>
            <a:custGeom>
              <a:avLst/>
              <a:gdLst/>
              <a:ahLst/>
              <a:cxnLst/>
              <a:rect l="l" t="t" r="r" b="b"/>
              <a:pathLst>
                <a:path w="2980" h="2551" extrusionOk="0">
                  <a:moveTo>
                    <a:pt x="1703" y="444"/>
                  </a:moveTo>
                  <a:cubicBezTo>
                    <a:pt x="2164" y="444"/>
                    <a:pt x="2539" y="819"/>
                    <a:pt x="2539" y="1281"/>
                  </a:cubicBezTo>
                  <a:cubicBezTo>
                    <a:pt x="2539" y="1784"/>
                    <a:pt x="2126" y="2118"/>
                    <a:pt x="1695" y="2118"/>
                  </a:cubicBezTo>
                  <a:cubicBezTo>
                    <a:pt x="1490" y="2118"/>
                    <a:pt x="1281" y="2042"/>
                    <a:pt x="1111" y="1872"/>
                  </a:cubicBezTo>
                  <a:cubicBezTo>
                    <a:pt x="585" y="1346"/>
                    <a:pt x="960" y="444"/>
                    <a:pt x="1703" y="444"/>
                  </a:cubicBezTo>
                  <a:close/>
                  <a:moveTo>
                    <a:pt x="1697" y="0"/>
                  </a:moveTo>
                  <a:cubicBezTo>
                    <a:pt x="1383" y="0"/>
                    <a:pt x="1063" y="118"/>
                    <a:pt x="801" y="379"/>
                  </a:cubicBezTo>
                  <a:cubicBezTo>
                    <a:pt x="0" y="1180"/>
                    <a:pt x="570" y="2550"/>
                    <a:pt x="1703" y="2550"/>
                  </a:cubicBezTo>
                  <a:cubicBezTo>
                    <a:pt x="2409" y="2550"/>
                    <a:pt x="2979" y="1980"/>
                    <a:pt x="2979" y="1281"/>
                  </a:cubicBezTo>
                  <a:cubicBezTo>
                    <a:pt x="2979" y="510"/>
                    <a:pt x="2353" y="0"/>
                    <a:pt x="1697"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58"/>
            <p:cNvSpPr/>
            <p:nvPr/>
          </p:nvSpPr>
          <p:spPr>
            <a:xfrm>
              <a:off x="4916811" y="1418975"/>
              <a:ext cx="59725" cy="63675"/>
            </a:xfrm>
            <a:custGeom>
              <a:avLst/>
              <a:gdLst/>
              <a:ahLst/>
              <a:cxnLst/>
              <a:rect l="l" t="t" r="r" b="b"/>
              <a:pathLst>
                <a:path w="2389" h="2547" extrusionOk="0">
                  <a:moveTo>
                    <a:pt x="1148" y="0"/>
                  </a:moveTo>
                  <a:cubicBezTo>
                    <a:pt x="765" y="0"/>
                    <a:pt x="397" y="173"/>
                    <a:pt x="159" y="476"/>
                  </a:cubicBezTo>
                  <a:lnTo>
                    <a:pt x="1" y="354"/>
                  </a:lnTo>
                  <a:lnTo>
                    <a:pt x="116" y="967"/>
                  </a:lnTo>
                  <a:lnTo>
                    <a:pt x="700" y="909"/>
                  </a:lnTo>
                  <a:lnTo>
                    <a:pt x="498" y="750"/>
                  </a:lnTo>
                  <a:cubicBezTo>
                    <a:pt x="669" y="541"/>
                    <a:pt x="910" y="441"/>
                    <a:pt x="1149" y="441"/>
                  </a:cubicBezTo>
                  <a:cubicBezTo>
                    <a:pt x="1454" y="441"/>
                    <a:pt x="1755" y="605"/>
                    <a:pt x="1905" y="916"/>
                  </a:cubicBezTo>
                  <a:cubicBezTo>
                    <a:pt x="2165" y="1472"/>
                    <a:pt x="1768" y="2106"/>
                    <a:pt x="1148" y="2106"/>
                  </a:cubicBezTo>
                  <a:lnTo>
                    <a:pt x="1148" y="2546"/>
                  </a:lnTo>
                  <a:cubicBezTo>
                    <a:pt x="1840" y="2532"/>
                    <a:pt x="2388" y="1962"/>
                    <a:pt x="2388" y="1277"/>
                  </a:cubicBezTo>
                  <a:cubicBezTo>
                    <a:pt x="2388" y="584"/>
                    <a:pt x="1840" y="22"/>
                    <a:pt x="1148"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9" name="Google Shape;1489;p58"/>
          <p:cNvGrpSpPr/>
          <p:nvPr/>
        </p:nvGrpSpPr>
        <p:grpSpPr>
          <a:xfrm>
            <a:off x="5783096" y="3835985"/>
            <a:ext cx="515391" cy="525699"/>
            <a:chOff x="4818100" y="1507675"/>
            <a:chExt cx="71225" cy="71625"/>
          </a:xfrm>
        </p:grpSpPr>
        <p:sp>
          <p:nvSpPr>
            <p:cNvPr id="1490" name="Google Shape;1490;p58"/>
            <p:cNvSpPr/>
            <p:nvPr/>
          </p:nvSpPr>
          <p:spPr>
            <a:xfrm>
              <a:off x="4818100" y="1507675"/>
              <a:ext cx="46000" cy="56300"/>
            </a:xfrm>
            <a:custGeom>
              <a:avLst/>
              <a:gdLst/>
              <a:ahLst/>
              <a:cxnLst/>
              <a:rect l="l" t="t" r="r" b="b"/>
              <a:pathLst>
                <a:path w="1840" h="2252" extrusionOk="0">
                  <a:moveTo>
                    <a:pt x="1457" y="1"/>
                  </a:moveTo>
                  <a:lnTo>
                    <a:pt x="1457" y="159"/>
                  </a:lnTo>
                  <a:cubicBezTo>
                    <a:pt x="606" y="188"/>
                    <a:pt x="0" y="989"/>
                    <a:pt x="195" y="1818"/>
                  </a:cubicBezTo>
                  <a:cubicBezTo>
                    <a:pt x="188" y="1818"/>
                    <a:pt x="188" y="1825"/>
                    <a:pt x="188" y="1833"/>
                  </a:cubicBezTo>
                  <a:lnTo>
                    <a:pt x="195" y="1869"/>
                  </a:lnTo>
                  <a:cubicBezTo>
                    <a:pt x="195" y="1876"/>
                    <a:pt x="202" y="1883"/>
                    <a:pt x="202" y="1898"/>
                  </a:cubicBezTo>
                  <a:cubicBezTo>
                    <a:pt x="202" y="1905"/>
                    <a:pt x="209" y="1912"/>
                    <a:pt x="209" y="1919"/>
                  </a:cubicBezTo>
                  <a:cubicBezTo>
                    <a:pt x="209" y="1934"/>
                    <a:pt x="216" y="1948"/>
                    <a:pt x="224" y="1955"/>
                  </a:cubicBezTo>
                  <a:lnTo>
                    <a:pt x="231" y="1977"/>
                  </a:lnTo>
                  <a:cubicBezTo>
                    <a:pt x="245" y="2013"/>
                    <a:pt x="260" y="2056"/>
                    <a:pt x="274" y="2092"/>
                  </a:cubicBezTo>
                  <a:lnTo>
                    <a:pt x="281" y="2100"/>
                  </a:lnTo>
                  <a:cubicBezTo>
                    <a:pt x="289" y="2114"/>
                    <a:pt x="296" y="2128"/>
                    <a:pt x="303" y="2143"/>
                  </a:cubicBezTo>
                  <a:lnTo>
                    <a:pt x="317" y="2157"/>
                  </a:lnTo>
                  <a:cubicBezTo>
                    <a:pt x="317" y="2172"/>
                    <a:pt x="325" y="2186"/>
                    <a:pt x="332" y="2201"/>
                  </a:cubicBezTo>
                  <a:lnTo>
                    <a:pt x="346" y="2215"/>
                  </a:lnTo>
                  <a:cubicBezTo>
                    <a:pt x="353" y="2229"/>
                    <a:pt x="361" y="2237"/>
                    <a:pt x="368" y="2251"/>
                  </a:cubicBezTo>
                  <a:lnTo>
                    <a:pt x="743" y="1970"/>
                  </a:lnTo>
                  <a:lnTo>
                    <a:pt x="721" y="1934"/>
                  </a:lnTo>
                  <a:lnTo>
                    <a:pt x="700" y="1898"/>
                  </a:lnTo>
                  <a:lnTo>
                    <a:pt x="692" y="1883"/>
                  </a:lnTo>
                  <a:cubicBezTo>
                    <a:pt x="685" y="1862"/>
                    <a:pt x="678" y="1847"/>
                    <a:pt x="671" y="1825"/>
                  </a:cubicBezTo>
                  <a:cubicBezTo>
                    <a:pt x="671" y="1818"/>
                    <a:pt x="664" y="1811"/>
                    <a:pt x="664" y="1804"/>
                  </a:cubicBezTo>
                  <a:cubicBezTo>
                    <a:pt x="664" y="1797"/>
                    <a:pt x="656" y="1782"/>
                    <a:pt x="649" y="1775"/>
                  </a:cubicBezTo>
                  <a:lnTo>
                    <a:pt x="642" y="1732"/>
                  </a:lnTo>
                  <a:lnTo>
                    <a:pt x="635" y="1703"/>
                  </a:lnTo>
                  <a:lnTo>
                    <a:pt x="628" y="1667"/>
                  </a:lnTo>
                  <a:lnTo>
                    <a:pt x="628" y="1645"/>
                  </a:lnTo>
                  <a:cubicBezTo>
                    <a:pt x="628" y="1638"/>
                    <a:pt x="620" y="1609"/>
                    <a:pt x="620" y="1587"/>
                  </a:cubicBezTo>
                  <a:lnTo>
                    <a:pt x="620" y="1573"/>
                  </a:lnTo>
                  <a:lnTo>
                    <a:pt x="620" y="1508"/>
                  </a:lnTo>
                  <a:cubicBezTo>
                    <a:pt x="620" y="1039"/>
                    <a:pt x="988" y="650"/>
                    <a:pt x="1457" y="628"/>
                  </a:cubicBezTo>
                  <a:lnTo>
                    <a:pt x="1457" y="809"/>
                  </a:lnTo>
                  <a:lnTo>
                    <a:pt x="1839" y="419"/>
                  </a:lnTo>
                  <a:lnTo>
                    <a:pt x="145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58"/>
            <p:cNvSpPr/>
            <p:nvPr/>
          </p:nvSpPr>
          <p:spPr>
            <a:xfrm>
              <a:off x="4869825" y="1519575"/>
              <a:ext cx="19500" cy="23825"/>
            </a:xfrm>
            <a:custGeom>
              <a:avLst/>
              <a:gdLst/>
              <a:ahLst/>
              <a:cxnLst/>
              <a:rect l="l" t="t" r="r" b="b"/>
              <a:pathLst>
                <a:path w="780" h="953" extrusionOk="0">
                  <a:moveTo>
                    <a:pt x="304" y="1"/>
                  </a:moveTo>
                  <a:lnTo>
                    <a:pt x="1" y="354"/>
                  </a:lnTo>
                  <a:cubicBezTo>
                    <a:pt x="181" y="506"/>
                    <a:pt x="289" y="722"/>
                    <a:pt x="311" y="953"/>
                  </a:cubicBezTo>
                  <a:lnTo>
                    <a:pt x="780" y="953"/>
                  </a:lnTo>
                  <a:cubicBezTo>
                    <a:pt x="751" y="585"/>
                    <a:pt x="585" y="239"/>
                    <a:pt x="304"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58"/>
            <p:cNvSpPr/>
            <p:nvPr/>
          </p:nvSpPr>
          <p:spPr>
            <a:xfrm>
              <a:off x="4857575" y="1547700"/>
              <a:ext cx="31575" cy="31600"/>
            </a:xfrm>
            <a:custGeom>
              <a:avLst/>
              <a:gdLst/>
              <a:ahLst/>
              <a:cxnLst/>
              <a:rect l="l" t="t" r="r" b="b"/>
              <a:pathLst>
                <a:path w="1263" h="1264" extrusionOk="0">
                  <a:moveTo>
                    <a:pt x="801" y="1"/>
                  </a:moveTo>
                  <a:cubicBezTo>
                    <a:pt x="758" y="419"/>
                    <a:pt x="426" y="751"/>
                    <a:pt x="1" y="794"/>
                  </a:cubicBezTo>
                  <a:lnTo>
                    <a:pt x="1" y="1263"/>
                  </a:lnTo>
                  <a:cubicBezTo>
                    <a:pt x="679" y="1213"/>
                    <a:pt x="1219" y="679"/>
                    <a:pt x="12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58"/>
            <p:cNvSpPr/>
            <p:nvPr/>
          </p:nvSpPr>
          <p:spPr>
            <a:xfrm>
              <a:off x="4829800" y="1560150"/>
              <a:ext cx="23650" cy="18950"/>
            </a:xfrm>
            <a:custGeom>
              <a:avLst/>
              <a:gdLst/>
              <a:ahLst/>
              <a:cxnLst/>
              <a:rect l="l" t="t" r="r" b="b"/>
              <a:pathLst>
                <a:path w="946" h="758" extrusionOk="0">
                  <a:moveTo>
                    <a:pt x="376" y="1"/>
                  </a:moveTo>
                  <a:lnTo>
                    <a:pt x="1" y="282"/>
                  </a:lnTo>
                  <a:cubicBezTo>
                    <a:pt x="239" y="563"/>
                    <a:pt x="578" y="736"/>
                    <a:pt x="946" y="758"/>
                  </a:cubicBezTo>
                  <a:lnTo>
                    <a:pt x="946" y="289"/>
                  </a:lnTo>
                  <a:cubicBezTo>
                    <a:pt x="722" y="267"/>
                    <a:pt x="520" y="166"/>
                    <a:pt x="37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4" name="Google Shape;1494;p58"/>
          <p:cNvGrpSpPr/>
          <p:nvPr/>
        </p:nvGrpSpPr>
        <p:grpSpPr>
          <a:xfrm>
            <a:off x="5121199" y="3857517"/>
            <a:ext cx="522956" cy="489869"/>
            <a:chOff x="4721450" y="1509475"/>
            <a:chExt cx="79350" cy="74325"/>
          </a:xfrm>
        </p:grpSpPr>
        <p:sp>
          <p:nvSpPr>
            <p:cNvPr id="1495" name="Google Shape;1495;p58"/>
            <p:cNvSpPr/>
            <p:nvPr/>
          </p:nvSpPr>
          <p:spPr>
            <a:xfrm>
              <a:off x="4729025" y="1509475"/>
              <a:ext cx="27050" cy="26725"/>
            </a:xfrm>
            <a:custGeom>
              <a:avLst/>
              <a:gdLst/>
              <a:ahLst/>
              <a:cxnLst/>
              <a:rect l="l" t="t" r="r" b="b"/>
              <a:pathLst>
                <a:path w="1082" h="1069" extrusionOk="0">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58"/>
            <p:cNvSpPr/>
            <p:nvPr/>
          </p:nvSpPr>
          <p:spPr>
            <a:xfrm>
              <a:off x="4721450" y="1533275"/>
              <a:ext cx="32300" cy="42600"/>
            </a:xfrm>
            <a:custGeom>
              <a:avLst/>
              <a:gdLst/>
              <a:ahLst/>
              <a:cxnLst/>
              <a:rect l="l" t="t" r="r" b="b"/>
              <a:pathLst>
                <a:path w="1292" h="1704" extrusionOk="0">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58"/>
            <p:cNvSpPr/>
            <p:nvPr/>
          </p:nvSpPr>
          <p:spPr>
            <a:xfrm>
              <a:off x="4750650" y="1551675"/>
              <a:ext cx="42950" cy="32125"/>
            </a:xfrm>
            <a:custGeom>
              <a:avLst/>
              <a:gdLst/>
              <a:ahLst/>
              <a:cxnLst/>
              <a:rect l="l" t="t" r="r" b="b"/>
              <a:pathLst>
                <a:path w="1718" h="1285" extrusionOk="0">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58"/>
            <p:cNvSpPr/>
            <p:nvPr/>
          </p:nvSpPr>
          <p:spPr>
            <a:xfrm>
              <a:off x="4761300" y="1510025"/>
              <a:ext cx="39500" cy="44375"/>
            </a:xfrm>
            <a:custGeom>
              <a:avLst/>
              <a:gdLst/>
              <a:ahLst/>
              <a:cxnLst/>
              <a:rect l="l" t="t" r="r" b="b"/>
              <a:pathLst>
                <a:path w="1580" h="1775" extrusionOk="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9" name="Google Shape;1499;p58"/>
          <p:cNvGrpSpPr/>
          <p:nvPr/>
        </p:nvGrpSpPr>
        <p:grpSpPr>
          <a:xfrm>
            <a:off x="6444441" y="3837269"/>
            <a:ext cx="525704" cy="535436"/>
            <a:chOff x="4906800" y="1507500"/>
            <a:chExt cx="70350" cy="71075"/>
          </a:xfrm>
        </p:grpSpPr>
        <p:sp>
          <p:nvSpPr>
            <p:cNvPr id="1500" name="Google Shape;1500;p58"/>
            <p:cNvSpPr/>
            <p:nvPr/>
          </p:nvSpPr>
          <p:spPr>
            <a:xfrm>
              <a:off x="4916000" y="1507500"/>
              <a:ext cx="30850" cy="24000"/>
            </a:xfrm>
            <a:custGeom>
              <a:avLst/>
              <a:gdLst/>
              <a:ahLst/>
              <a:cxnLst/>
              <a:rect l="l" t="t" r="r" b="b"/>
              <a:pathLst>
                <a:path w="1234" h="960" extrusionOk="0">
                  <a:moveTo>
                    <a:pt x="837" y="1"/>
                  </a:moveTo>
                  <a:lnTo>
                    <a:pt x="837" y="202"/>
                  </a:lnTo>
                  <a:cubicBezTo>
                    <a:pt x="484" y="282"/>
                    <a:pt x="181" y="498"/>
                    <a:pt x="0" y="808"/>
                  </a:cubicBezTo>
                  <a:lnTo>
                    <a:pt x="455" y="960"/>
                  </a:lnTo>
                  <a:cubicBezTo>
                    <a:pt x="556" y="837"/>
                    <a:pt x="686" y="736"/>
                    <a:pt x="837" y="686"/>
                  </a:cubicBezTo>
                  <a:lnTo>
                    <a:pt x="837" y="823"/>
                  </a:lnTo>
                  <a:lnTo>
                    <a:pt x="1234" y="426"/>
                  </a:lnTo>
                  <a:lnTo>
                    <a:pt x="837"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58"/>
            <p:cNvSpPr/>
            <p:nvPr/>
          </p:nvSpPr>
          <p:spPr>
            <a:xfrm>
              <a:off x="4906800" y="1533825"/>
              <a:ext cx="19675" cy="32475"/>
            </a:xfrm>
            <a:custGeom>
              <a:avLst/>
              <a:gdLst/>
              <a:ahLst/>
              <a:cxnLst/>
              <a:rect l="l" t="t" r="r" b="b"/>
              <a:pathLst>
                <a:path w="787" h="1299" extrusionOk="0">
                  <a:moveTo>
                    <a:pt x="527" y="1"/>
                  </a:moveTo>
                  <a:lnTo>
                    <a:pt x="1" y="246"/>
                  </a:lnTo>
                  <a:lnTo>
                    <a:pt x="181" y="303"/>
                  </a:lnTo>
                  <a:cubicBezTo>
                    <a:pt x="181" y="347"/>
                    <a:pt x="174" y="390"/>
                    <a:pt x="174" y="433"/>
                  </a:cubicBezTo>
                  <a:cubicBezTo>
                    <a:pt x="174" y="751"/>
                    <a:pt x="289" y="1061"/>
                    <a:pt x="498" y="1299"/>
                  </a:cubicBezTo>
                  <a:lnTo>
                    <a:pt x="787" y="909"/>
                  </a:lnTo>
                  <a:cubicBezTo>
                    <a:pt x="693" y="772"/>
                    <a:pt x="650" y="614"/>
                    <a:pt x="642" y="455"/>
                  </a:cubicBezTo>
                  <a:lnTo>
                    <a:pt x="642" y="455"/>
                  </a:lnTo>
                  <a:lnTo>
                    <a:pt x="787" y="498"/>
                  </a:lnTo>
                  <a:lnTo>
                    <a:pt x="52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58"/>
            <p:cNvSpPr/>
            <p:nvPr/>
          </p:nvSpPr>
          <p:spPr>
            <a:xfrm>
              <a:off x="4926625" y="1561950"/>
              <a:ext cx="30675" cy="16625"/>
            </a:xfrm>
            <a:custGeom>
              <a:avLst/>
              <a:gdLst/>
              <a:ahLst/>
              <a:cxnLst/>
              <a:rect l="l" t="t" r="r" b="b"/>
              <a:pathLst>
                <a:path w="1227" h="665" extrusionOk="0">
                  <a:moveTo>
                    <a:pt x="556" y="1"/>
                  </a:moveTo>
                  <a:lnTo>
                    <a:pt x="1" y="87"/>
                  </a:lnTo>
                  <a:lnTo>
                    <a:pt x="66" y="664"/>
                  </a:lnTo>
                  <a:lnTo>
                    <a:pt x="181" y="513"/>
                  </a:lnTo>
                  <a:cubicBezTo>
                    <a:pt x="347" y="585"/>
                    <a:pt x="526" y="621"/>
                    <a:pt x="704" y="621"/>
                  </a:cubicBezTo>
                  <a:cubicBezTo>
                    <a:pt x="883" y="621"/>
                    <a:pt x="1061" y="585"/>
                    <a:pt x="1227" y="513"/>
                  </a:cubicBezTo>
                  <a:lnTo>
                    <a:pt x="946" y="123"/>
                  </a:lnTo>
                  <a:cubicBezTo>
                    <a:pt x="866" y="149"/>
                    <a:pt x="785" y="161"/>
                    <a:pt x="704" y="161"/>
                  </a:cubicBezTo>
                  <a:cubicBezTo>
                    <a:pt x="623" y="161"/>
                    <a:pt x="542" y="149"/>
                    <a:pt x="462" y="123"/>
                  </a:cubicBezTo>
                  <a:lnTo>
                    <a:pt x="55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58"/>
            <p:cNvSpPr/>
            <p:nvPr/>
          </p:nvSpPr>
          <p:spPr>
            <a:xfrm>
              <a:off x="4957475" y="1541400"/>
              <a:ext cx="19675" cy="27800"/>
            </a:xfrm>
            <a:custGeom>
              <a:avLst/>
              <a:gdLst/>
              <a:ahLst/>
              <a:cxnLst/>
              <a:rect l="l" t="t" r="r" b="b"/>
              <a:pathLst>
                <a:path w="787" h="1112" extrusionOk="0">
                  <a:moveTo>
                    <a:pt x="779" y="0"/>
                  </a:moveTo>
                  <a:lnTo>
                    <a:pt x="318" y="145"/>
                  </a:lnTo>
                  <a:cubicBezTo>
                    <a:pt x="318" y="303"/>
                    <a:pt x="274" y="455"/>
                    <a:pt x="188" y="592"/>
                  </a:cubicBezTo>
                  <a:lnTo>
                    <a:pt x="80" y="448"/>
                  </a:lnTo>
                  <a:lnTo>
                    <a:pt x="0" y="1003"/>
                  </a:lnTo>
                  <a:lnTo>
                    <a:pt x="570" y="1111"/>
                  </a:lnTo>
                  <a:lnTo>
                    <a:pt x="469" y="981"/>
                  </a:lnTo>
                  <a:cubicBezTo>
                    <a:pt x="671" y="743"/>
                    <a:pt x="786" y="440"/>
                    <a:pt x="786" y="130"/>
                  </a:cubicBezTo>
                  <a:cubicBezTo>
                    <a:pt x="786" y="87"/>
                    <a:pt x="786" y="44"/>
                    <a:pt x="7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58"/>
            <p:cNvSpPr/>
            <p:nvPr/>
          </p:nvSpPr>
          <p:spPr>
            <a:xfrm>
              <a:off x="4951325" y="1512550"/>
              <a:ext cx="24925" cy="26350"/>
            </a:xfrm>
            <a:custGeom>
              <a:avLst/>
              <a:gdLst/>
              <a:ahLst/>
              <a:cxnLst/>
              <a:rect l="l" t="t" r="r" b="b"/>
              <a:pathLst>
                <a:path w="997" h="1054" extrusionOk="0">
                  <a:moveTo>
                    <a:pt x="1" y="0"/>
                  </a:moveTo>
                  <a:lnTo>
                    <a:pt x="1" y="476"/>
                  </a:lnTo>
                  <a:cubicBezTo>
                    <a:pt x="145" y="534"/>
                    <a:pt x="282" y="628"/>
                    <a:pt x="376" y="751"/>
                  </a:cubicBezTo>
                  <a:lnTo>
                    <a:pt x="210" y="801"/>
                  </a:lnTo>
                  <a:lnTo>
                    <a:pt x="715" y="1053"/>
                  </a:lnTo>
                  <a:lnTo>
                    <a:pt x="996" y="549"/>
                  </a:lnTo>
                  <a:lnTo>
                    <a:pt x="996" y="549"/>
                  </a:lnTo>
                  <a:lnTo>
                    <a:pt x="838" y="599"/>
                  </a:lnTo>
                  <a:cubicBezTo>
                    <a:pt x="650" y="296"/>
                    <a:pt x="347" y="73"/>
                    <a:pt x="1"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5" name="Google Shape;1505;p58"/>
          <p:cNvGrpSpPr/>
          <p:nvPr/>
        </p:nvGrpSpPr>
        <p:grpSpPr>
          <a:xfrm>
            <a:off x="4477263" y="2343250"/>
            <a:ext cx="508054" cy="508095"/>
            <a:chOff x="3736598" y="2170606"/>
            <a:chExt cx="404889" cy="404889"/>
          </a:xfrm>
        </p:grpSpPr>
        <p:sp>
          <p:nvSpPr>
            <p:cNvPr id="1506" name="Google Shape;1506;p58"/>
            <p:cNvSpPr/>
            <p:nvPr/>
          </p:nvSpPr>
          <p:spPr>
            <a:xfrm>
              <a:off x="3950281" y="2170846"/>
              <a:ext cx="191206" cy="231947"/>
            </a:xfrm>
            <a:custGeom>
              <a:avLst/>
              <a:gdLst/>
              <a:ahLst/>
              <a:cxnLst/>
              <a:rect l="l" t="t" r="r" b="b"/>
              <a:pathLst>
                <a:path w="8781" h="10652" extrusionOk="0">
                  <a:moveTo>
                    <a:pt x="23" y="1"/>
                  </a:moveTo>
                  <a:lnTo>
                    <a:pt x="1435" y="2583"/>
                  </a:lnTo>
                  <a:lnTo>
                    <a:pt x="0" y="5246"/>
                  </a:lnTo>
                  <a:cubicBezTo>
                    <a:pt x="1997" y="5498"/>
                    <a:pt x="3512" y="7186"/>
                    <a:pt x="3547" y="9217"/>
                  </a:cubicBezTo>
                  <a:lnTo>
                    <a:pt x="6187" y="10652"/>
                  </a:lnTo>
                  <a:lnTo>
                    <a:pt x="8780" y="9217"/>
                  </a:lnTo>
                  <a:cubicBezTo>
                    <a:pt x="8746" y="4305"/>
                    <a:pt x="4913" y="276"/>
                    <a:pt x="23"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58"/>
            <p:cNvSpPr/>
            <p:nvPr/>
          </p:nvSpPr>
          <p:spPr>
            <a:xfrm>
              <a:off x="3737099" y="2170606"/>
              <a:ext cx="231947" cy="191446"/>
            </a:xfrm>
            <a:custGeom>
              <a:avLst/>
              <a:gdLst/>
              <a:ahLst/>
              <a:cxnLst/>
              <a:rect l="l" t="t" r="r" b="b"/>
              <a:pathLst>
                <a:path w="10652" h="8792" extrusionOk="0">
                  <a:moveTo>
                    <a:pt x="9216" y="0"/>
                  </a:moveTo>
                  <a:cubicBezTo>
                    <a:pt x="4304" y="35"/>
                    <a:pt x="276" y="3868"/>
                    <a:pt x="0" y="8769"/>
                  </a:cubicBezTo>
                  <a:lnTo>
                    <a:pt x="2583" y="7346"/>
                  </a:lnTo>
                  <a:lnTo>
                    <a:pt x="5245" y="8792"/>
                  </a:lnTo>
                  <a:cubicBezTo>
                    <a:pt x="5498" y="6783"/>
                    <a:pt x="7185" y="5268"/>
                    <a:pt x="9216" y="5234"/>
                  </a:cubicBezTo>
                  <a:lnTo>
                    <a:pt x="10651" y="2594"/>
                  </a:lnTo>
                  <a:lnTo>
                    <a:pt x="9216"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58"/>
            <p:cNvSpPr/>
            <p:nvPr/>
          </p:nvSpPr>
          <p:spPr>
            <a:xfrm>
              <a:off x="3909539" y="2384027"/>
              <a:ext cx="231686" cy="191468"/>
            </a:xfrm>
            <a:custGeom>
              <a:avLst/>
              <a:gdLst/>
              <a:ahLst/>
              <a:cxnLst/>
              <a:rect l="l" t="t" r="r" b="b"/>
              <a:pathLst>
                <a:path w="10640" h="8793" extrusionOk="0">
                  <a:moveTo>
                    <a:pt x="5395" y="1"/>
                  </a:moveTo>
                  <a:cubicBezTo>
                    <a:pt x="5142" y="1998"/>
                    <a:pt x="3455" y="3513"/>
                    <a:pt x="1435" y="3559"/>
                  </a:cubicBezTo>
                  <a:lnTo>
                    <a:pt x="0" y="6187"/>
                  </a:lnTo>
                  <a:lnTo>
                    <a:pt x="1424" y="8792"/>
                  </a:lnTo>
                  <a:cubicBezTo>
                    <a:pt x="6324" y="8758"/>
                    <a:pt x="10364" y="4913"/>
                    <a:pt x="10640" y="24"/>
                  </a:cubicBezTo>
                  <a:lnTo>
                    <a:pt x="10640" y="24"/>
                  </a:lnTo>
                  <a:lnTo>
                    <a:pt x="8058" y="1436"/>
                  </a:lnTo>
                  <a:lnTo>
                    <a:pt x="5395"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58"/>
            <p:cNvSpPr/>
            <p:nvPr/>
          </p:nvSpPr>
          <p:spPr>
            <a:xfrm>
              <a:off x="3736598" y="2343307"/>
              <a:ext cx="191707" cy="231686"/>
            </a:xfrm>
            <a:custGeom>
              <a:avLst/>
              <a:gdLst/>
              <a:ahLst/>
              <a:cxnLst/>
              <a:rect l="l" t="t" r="r" b="b"/>
              <a:pathLst>
                <a:path w="8804" h="10640" extrusionOk="0">
                  <a:moveTo>
                    <a:pt x="2606" y="0"/>
                  </a:moveTo>
                  <a:lnTo>
                    <a:pt x="0" y="1435"/>
                  </a:lnTo>
                  <a:cubicBezTo>
                    <a:pt x="46" y="6335"/>
                    <a:pt x="3880" y="10364"/>
                    <a:pt x="8769" y="10639"/>
                  </a:cubicBezTo>
                  <a:lnTo>
                    <a:pt x="7357" y="8057"/>
                  </a:lnTo>
                  <a:lnTo>
                    <a:pt x="8803" y="5394"/>
                  </a:lnTo>
                  <a:cubicBezTo>
                    <a:pt x="6795" y="5142"/>
                    <a:pt x="5280" y="3455"/>
                    <a:pt x="5245" y="1435"/>
                  </a:cubicBezTo>
                  <a:lnTo>
                    <a:pt x="260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0" name="Google Shape;1510;p58"/>
          <p:cNvGrpSpPr/>
          <p:nvPr/>
        </p:nvGrpSpPr>
        <p:grpSpPr>
          <a:xfrm>
            <a:off x="3765303" y="2343345"/>
            <a:ext cx="575790" cy="507904"/>
            <a:chOff x="3161917" y="2170682"/>
            <a:chExt cx="458870" cy="404737"/>
          </a:xfrm>
        </p:grpSpPr>
        <p:sp>
          <p:nvSpPr>
            <p:cNvPr id="1511" name="Google Shape;1511;p58"/>
            <p:cNvSpPr/>
            <p:nvPr/>
          </p:nvSpPr>
          <p:spPr>
            <a:xfrm>
              <a:off x="3161917" y="2170682"/>
              <a:ext cx="277174" cy="291676"/>
            </a:xfrm>
            <a:custGeom>
              <a:avLst/>
              <a:gdLst/>
              <a:ahLst/>
              <a:cxnLst/>
              <a:rect l="l" t="t" r="r" b="b"/>
              <a:pathLst>
                <a:path w="12729" h="13395" extrusionOk="0">
                  <a:moveTo>
                    <a:pt x="11294" y="0"/>
                  </a:moveTo>
                  <a:cubicBezTo>
                    <a:pt x="4442" y="46"/>
                    <a:pt x="0" y="7242"/>
                    <a:pt x="3019" y="13394"/>
                  </a:cubicBezTo>
                  <a:lnTo>
                    <a:pt x="4522" y="10915"/>
                  </a:lnTo>
                  <a:lnTo>
                    <a:pt x="7598" y="10835"/>
                  </a:lnTo>
                  <a:cubicBezTo>
                    <a:pt x="6531" y="8195"/>
                    <a:pt x="8436" y="5291"/>
                    <a:pt x="11294" y="5234"/>
                  </a:cubicBezTo>
                  <a:lnTo>
                    <a:pt x="12729" y="2606"/>
                  </a:lnTo>
                  <a:lnTo>
                    <a:pt x="11294" y="0"/>
                  </a:lnTo>
                  <a:close/>
                </a:path>
              </a:pathLst>
            </a:custGeom>
            <a:solidFill>
              <a:srgbClr val="374957"/>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512" name="Google Shape;1512;p58"/>
            <p:cNvSpPr/>
            <p:nvPr/>
          </p:nvSpPr>
          <p:spPr>
            <a:xfrm>
              <a:off x="3420326" y="2170922"/>
              <a:ext cx="200461" cy="302934"/>
            </a:xfrm>
            <a:custGeom>
              <a:avLst/>
              <a:gdLst/>
              <a:ahLst/>
              <a:cxnLst/>
              <a:rect l="l" t="t" r="r" b="b"/>
              <a:pathLst>
                <a:path w="9206" h="13912" extrusionOk="0">
                  <a:moveTo>
                    <a:pt x="24" y="1"/>
                  </a:moveTo>
                  <a:lnTo>
                    <a:pt x="1447" y="2583"/>
                  </a:lnTo>
                  <a:lnTo>
                    <a:pt x="1" y="5246"/>
                  </a:lnTo>
                  <a:cubicBezTo>
                    <a:pt x="2893" y="5602"/>
                    <a:pt x="4488" y="8815"/>
                    <a:pt x="3008" y="11329"/>
                  </a:cubicBezTo>
                  <a:lnTo>
                    <a:pt x="4557" y="13854"/>
                  </a:lnTo>
                  <a:lnTo>
                    <a:pt x="7564" y="13911"/>
                  </a:lnTo>
                  <a:cubicBezTo>
                    <a:pt x="9171" y="11122"/>
                    <a:pt x="9206" y="7691"/>
                    <a:pt x="7679" y="4856"/>
                  </a:cubicBezTo>
                  <a:cubicBezTo>
                    <a:pt x="6141" y="2021"/>
                    <a:pt x="3237" y="184"/>
                    <a:pt x="24"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58"/>
            <p:cNvSpPr/>
            <p:nvPr/>
          </p:nvSpPr>
          <p:spPr>
            <a:xfrm>
              <a:off x="3233645" y="2417594"/>
              <a:ext cx="344393" cy="157825"/>
            </a:xfrm>
            <a:custGeom>
              <a:avLst/>
              <a:gdLst/>
              <a:ahLst/>
              <a:cxnLst/>
              <a:rect l="l" t="t" r="r" b="b"/>
              <a:pathLst>
                <a:path w="15816" h="7248" extrusionOk="0">
                  <a:moveTo>
                    <a:pt x="4557" y="1"/>
                  </a:moveTo>
                  <a:lnTo>
                    <a:pt x="1515" y="81"/>
                  </a:lnTo>
                  <a:lnTo>
                    <a:pt x="0" y="2583"/>
                  </a:lnTo>
                  <a:cubicBezTo>
                    <a:pt x="1607" y="5372"/>
                    <a:pt x="4545" y="7140"/>
                    <a:pt x="7770" y="7243"/>
                  </a:cubicBezTo>
                  <a:cubicBezTo>
                    <a:pt x="7870" y="7246"/>
                    <a:pt x="7970" y="7248"/>
                    <a:pt x="8070" y="7248"/>
                  </a:cubicBezTo>
                  <a:cubicBezTo>
                    <a:pt x="11183" y="7248"/>
                    <a:pt x="14092" y="5691"/>
                    <a:pt x="15816" y="3088"/>
                  </a:cubicBezTo>
                  <a:lnTo>
                    <a:pt x="12832" y="3019"/>
                  </a:lnTo>
                  <a:lnTo>
                    <a:pt x="11260" y="471"/>
                  </a:lnTo>
                  <a:cubicBezTo>
                    <a:pt x="10437" y="1506"/>
                    <a:pt x="9252" y="2011"/>
                    <a:pt x="8072" y="2011"/>
                  </a:cubicBezTo>
                  <a:cubicBezTo>
                    <a:pt x="6699" y="2011"/>
                    <a:pt x="5334" y="1328"/>
                    <a:pt x="455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4" name="Google Shape;1514;p58"/>
          <p:cNvGrpSpPr/>
          <p:nvPr/>
        </p:nvGrpSpPr>
        <p:grpSpPr>
          <a:xfrm>
            <a:off x="3792833" y="3103717"/>
            <a:ext cx="520730" cy="498567"/>
            <a:chOff x="3179914" y="2889488"/>
            <a:chExt cx="422876" cy="404911"/>
          </a:xfrm>
        </p:grpSpPr>
        <p:sp>
          <p:nvSpPr>
            <p:cNvPr id="1515" name="Google Shape;1515;p58"/>
            <p:cNvSpPr/>
            <p:nvPr/>
          </p:nvSpPr>
          <p:spPr>
            <a:xfrm>
              <a:off x="3402328" y="2889749"/>
              <a:ext cx="163726" cy="157477"/>
            </a:xfrm>
            <a:custGeom>
              <a:avLst/>
              <a:gdLst/>
              <a:ahLst/>
              <a:cxnLst/>
              <a:rect l="l" t="t" r="r" b="b"/>
              <a:pathLst>
                <a:path w="7519" h="7232" extrusionOk="0">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58"/>
            <p:cNvSpPr/>
            <p:nvPr/>
          </p:nvSpPr>
          <p:spPr>
            <a:xfrm>
              <a:off x="3467807" y="3000956"/>
              <a:ext cx="134983" cy="191707"/>
            </a:xfrm>
            <a:custGeom>
              <a:avLst/>
              <a:gdLst/>
              <a:ahLst/>
              <a:cxnLst/>
              <a:rect l="l" t="t" r="r" b="b"/>
              <a:pathLst>
                <a:path w="6199" h="8804" extrusionOk="0">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58"/>
            <p:cNvSpPr/>
            <p:nvPr/>
          </p:nvSpPr>
          <p:spPr>
            <a:xfrm>
              <a:off x="3222637" y="2889488"/>
              <a:ext cx="198457" cy="149224"/>
            </a:xfrm>
            <a:custGeom>
              <a:avLst/>
              <a:gdLst/>
              <a:ahLst/>
              <a:cxnLst/>
              <a:rect l="l" t="t" r="r" b="b"/>
              <a:pathLst>
                <a:path w="9114" h="6853" extrusionOk="0">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58"/>
            <p:cNvSpPr/>
            <p:nvPr/>
          </p:nvSpPr>
          <p:spPr>
            <a:xfrm>
              <a:off x="3179914" y="2991462"/>
              <a:ext cx="133960" cy="190205"/>
            </a:xfrm>
            <a:custGeom>
              <a:avLst/>
              <a:gdLst/>
              <a:ahLst/>
              <a:cxnLst/>
              <a:rect l="l" t="t" r="r" b="b"/>
              <a:pathLst>
                <a:path w="6152" h="8735" extrusionOk="0">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58"/>
            <p:cNvSpPr/>
            <p:nvPr/>
          </p:nvSpPr>
          <p:spPr>
            <a:xfrm>
              <a:off x="3215887" y="3136661"/>
              <a:ext cx="162725" cy="157477"/>
            </a:xfrm>
            <a:custGeom>
              <a:avLst/>
              <a:gdLst/>
              <a:ahLst/>
              <a:cxnLst/>
              <a:rect l="l" t="t" r="r" b="b"/>
              <a:pathLst>
                <a:path w="7473" h="7232" extrusionOk="0">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58"/>
            <p:cNvSpPr/>
            <p:nvPr/>
          </p:nvSpPr>
          <p:spPr>
            <a:xfrm>
              <a:off x="3359605" y="3146677"/>
              <a:ext cx="200439" cy="147722"/>
            </a:xfrm>
            <a:custGeom>
              <a:avLst/>
              <a:gdLst/>
              <a:ahLst/>
              <a:cxnLst/>
              <a:rect l="l" t="t" r="r" b="b"/>
              <a:pathLst>
                <a:path w="9205" h="6784" extrusionOk="0">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1" name="Google Shape;1521;p58"/>
          <p:cNvGrpSpPr/>
          <p:nvPr/>
        </p:nvGrpSpPr>
        <p:grpSpPr>
          <a:xfrm>
            <a:off x="4421513" y="3103677"/>
            <a:ext cx="516145" cy="498648"/>
            <a:chOff x="3729467" y="2889422"/>
            <a:chExt cx="419153" cy="404977"/>
          </a:xfrm>
        </p:grpSpPr>
        <p:sp>
          <p:nvSpPr>
            <p:cNvPr id="1522" name="Google Shape;1522;p58"/>
            <p:cNvSpPr/>
            <p:nvPr/>
          </p:nvSpPr>
          <p:spPr>
            <a:xfrm>
              <a:off x="4014137" y="2974913"/>
              <a:ext cx="134482" cy="178707"/>
            </a:xfrm>
            <a:custGeom>
              <a:avLst/>
              <a:gdLst/>
              <a:ahLst/>
              <a:cxnLst/>
              <a:rect l="l" t="t" r="r" b="b"/>
              <a:pathLst>
                <a:path w="6176" h="8207" extrusionOk="0">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58"/>
            <p:cNvSpPr/>
            <p:nvPr/>
          </p:nvSpPr>
          <p:spPr>
            <a:xfrm>
              <a:off x="3741225" y="3095375"/>
              <a:ext cx="148963" cy="173460"/>
            </a:xfrm>
            <a:custGeom>
              <a:avLst/>
              <a:gdLst/>
              <a:ahLst/>
              <a:cxnLst/>
              <a:rect l="l" t="t" r="r" b="b"/>
              <a:pathLst>
                <a:path w="6841" h="7966" extrusionOk="0">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58"/>
            <p:cNvSpPr/>
            <p:nvPr/>
          </p:nvSpPr>
          <p:spPr>
            <a:xfrm>
              <a:off x="3949660" y="2889684"/>
              <a:ext cx="146219" cy="145980"/>
            </a:xfrm>
            <a:custGeom>
              <a:avLst/>
              <a:gdLst/>
              <a:ahLst/>
              <a:cxnLst/>
              <a:rect l="l" t="t" r="r" b="b"/>
              <a:pathLst>
                <a:path w="6715" h="6704" extrusionOk="0">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58"/>
            <p:cNvSpPr/>
            <p:nvPr/>
          </p:nvSpPr>
          <p:spPr>
            <a:xfrm>
              <a:off x="3847947" y="3172089"/>
              <a:ext cx="167210" cy="122310"/>
            </a:xfrm>
            <a:custGeom>
              <a:avLst/>
              <a:gdLst/>
              <a:ahLst/>
              <a:cxnLst/>
              <a:rect l="l" t="t" r="r" b="b"/>
              <a:pathLst>
                <a:path w="7679" h="5617" extrusionOk="0">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58"/>
            <p:cNvSpPr/>
            <p:nvPr/>
          </p:nvSpPr>
          <p:spPr>
            <a:xfrm>
              <a:off x="3974658" y="3122616"/>
              <a:ext cx="158457" cy="151206"/>
            </a:xfrm>
            <a:custGeom>
              <a:avLst/>
              <a:gdLst/>
              <a:ahLst/>
              <a:cxnLst/>
              <a:rect l="l" t="t" r="r" b="b"/>
              <a:pathLst>
                <a:path w="7277" h="6944" extrusionOk="0">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58"/>
            <p:cNvSpPr/>
            <p:nvPr/>
          </p:nvSpPr>
          <p:spPr>
            <a:xfrm>
              <a:off x="3729467" y="2966660"/>
              <a:ext cx="138990" cy="158718"/>
            </a:xfrm>
            <a:custGeom>
              <a:avLst/>
              <a:gdLst/>
              <a:ahLst/>
              <a:cxnLst/>
              <a:rect l="l" t="t" r="r" b="b"/>
              <a:pathLst>
                <a:path w="6383" h="7289" extrusionOk="0">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58"/>
            <p:cNvSpPr/>
            <p:nvPr/>
          </p:nvSpPr>
          <p:spPr>
            <a:xfrm>
              <a:off x="3787716" y="2889422"/>
              <a:ext cx="180449" cy="139229"/>
            </a:xfrm>
            <a:custGeom>
              <a:avLst/>
              <a:gdLst/>
              <a:ahLst/>
              <a:cxnLst/>
              <a:rect l="l" t="t" r="r" b="b"/>
              <a:pathLst>
                <a:path w="8287" h="6394" extrusionOk="0">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9" name="Google Shape;1529;p58"/>
          <p:cNvSpPr/>
          <p:nvPr/>
        </p:nvSpPr>
        <p:spPr>
          <a:xfrm>
            <a:off x="7439738" y="2350672"/>
            <a:ext cx="185410" cy="94006"/>
          </a:xfrm>
          <a:custGeom>
            <a:avLst/>
            <a:gdLst/>
            <a:ahLst/>
            <a:cxnLst/>
            <a:rect l="l" t="t" r="r" b="b"/>
            <a:pathLst>
              <a:path w="3045" h="1544" extrusionOk="0">
                <a:moveTo>
                  <a:pt x="1645" y="0"/>
                </a:moveTo>
                <a:lnTo>
                  <a:pt x="2143" y="505"/>
                </a:lnTo>
                <a:lnTo>
                  <a:pt x="0" y="505"/>
                </a:lnTo>
                <a:lnTo>
                  <a:pt x="0" y="1046"/>
                </a:lnTo>
                <a:lnTo>
                  <a:pt x="2143" y="1046"/>
                </a:lnTo>
                <a:lnTo>
                  <a:pt x="1645" y="1544"/>
                </a:lnTo>
                <a:lnTo>
                  <a:pt x="2272" y="1544"/>
                </a:lnTo>
                <a:lnTo>
                  <a:pt x="3044" y="772"/>
                </a:lnTo>
                <a:lnTo>
                  <a:pt x="227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58"/>
          <p:cNvSpPr/>
          <p:nvPr/>
        </p:nvSpPr>
        <p:spPr>
          <a:xfrm>
            <a:off x="7139193" y="2333075"/>
            <a:ext cx="171771" cy="129198"/>
          </a:xfrm>
          <a:custGeom>
            <a:avLst/>
            <a:gdLst/>
            <a:ahLst/>
            <a:cxnLst/>
            <a:rect l="l" t="t" r="r" b="b"/>
            <a:pathLst>
              <a:path w="2821" h="2122" extrusionOk="0">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58"/>
          <p:cNvSpPr/>
          <p:nvPr/>
        </p:nvSpPr>
        <p:spPr>
          <a:xfrm>
            <a:off x="7761482" y="2339529"/>
            <a:ext cx="167813" cy="116777"/>
          </a:xfrm>
          <a:custGeom>
            <a:avLst/>
            <a:gdLst/>
            <a:ahLst/>
            <a:cxnLst/>
            <a:rect l="l" t="t" r="r" b="b"/>
            <a:pathLst>
              <a:path w="2756" h="1918" extrusionOk="0">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58"/>
          <p:cNvSpPr/>
          <p:nvPr/>
        </p:nvSpPr>
        <p:spPr>
          <a:xfrm>
            <a:off x="8056187" y="2333075"/>
            <a:ext cx="163855" cy="129198"/>
          </a:xfrm>
          <a:custGeom>
            <a:avLst/>
            <a:gdLst/>
            <a:ahLst/>
            <a:cxnLst/>
            <a:rect l="l" t="t" r="r" b="b"/>
            <a:pathLst>
              <a:path w="2691" h="2122" extrusionOk="0">
                <a:moveTo>
                  <a:pt x="1630" y="1"/>
                </a:moveTo>
                <a:lnTo>
                  <a:pt x="1630" y="722"/>
                </a:lnTo>
                <a:lnTo>
                  <a:pt x="1630" y="808"/>
                </a:lnTo>
                <a:lnTo>
                  <a:pt x="0" y="808"/>
                </a:lnTo>
                <a:lnTo>
                  <a:pt x="0" y="1321"/>
                </a:lnTo>
                <a:lnTo>
                  <a:pt x="1630" y="1321"/>
                </a:lnTo>
                <a:lnTo>
                  <a:pt x="1630" y="1407"/>
                </a:lnTo>
                <a:lnTo>
                  <a:pt x="1630" y="2121"/>
                </a:lnTo>
                <a:lnTo>
                  <a:pt x="2691" y="1061"/>
                </a:lnTo>
                <a:lnTo>
                  <a:pt x="163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3" name="Google Shape;1533;p58"/>
          <p:cNvGrpSpPr/>
          <p:nvPr/>
        </p:nvGrpSpPr>
        <p:grpSpPr>
          <a:xfrm>
            <a:off x="7141841" y="2550562"/>
            <a:ext cx="166473" cy="141497"/>
            <a:chOff x="4660325" y="1866850"/>
            <a:chExt cx="68350" cy="58100"/>
          </a:xfrm>
        </p:grpSpPr>
        <p:sp>
          <p:nvSpPr>
            <p:cNvPr id="1534" name="Google Shape;1534;p58"/>
            <p:cNvSpPr/>
            <p:nvPr/>
          </p:nvSpPr>
          <p:spPr>
            <a:xfrm>
              <a:off x="4660325" y="1866850"/>
              <a:ext cx="37700" cy="58100"/>
            </a:xfrm>
            <a:custGeom>
              <a:avLst/>
              <a:gdLst/>
              <a:ahLst/>
              <a:cxnLst/>
              <a:rect l="l" t="t" r="r" b="b"/>
              <a:pathLst>
                <a:path w="1508" h="2324" extrusionOk="0">
                  <a:moveTo>
                    <a:pt x="346" y="1"/>
                  </a:moveTo>
                  <a:lnTo>
                    <a:pt x="0" y="354"/>
                  </a:lnTo>
                  <a:lnTo>
                    <a:pt x="815" y="1162"/>
                  </a:lnTo>
                  <a:lnTo>
                    <a:pt x="0" y="1977"/>
                  </a:lnTo>
                  <a:lnTo>
                    <a:pt x="346" y="2323"/>
                  </a:lnTo>
                  <a:lnTo>
                    <a:pt x="1508" y="1162"/>
                  </a:lnTo>
                  <a:lnTo>
                    <a:pt x="34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58"/>
            <p:cNvSpPr/>
            <p:nvPr/>
          </p:nvSpPr>
          <p:spPr>
            <a:xfrm>
              <a:off x="4690975" y="1866850"/>
              <a:ext cx="37700" cy="58100"/>
            </a:xfrm>
            <a:custGeom>
              <a:avLst/>
              <a:gdLst/>
              <a:ahLst/>
              <a:cxnLst/>
              <a:rect l="l" t="t" r="r" b="b"/>
              <a:pathLst>
                <a:path w="1508" h="2324" extrusionOk="0">
                  <a:moveTo>
                    <a:pt x="346" y="1"/>
                  </a:moveTo>
                  <a:lnTo>
                    <a:pt x="0" y="354"/>
                  </a:lnTo>
                  <a:lnTo>
                    <a:pt x="808" y="1162"/>
                  </a:lnTo>
                  <a:lnTo>
                    <a:pt x="0" y="1977"/>
                  </a:lnTo>
                  <a:lnTo>
                    <a:pt x="346" y="2323"/>
                  </a:lnTo>
                  <a:lnTo>
                    <a:pt x="1508" y="1162"/>
                  </a:lnTo>
                  <a:lnTo>
                    <a:pt x="34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6" name="Google Shape;1536;p58"/>
          <p:cNvGrpSpPr/>
          <p:nvPr/>
        </p:nvGrpSpPr>
        <p:grpSpPr>
          <a:xfrm>
            <a:off x="7451186" y="2576286"/>
            <a:ext cx="162515" cy="90049"/>
            <a:chOff x="4791775" y="1877500"/>
            <a:chExt cx="66725" cy="36975"/>
          </a:xfrm>
        </p:grpSpPr>
        <p:sp>
          <p:nvSpPr>
            <p:cNvPr id="1537" name="Google Shape;1537;p58"/>
            <p:cNvSpPr/>
            <p:nvPr/>
          </p:nvSpPr>
          <p:spPr>
            <a:xfrm>
              <a:off x="4791775" y="1877500"/>
              <a:ext cx="36075" cy="36975"/>
            </a:xfrm>
            <a:custGeom>
              <a:avLst/>
              <a:gdLst/>
              <a:ahLst/>
              <a:cxnLst/>
              <a:rect l="l" t="t" r="r" b="b"/>
              <a:pathLst>
                <a:path w="1443" h="1479" extrusionOk="0">
                  <a:moveTo>
                    <a:pt x="0" y="0"/>
                  </a:moveTo>
                  <a:lnTo>
                    <a:pt x="743" y="736"/>
                  </a:lnTo>
                  <a:lnTo>
                    <a:pt x="0" y="1479"/>
                  </a:lnTo>
                  <a:lnTo>
                    <a:pt x="700" y="1479"/>
                  </a:lnTo>
                  <a:lnTo>
                    <a:pt x="1442" y="736"/>
                  </a:lnTo>
                  <a:lnTo>
                    <a:pt x="70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58"/>
            <p:cNvSpPr/>
            <p:nvPr/>
          </p:nvSpPr>
          <p:spPr>
            <a:xfrm>
              <a:off x="4822425" y="1877500"/>
              <a:ext cx="36075" cy="36975"/>
            </a:xfrm>
            <a:custGeom>
              <a:avLst/>
              <a:gdLst/>
              <a:ahLst/>
              <a:cxnLst/>
              <a:rect l="l" t="t" r="r" b="b"/>
              <a:pathLst>
                <a:path w="1443" h="1479" extrusionOk="0">
                  <a:moveTo>
                    <a:pt x="0" y="0"/>
                  </a:moveTo>
                  <a:lnTo>
                    <a:pt x="743" y="736"/>
                  </a:lnTo>
                  <a:lnTo>
                    <a:pt x="0" y="1479"/>
                  </a:lnTo>
                  <a:lnTo>
                    <a:pt x="700" y="1479"/>
                  </a:lnTo>
                  <a:lnTo>
                    <a:pt x="1443" y="736"/>
                  </a:lnTo>
                  <a:lnTo>
                    <a:pt x="70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9" name="Google Shape;1539;p58"/>
          <p:cNvGrpSpPr/>
          <p:nvPr/>
        </p:nvGrpSpPr>
        <p:grpSpPr>
          <a:xfrm>
            <a:off x="7772899" y="2576286"/>
            <a:ext cx="144979" cy="90049"/>
            <a:chOff x="4923925" y="1877500"/>
            <a:chExt cx="59525" cy="36975"/>
          </a:xfrm>
        </p:grpSpPr>
        <p:sp>
          <p:nvSpPr>
            <p:cNvPr id="1540" name="Google Shape;1540;p58"/>
            <p:cNvSpPr/>
            <p:nvPr/>
          </p:nvSpPr>
          <p:spPr>
            <a:xfrm>
              <a:off x="4923925" y="1877500"/>
              <a:ext cx="28875" cy="36975"/>
            </a:xfrm>
            <a:custGeom>
              <a:avLst/>
              <a:gdLst/>
              <a:ahLst/>
              <a:cxnLst/>
              <a:rect l="l" t="t" r="r" b="b"/>
              <a:pathLst>
                <a:path w="1155" h="1479" extrusionOk="0">
                  <a:moveTo>
                    <a:pt x="332" y="0"/>
                  </a:moveTo>
                  <a:cubicBezTo>
                    <a:pt x="116" y="0"/>
                    <a:pt x="1" y="260"/>
                    <a:pt x="159" y="419"/>
                  </a:cubicBezTo>
                  <a:lnTo>
                    <a:pt x="433" y="700"/>
                  </a:lnTo>
                  <a:cubicBezTo>
                    <a:pt x="455" y="722"/>
                    <a:pt x="455" y="758"/>
                    <a:pt x="433" y="779"/>
                  </a:cubicBezTo>
                  <a:lnTo>
                    <a:pt x="159" y="1053"/>
                  </a:lnTo>
                  <a:cubicBezTo>
                    <a:pt x="1" y="1212"/>
                    <a:pt x="116" y="1479"/>
                    <a:pt x="332" y="1479"/>
                  </a:cubicBezTo>
                  <a:cubicBezTo>
                    <a:pt x="397" y="1479"/>
                    <a:pt x="462" y="1450"/>
                    <a:pt x="506" y="1407"/>
                  </a:cubicBezTo>
                  <a:lnTo>
                    <a:pt x="1133" y="779"/>
                  </a:lnTo>
                  <a:cubicBezTo>
                    <a:pt x="1155" y="758"/>
                    <a:pt x="1155" y="722"/>
                    <a:pt x="1133" y="700"/>
                  </a:cubicBezTo>
                  <a:lnTo>
                    <a:pt x="506" y="73"/>
                  </a:lnTo>
                  <a:cubicBezTo>
                    <a:pt x="462" y="22"/>
                    <a:pt x="397" y="0"/>
                    <a:pt x="33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58"/>
            <p:cNvSpPr/>
            <p:nvPr/>
          </p:nvSpPr>
          <p:spPr>
            <a:xfrm>
              <a:off x="4954575" y="1877500"/>
              <a:ext cx="28875" cy="36975"/>
            </a:xfrm>
            <a:custGeom>
              <a:avLst/>
              <a:gdLst/>
              <a:ahLst/>
              <a:cxnLst/>
              <a:rect l="l" t="t" r="r" b="b"/>
              <a:pathLst>
                <a:path w="1155" h="1479" extrusionOk="0">
                  <a:moveTo>
                    <a:pt x="333" y="0"/>
                  </a:moveTo>
                  <a:cubicBezTo>
                    <a:pt x="116" y="0"/>
                    <a:pt x="1" y="260"/>
                    <a:pt x="159" y="419"/>
                  </a:cubicBezTo>
                  <a:lnTo>
                    <a:pt x="434" y="700"/>
                  </a:lnTo>
                  <a:cubicBezTo>
                    <a:pt x="455" y="722"/>
                    <a:pt x="455" y="758"/>
                    <a:pt x="434" y="779"/>
                  </a:cubicBezTo>
                  <a:lnTo>
                    <a:pt x="159" y="1053"/>
                  </a:lnTo>
                  <a:cubicBezTo>
                    <a:pt x="1" y="1212"/>
                    <a:pt x="116" y="1479"/>
                    <a:pt x="333" y="1479"/>
                  </a:cubicBezTo>
                  <a:cubicBezTo>
                    <a:pt x="397" y="1479"/>
                    <a:pt x="462" y="1450"/>
                    <a:pt x="506" y="1407"/>
                  </a:cubicBezTo>
                  <a:lnTo>
                    <a:pt x="1133" y="779"/>
                  </a:lnTo>
                  <a:cubicBezTo>
                    <a:pt x="1155" y="758"/>
                    <a:pt x="1155" y="722"/>
                    <a:pt x="1133" y="700"/>
                  </a:cubicBezTo>
                  <a:lnTo>
                    <a:pt x="506" y="73"/>
                  </a:lnTo>
                  <a:cubicBezTo>
                    <a:pt x="462" y="22"/>
                    <a:pt x="397" y="0"/>
                    <a:pt x="33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2" name="Google Shape;1542;p58"/>
          <p:cNvGrpSpPr/>
          <p:nvPr/>
        </p:nvGrpSpPr>
        <p:grpSpPr>
          <a:xfrm>
            <a:off x="8067390" y="2558477"/>
            <a:ext cx="141447" cy="125667"/>
            <a:chOff x="5058450" y="1870100"/>
            <a:chExt cx="58075" cy="51600"/>
          </a:xfrm>
        </p:grpSpPr>
        <p:sp>
          <p:nvSpPr>
            <p:cNvPr id="1543" name="Google Shape;1543;p58"/>
            <p:cNvSpPr/>
            <p:nvPr/>
          </p:nvSpPr>
          <p:spPr>
            <a:xfrm>
              <a:off x="5058450"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58"/>
            <p:cNvSpPr/>
            <p:nvPr/>
          </p:nvSpPr>
          <p:spPr>
            <a:xfrm>
              <a:off x="5090725"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5" name="Google Shape;1545;p58"/>
          <p:cNvGrpSpPr/>
          <p:nvPr/>
        </p:nvGrpSpPr>
        <p:grpSpPr>
          <a:xfrm>
            <a:off x="7481905" y="2980885"/>
            <a:ext cx="101077" cy="107645"/>
            <a:chOff x="4811425" y="2065025"/>
            <a:chExt cx="41500" cy="44200"/>
          </a:xfrm>
        </p:grpSpPr>
        <p:sp>
          <p:nvSpPr>
            <p:cNvPr id="1546" name="Google Shape;1546;p58"/>
            <p:cNvSpPr/>
            <p:nvPr/>
          </p:nvSpPr>
          <p:spPr>
            <a:xfrm>
              <a:off x="4825300" y="2065025"/>
              <a:ext cx="27625" cy="44200"/>
            </a:xfrm>
            <a:custGeom>
              <a:avLst/>
              <a:gdLst/>
              <a:ahLst/>
              <a:cxnLst/>
              <a:rect l="l" t="t" r="r" b="b"/>
              <a:pathLst>
                <a:path w="1105" h="1768" extrusionOk="0">
                  <a:moveTo>
                    <a:pt x="217" y="0"/>
                  </a:moveTo>
                  <a:lnTo>
                    <a:pt x="1" y="224"/>
                  </a:lnTo>
                  <a:lnTo>
                    <a:pt x="657" y="880"/>
                  </a:lnTo>
                  <a:lnTo>
                    <a:pt x="1" y="1544"/>
                  </a:lnTo>
                  <a:lnTo>
                    <a:pt x="217" y="1767"/>
                  </a:lnTo>
                  <a:lnTo>
                    <a:pt x="1104" y="880"/>
                  </a:lnTo>
                  <a:lnTo>
                    <a:pt x="21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58"/>
            <p:cNvSpPr/>
            <p:nvPr/>
          </p:nvSpPr>
          <p:spPr>
            <a:xfrm>
              <a:off x="4811425" y="2072950"/>
              <a:ext cx="19850" cy="28350"/>
            </a:xfrm>
            <a:custGeom>
              <a:avLst/>
              <a:gdLst/>
              <a:ahLst/>
              <a:cxnLst/>
              <a:rect l="l" t="t" r="r" b="b"/>
              <a:pathLst>
                <a:path w="794" h="1134" extrusionOk="0">
                  <a:moveTo>
                    <a:pt x="224" y="1"/>
                  </a:moveTo>
                  <a:lnTo>
                    <a:pt x="0" y="224"/>
                  </a:lnTo>
                  <a:lnTo>
                    <a:pt x="346" y="563"/>
                  </a:lnTo>
                  <a:lnTo>
                    <a:pt x="0" y="909"/>
                  </a:lnTo>
                  <a:lnTo>
                    <a:pt x="224" y="1133"/>
                  </a:lnTo>
                  <a:lnTo>
                    <a:pt x="794" y="563"/>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8" name="Google Shape;1548;p58"/>
          <p:cNvGrpSpPr/>
          <p:nvPr/>
        </p:nvGrpSpPr>
        <p:grpSpPr>
          <a:xfrm>
            <a:off x="7774342" y="2981098"/>
            <a:ext cx="120867" cy="107218"/>
            <a:chOff x="4929875" y="2065025"/>
            <a:chExt cx="49625" cy="44025"/>
          </a:xfrm>
        </p:grpSpPr>
        <p:sp>
          <p:nvSpPr>
            <p:cNvPr id="1549" name="Google Shape;1549;p58"/>
            <p:cNvSpPr/>
            <p:nvPr/>
          </p:nvSpPr>
          <p:spPr>
            <a:xfrm>
              <a:off x="4950075" y="2065025"/>
              <a:ext cx="29425" cy="44025"/>
            </a:xfrm>
            <a:custGeom>
              <a:avLst/>
              <a:gdLst/>
              <a:ahLst/>
              <a:cxnLst/>
              <a:rect l="l" t="t" r="r" b="b"/>
              <a:pathLst>
                <a:path w="1177" h="1761" extrusionOk="0">
                  <a:moveTo>
                    <a:pt x="1" y="0"/>
                  </a:moveTo>
                  <a:lnTo>
                    <a:pt x="729" y="88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58"/>
            <p:cNvSpPr/>
            <p:nvPr/>
          </p:nvSpPr>
          <p:spPr>
            <a:xfrm>
              <a:off x="4929875" y="2065025"/>
              <a:ext cx="29425" cy="44025"/>
            </a:xfrm>
            <a:custGeom>
              <a:avLst/>
              <a:gdLst/>
              <a:ahLst/>
              <a:cxnLst/>
              <a:rect l="l" t="t" r="r" b="b"/>
              <a:pathLst>
                <a:path w="1177" h="1761" extrusionOk="0">
                  <a:moveTo>
                    <a:pt x="1" y="0"/>
                  </a:moveTo>
                  <a:lnTo>
                    <a:pt x="736" y="880"/>
                  </a:lnTo>
                  <a:lnTo>
                    <a:pt x="1" y="176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1" name="Google Shape;1551;p58"/>
          <p:cNvGrpSpPr/>
          <p:nvPr/>
        </p:nvGrpSpPr>
        <p:grpSpPr>
          <a:xfrm>
            <a:off x="8103011" y="2984112"/>
            <a:ext cx="70206" cy="101191"/>
            <a:chOff x="5083925" y="2066350"/>
            <a:chExt cx="28825" cy="41550"/>
          </a:xfrm>
        </p:grpSpPr>
        <p:sp>
          <p:nvSpPr>
            <p:cNvPr id="1552" name="Google Shape;1552;p58"/>
            <p:cNvSpPr/>
            <p:nvPr/>
          </p:nvSpPr>
          <p:spPr>
            <a:xfrm>
              <a:off x="5084050" y="2066350"/>
              <a:ext cx="28700" cy="41550"/>
            </a:xfrm>
            <a:custGeom>
              <a:avLst/>
              <a:gdLst/>
              <a:ahLst/>
              <a:cxnLst/>
              <a:rect l="l" t="t" r="r" b="b"/>
              <a:pathLst>
                <a:path w="1148" h="1662" extrusionOk="0">
                  <a:moveTo>
                    <a:pt x="52" y="1"/>
                  </a:moveTo>
                  <a:cubicBezTo>
                    <a:pt x="27" y="1"/>
                    <a:pt x="0" y="24"/>
                    <a:pt x="0" y="56"/>
                  </a:cubicBezTo>
                  <a:lnTo>
                    <a:pt x="0" y="200"/>
                  </a:lnTo>
                  <a:cubicBezTo>
                    <a:pt x="0" y="243"/>
                    <a:pt x="22" y="279"/>
                    <a:pt x="51" y="308"/>
                  </a:cubicBezTo>
                  <a:lnTo>
                    <a:pt x="700" y="791"/>
                  </a:lnTo>
                  <a:cubicBezTo>
                    <a:pt x="729" y="813"/>
                    <a:pt x="729" y="849"/>
                    <a:pt x="700" y="871"/>
                  </a:cubicBezTo>
                  <a:lnTo>
                    <a:pt x="51" y="1354"/>
                  </a:lnTo>
                  <a:cubicBezTo>
                    <a:pt x="22" y="1383"/>
                    <a:pt x="0" y="1419"/>
                    <a:pt x="0" y="1462"/>
                  </a:cubicBezTo>
                  <a:lnTo>
                    <a:pt x="0" y="1613"/>
                  </a:lnTo>
                  <a:cubicBezTo>
                    <a:pt x="0" y="1639"/>
                    <a:pt x="26" y="1661"/>
                    <a:pt x="51" y="1661"/>
                  </a:cubicBezTo>
                  <a:cubicBezTo>
                    <a:pt x="61" y="1661"/>
                    <a:pt x="71" y="1658"/>
                    <a:pt x="80" y="1649"/>
                  </a:cubicBezTo>
                  <a:lnTo>
                    <a:pt x="1111" y="878"/>
                  </a:lnTo>
                  <a:cubicBezTo>
                    <a:pt x="1147" y="856"/>
                    <a:pt x="1147" y="806"/>
                    <a:pt x="1111" y="784"/>
                  </a:cubicBezTo>
                  <a:lnTo>
                    <a:pt x="80" y="12"/>
                  </a:lnTo>
                  <a:cubicBezTo>
                    <a:pt x="72" y="4"/>
                    <a:pt x="62" y="1"/>
                    <a:pt x="5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58"/>
            <p:cNvSpPr/>
            <p:nvPr/>
          </p:nvSpPr>
          <p:spPr>
            <a:xfrm>
              <a:off x="5083925" y="2081325"/>
              <a:ext cx="8800" cy="11600"/>
            </a:xfrm>
            <a:custGeom>
              <a:avLst/>
              <a:gdLst/>
              <a:ahLst/>
              <a:cxnLst/>
              <a:rect l="l" t="t" r="r" b="b"/>
              <a:pathLst>
                <a:path w="352" h="464" extrusionOk="0">
                  <a:moveTo>
                    <a:pt x="53" y="0"/>
                  </a:moveTo>
                  <a:cubicBezTo>
                    <a:pt x="25" y="0"/>
                    <a:pt x="0" y="24"/>
                    <a:pt x="5" y="55"/>
                  </a:cubicBezTo>
                  <a:lnTo>
                    <a:pt x="5" y="416"/>
                  </a:lnTo>
                  <a:cubicBezTo>
                    <a:pt x="5" y="442"/>
                    <a:pt x="31" y="464"/>
                    <a:pt x="56" y="464"/>
                  </a:cubicBezTo>
                  <a:cubicBezTo>
                    <a:pt x="66" y="464"/>
                    <a:pt x="76" y="460"/>
                    <a:pt x="85" y="452"/>
                  </a:cubicBezTo>
                  <a:lnTo>
                    <a:pt x="323" y="279"/>
                  </a:lnTo>
                  <a:cubicBezTo>
                    <a:pt x="352" y="257"/>
                    <a:pt x="352" y="207"/>
                    <a:pt x="323" y="185"/>
                  </a:cubicBezTo>
                  <a:lnTo>
                    <a:pt x="85" y="12"/>
                  </a:lnTo>
                  <a:cubicBezTo>
                    <a:pt x="75" y="4"/>
                    <a:pt x="63" y="0"/>
                    <a:pt x="5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4" name="Google Shape;1554;p58"/>
          <p:cNvGrpSpPr/>
          <p:nvPr/>
        </p:nvGrpSpPr>
        <p:grpSpPr>
          <a:xfrm>
            <a:off x="7134565" y="2999759"/>
            <a:ext cx="181026" cy="69896"/>
            <a:chOff x="4659775" y="2072775"/>
            <a:chExt cx="74325" cy="28700"/>
          </a:xfrm>
        </p:grpSpPr>
        <p:sp>
          <p:nvSpPr>
            <p:cNvPr id="1555" name="Google Shape;1555;p58"/>
            <p:cNvSpPr/>
            <p:nvPr/>
          </p:nvSpPr>
          <p:spPr>
            <a:xfrm>
              <a:off x="4659775" y="2072775"/>
              <a:ext cx="38075" cy="28700"/>
            </a:xfrm>
            <a:custGeom>
              <a:avLst/>
              <a:gdLst/>
              <a:ahLst/>
              <a:cxnLst/>
              <a:rect l="l" t="t" r="r" b="b"/>
              <a:pathLst>
                <a:path w="1523" h="1148" extrusionOk="0">
                  <a:moveTo>
                    <a:pt x="1" y="0"/>
                  </a:moveTo>
                  <a:lnTo>
                    <a:pt x="578" y="570"/>
                  </a:lnTo>
                  <a:lnTo>
                    <a:pt x="1" y="1147"/>
                  </a:lnTo>
                  <a:lnTo>
                    <a:pt x="945" y="1147"/>
                  </a:lnTo>
                  <a:lnTo>
                    <a:pt x="1522" y="570"/>
                  </a:lnTo>
                  <a:lnTo>
                    <a:pt x="945"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58"/>
            <p:cNvSpPr/>
            <p:nvPr/>
          </p:nvSpPr>
          <p:spPr>
            <a:xfrm>
              <a:off x="4691875" y="2072775"/>
              <a:ext cx="24550" cy="28700"/>
            </a:xfrm>
            <a:custGeom>
              <a:avLst/>
              <a:gdLst/>
              <a:ahLst/>
              <a:cxnLst/>
              <a:rect l="l" t="t" r="r" b="b"/>
              <a:pathLst>
                <a:path w="982" h="1148" extrusionOk="0">
                  <a:moveTo>
                    <a:pt x="0" y="0"/>
                  </a:moveTo>
                  <a:lnTo>
                    <a:pt x="570" y="570"/>
                  </a:lnTo>
                  <a:lnTo>
                    <a:pt x="0" y="1147"/>
                  </a:lnTo>
                  <a:lnTo>
                    <a:pt x="411" y="1147"/>
                  </a:lnTo>
                  <a:lnTo>
                    <a:pt x="981" y="570"/>
                  </a:lnTo>
                  <a:lnTo>
                    <a:pt x="41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58"/>
            <p:cNvSpPr/>
            <p:nvPr/>
          </p:nvSpPr>
          <p:spPr>
            <a:xfrm>
              <a:off x="4709350" y="2072775"/>
              <a:ext cx="24750" cy="28700"/>
            </a:xfrm>
            <a:custGeom>
              <a:avLst/>
              <a:gdLst/>
              <a:ahLst/>
              <a:cxnLst/>
              <a:rect l="l" t="t" r="r" b="b"/>
              <a:pathLst>
                <a:path w="990" h="1148" extrusionOk="0">
                  <a:moveTo>
                    <a:pt x="1" y="0"/>
                  </a:moveTo>
                  <a:lnTo>
                    <a:pt x="578" y="570"/>
                  </a:lnTo>
                  <a:lnTo>
                    <a:pt x="1" y="1147"/>
                  </a:lnTo>
                  <a:lnTo>
                    <a:pt x="412" y="1147"/>
                  </a:lnTo>
                  <a:lnTo>
                    <a:pt x="989" y="570"/>
                  </a:lnTo>
                  <a:lnTo>
                    <a:pt x="41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8" name="Google Shape;1558;p58"/>
          <p:cNvGrpSpPr/>
          <p:nvPr/>
        </p:nvGrpSpPr>
        <p:grpSpPr>
          <a:xfrm>
            <a:off x="8054421" y="2790324"/>
            <a:ext cx="167387" cy="89197"/>
            <a:chOff x="4662475" y="1976500"/>
            <a:chExt cx="68725" cy="36625"/>
          </a:xfrm>
        </p:grpSpPr>
        <p:sp>
          <p:nvSpPr>
            <p:cNvPr id="1559" name="Google Shape;1559;p58"/>
            <p:cNvSpPr/>
            <p:nvPr/>
          </p:nvSpPr>
          <p:spPr>
            <a:xfrm>
              <a:off x="4690800" y="1976500"/>
              <a:ext cx="40400" cy="36625"/>
            </a:xfrm>
            <a:custGeom>
              <a:avLst/>
              <a:gdLst/>
              <a:ahLst/>
              <a:cxnLst/>
              <a:rect l="l" t="t" r="r" b="b"/>
              <a:pathLst>
                <a:path w="1616" h="1465" extrusionOk="0">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58"/>
            <p:cNvSpPr/>
            <p:nvPr/>
          </p:nvSpPr>
          <p:spPr>
            <a:xfrm>
              <a:off x="4674375" y="1991450"/>
              <a:ext cx="10675" cy="6700"/>
            </a:xfrm>
            <a:custGeom>
              <a:avLst/>
              <a:gdLst/>
              <a:ahLst/>
              <a:cxnLst/>
              <a:rect l="l" t="t" r="r" b="b"/>
              <a:pathLst>
                <a:path w="427" h="268" extrusionOk="0">
                  <a:moveTo>
                    <a:pt x="1" y="1"/>
                  </a:moveTo>
                  <a:lnTo>
                    <a:pt x="1" y="268"/>
                  </a:lnTo>
                  <a:lnTo>
                    <a:pt x="426" y="268"/>
                  </a:lnTo>
                  <a:lnTo>
                    <a:pt x="4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58"/>
            <p:cNvSpPr/>
            <p:nvPr/>
          </p:nvSpPr>
          <p:spPr>
            <a:xfrm>
              <a:off x="4662475" y="1991450"/>
              <a:ext cx="5625" cy="6700"/>
            </a:xfrm>
            <a:custGeom>
              <a:avLst/>
              <a:gdLst/>
              <a:ahLst/>
              <a:cxnLst/>
              <a:rect l="l" t="t" r="r" b="b"/>
              <a:pathLst>
                <a:path w="225" h="268" extrusionOk="0">
                  <a:moveTo>
                    <a:pt x="1" y="1"/>
                  </a:moveTo>
                  <a:lnTo>
                    <a:pt x="1" y="268"/>
                  </a:lnTo>
                  <a:lnTo>
                    <a:pt x="224" y="268"/>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 name="Google Shape;1562;p58"/>
          <p:cNvGrpSpPr/>
          <p:nvPr/>
        </p:nvGrpSpPr>
        <p:grpSpPr>
          <a:xfrm>
            <a:off x="7751326" y="2793764"/>
            <a:ext cx="166899" cy="82317"/>
            <a:chOff x="4920150" y="1977875"/>
            <a:chExt cx="68525" cy="33800"/>
          </a:xfrm>
        </p:grpSpPr>
        <p:sp>
          <p:nvSpPr>
            <p:cNvPr id="1563" name="Google Shape;1563;p58"/>
            <p:cNvSpPr/>
            <p:nvPr/>
          </p:nvSpPr>
          <p:spPr>
            <a:xfrm>
              <a:off x="4949175" y="1977875"/>
              <a:ext cx="39500" cy="33800"/>
            </a:xfrm>
            <a:custGeom>
              <a:avLst/>
              <a:gdLst/>
              <a:ahLst/>
              <a:cxnLst/>
              <a:rect l="l" t="t" r="r" b="b"/>
              <a:pathLst>
                <a:path w="1580" h="1352" extrusionOk="0">
                  <a:moveTo>
                    <a:pt x="891" y="1"/>
                  </a:moveTo>
                  <a:cubicBezTo>
                    <a:pt x="859" y="1"/>
                    <a:pt x="828" y="12"/>
                    <a:pt x="801" y="32"/>
                  </a:cubicBezTo>
                  <a:cubicBezTo>
                    <a:pt x="743" y="89"/>
                    <a:pt x="743" y="176"/>
                    <a:pt x="801" y="226"/>
                  </a:cubicBezTo>
                  <a:lnTo>
                    <a:pt x="1039" y="472"/>
                  </a:lnTo>
                  <a:cubicBezTo>
                    <a:pt x="1068" y="493"/>
                    <a:pt x="1046" y="544"/>
                    <a:pt x="1010" y="544"/>
                  </a:cubicBezTo>
                  <a:lnTo>
                    <a:pt x="152" y="544"/>
                  </a:lnTo>
                  <a:cubicBezTo>
                    <a:pt x="147" y="543"/>
                    <a:pt x="143" y="543"/>
                    <a:pt x="139" y="543"/>
                  </a:cubicBezTo>
                  <a:cubicBezTo>
                    <a:pt x="66" y="543"/>
                    <a:pt x="14" y="598"/>
                    <a:pt x="8" y="666"/>
                  </a:cubicBezTo>
                  <a:cubicBezTo>
                    <a:pt x="0" y="746"/>
                    <a:pt x="65" y="811"/>
                    <a:pt x="145" y="811"/>
                  </a:cubicBezTo>
                  <a:lnTo>
                    <a:pt x="1010" y="811"/>
                  </a:lnTo>
                  <a:cubicBezTo>
                    <a:pt x="1046" y="811"/>
                    <a:pt x="1068" y="854"/>
                    <a:pt x="1039" y="883"/>
                  </a:cubicBezTo>
                  <a:lnTo>
                    <a:pt x="808" y="1113"/>
                  </a:lnTo>
                  <a:cubicBezTo>
                    <a:pt x="758" y="1164"/>
                    <a:pt x="751" y="1251"/>
                    <a:pt x="794" y="1308"/>
                  </a:cubicBezTo>
                  <a:cubicBezTo>
                    <a:pt x="823" y="1337"/>
                    <a:pt x="859" y="1351"/>
                    <a:pt x="895" y="1351"/>
                  </a:cubicBezTo>
                  <a:cubicBezTo>
                    <a:pt x="931" y="1351"/>
                    <a:pt x="967" y="1337"/>
                    <a:pt x="996" y="1308"/>
                  </a:cubicBezTo>
                  <a:lnTo>
                    <a:pt x="1522" y="774"/>
                  </a:lnTo>
                  <a:cubicBezTo>
                    <a:pt x="1580" y="717"/>
                    <a:pt x="1573" y="630"/>
                    <a:pt x="1522" y="573"/>
                  </a:cubicBezTo>
                  <a:lnTo>
                    <a:pt x="996" y="46"/>
                  </a:lnTo>
                  <a:cubicBezTo>
                    <a:pt x="965" y="15"/>
                    <a:pt x="928" y="1"/>
                    <a:pt x="8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58"/>
            <p:cNvSpPr/>
            <p:nvPr/>
          </p:nvSpPr>
          <p:spPr>
            <a:xfrm>
              <a:off x="4931875" y="1991450"/>
              <a:ext cx="12825" cy="6700"/>
            </a:xfrm>
            <a:custGeom>
              <a:avLst/>
              <a:gdLst/>
              <a:ahLst/>
              <a:cxnLst/>
              <a:rect l="l" t="t" r="r" b="b"/>
              <a:pathLst>
                <a:path w="513" h="268" extrusionOk="0">
                  <a:moveTo>
                    <a:pt x="180" y="1"/>
                  </a:moveTo>
                  <a:cubicBezTo>
                    <a:pt x="0" y="1"/>
                    <a:pt x="0" y="268"/>
                    <a:pt x="180" y="268"/>
                  </a:cubicBezTo>
                  <a:lnTo>
                    <a:pt x="332" y="268"/>
                  </a:lnTo>
                  <a:cubicBezTo>
                    <a:pt x="512" y="268"/>
                    <a:pt x="512" y="1"/>
                    <a:pt x="33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58"/>
            <p:cNvSpPr/>
            <p:nvPr/>
          </p:nvSpPr>
          <p:spPr>
            <a:xfrm>
              <a:off x="4920150" y="1991450"/>
              <a:ext cx="9225" cy="6700"/>
            </a:xfrm>
            <a:custGeom>
              <a:avLst/>
              <a:gdLst/>
              <a:ahLst/>
              <a:cxnLst/>
              <a:rect l="l" t="t" r="r" b="b"/>
              <a:pathLst>
                <a:path w="369" h="268" extrusionOk="0">
                  <a:moveTo>
                    <a:pt x="181" y="1"/>
                  </a:moveTo>
                  <a:cubicBezTo>
                    <a:pt x="0" y="1"/>
                    <a:pt x="0" y="268"/>
                    <a:pt x="181" y="268"/>
                  </a:cubicBezTo>
                  <a:lnTo>
                    <a:pt x="195" y="268"/>
                  </a:lnTo>
                  <a:cubicBezTo>
                    <a:pt x="368" y="268"/>
                    <a:pt x="368" y="1"/>
                    <a:pt x="19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6" name="Google Shape;1566;p58"/>
          <p:cNvGrpSpPr/>
          <p:nvPr/>
        </p:nvGrpSpPr>
        <p:grpSpPr>
          <a:xfrm>
            <a:off x="7162483" y="3197682"/>
            <a:ext cx="125190" cy="127859"/>
            <a:chOff x="4676550" y="2160575"/>
            <a:chExt cx="51400" cy="52500"/>
          </a:xfrm>
        </p:grpSpPr>
        <p:sp>
          <p:nvSpPr>
            <p:cNvPr id="1567" name="Google Shape;1567;p58"/>
            <p:cNvSpPr/>
            <p:nvPr/>
          </p:nvSpPr>
          <p:spPr>
            <a:xfrm>
              <a:off x="4676550" y="2160575"/>
              <a:ext cx="27775" cy="52500"/>
            </a:xfrm>
            <a:custGeom>
              <a:avLst/>
              <a:gdLst/>
              <a:ahLst/>
              <a:cxnLst/>
              <a:rect l="l" t="t" r="r" b="b"/>
              <a:pathLst>
                <a:path w="1111" h="2100" extrusionOk="0">
                  <a:moveTo>
                    <a:pt x="0" y="1"/>
                  </a:moveTo>
                  <a:lnTo>
                    <a:pt x="823"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58"/>
            <p:cNvSpPr/>
            <p:nvPr/>
          </p:nvSpPr>
          <p:spPr>
            <a:xfrm>
              <a:off x="4688275" y="2160575"/>
              <a:ext cx="27975" cy="52500"/>
            </a:xfrm>
            <a:custGeom>
              <a:avLst/>
              <a:gdLst/>
              <a:ahLst/>
              <a:cxnLst/>
              <a:rect l="l" t="t" r="r" b="b"/>
              <a:pathLst>
                <a:path w="1119" h="2100" extrusionOk="0">
                  <a:moveTo>
                    <a:pt x="0" y="1"/>
                  </a:moveTo>
                  <a:lnTo>
                    <a:pt x="822" y="1047"/>
                  </a:lnTo>
                  <a:lnTo>
                    <a:pt x="0" y="2100"/>
                  </a:lnTo>
                  <a:lnTo>
                    <a:pt x="296" y="2100"/>
                  </a:lnTo>
                  <a:lnTo>
                    <a:pt x="1118" y="1047"/>
                  </a:lnTo>
                  <a:lnTo>
                    <a:pt x="29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58"/>
            <p:cNvSpPr/>
            <p:nvPr/>
          </p:nvSpPr>
          <p:spPr>
            <a:xfrm>
              <a:off x="4700175" y="2160575"/>
              <a:ext cx="27775" cy="52500"/>
            </a:xfrm>
            <a:custGeom>
              <a:avLst/>
              <a:gdLst/>
              <a:ahLst/>
              <a:cxnLst/>
              <a:rect l="l" t="t" r="r" b="b"/>
              <a:pathLst>
                <a:path w="1111" h="2100" extrusionOk="0">
                  <a:moveTo>
                    <a:pt x="0" y="1"/>
                  </a:moveTo>
                  <a:lnTo>
                    <a:pt x="822"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0" name="Google Shape;1570;p58"/>
          <p:cNvGrpSpPr/>
          <p:nvPr/>
        </p:nvGrpSpPr>
        <p:grpSpPr>
          <a:xfrm>
            <a:off x="7459741" y="3204714"/>
            <a:ext cx="145405" cy="113794"/>
            <a:chOff x="4768325" y="2163475"/>
            <a:chExt cx="59700" cy="46725"/>
          </a:xfrm>
        </p:grpSpPr>
        <p:sp>
          <p:nvSpPr>
            <p:cNvPr id="1571" name="Google Shape;1571;p58"/>
            <p:cNvSpPr/>
            <p:nvPr/>
          </p:nvSpPr>
          <p:spPr>
            <a:xfrm>
              <a:off x="4768325" y="2163475"/>
              <a:ext cx="35375" cy="46725"/>
            </a:xfrm>
            <a:custGeom>
              <a:avLst/>
              <a:gdLst/>
              <a:ahLst/>
              <a:cxnLst/>
              <a:rect l="l" t="t" r="r" b="b"/>
              <a:pathLst>
                <a:path w="1415" h="1869" extrusionOk="0">
                  <a:moveTo>
                    <a:pt x="0" y="0"/>
                  </a:moveTo>
                  <a:lnTo>
                    <a:pt x="895" y="931"/>
                  </a:lnTo>
                  <a:lnTo>
                    <a:pt x="0" y="1868"/>
                  </a:lnTo>
                  <a:lnTo>
                    <a:pt x="520" y="1868"/>
                  </a:lnTo>
                  <a:lnTo>
                    <a:pt x="1414" y="931"/>
                  </a:lnTo>
                  <a:lnTo>
                    <a:pt x="52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58"/>
            <p:cNvSpPr/>
            <p:nvPr/>
          </p:nvSpPr>
          <p:spPr>
            <a:xfrm>
              <a:off x="4792475" y="2163475"/>
              <a:ext cx="35550" cy="46725"/>
            </a:xfrm>
            <a:custGeom>
              <a:avLst/>
              <a:gdLst/>
              <a:ahLst/>
              <a:cxnLst/>
              <a:rect l="l" t="t" r="r" b="b"/>
              <a:pathLst>
                <a:path w="1422" h="1869" extrusionOk="0">
                  <a:moveTo>
                    <a:pt x="1" y="0"/>
                  </a:moveTo>
                  <a:lnTo>
                    <a:pt x="895" y="931"/>
                  </a:lnTo>
                  <a:lnTo>
                    <a:pt x="1" y="1868"/>
                  </a:lnTo>
                  <a:lnTo>
                    <a:pt x="527" y="1868"/>
                  </a:lnTo>
                  <a:lnTo>
                    <a:pt x="1422" y="931"/>
                  </a:lnTo>
                  <a:lnTo>
                    <a:pt x="52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3" name="Google Shape;1573;p58"/>
          <p:cNvSpPr/>
          <p:nvPr/>
        </p:nvSpPr>
        <p:spPr>
          <a:xfrm>
            <a:off x="7791696" y="3196221"/>
            <a:ext cx="86159" cy="130781"/>
          </a:xfrm>
          <a:custGeom>
            <a:avLst/>
            <a:gdLst/>
            <a:ahLst/>
            <a:cxnLst/>
            <a:rect l="l" t="t" r="r" b="b"/>
            <a:pathLst>
              <a:path w="1415" h="2148" extrusionOk="0">
                <a:moveTo>
                  <a:pt x="308" y="0"/>
                </a:moveTo>
                <a:cubicBezTo>
                  <a:pt x="152" y="0"/>
                  <a:pt x="1" y="123"/>
                  <a:pt x="1" y="308"/>
                </a:cubicBezTo>
                <a:lnTo>
                  <a:pt x="8" y="1844"/>
                </a:lnTo>
                <a:cubicBezTo>
                  <a:pt x="8" y="2026"/>
                  <a:pt x="158" y="2148"/>
                  <a:pt x="316" y="2148"/>
                </a:cubicBezTo>
                <a:cubicBezTo>
                  <a:pt x="390" y="2148"/>
                  <a:pt x="465" y="2121"/>
                  <a:pt x="527" y="2061"/>
                </a:cubicBezTo>
                <a:lnTo>
                  <a:pt x="1292" y="1296"/>
                </a:lnTo>
                <a:cubicBezTo>
                  <a:pt x="1414" y="1181"/>
                  <a:pt x="1414" y="986"/>
                  <a:pt x="1292" y="864"/>
                </a:cubicBezTo>
                <a:lnTo>
                  <a:pt x="520" y="92"/>
                </a:lnTo>
                <a:cubicBezTo>
                  <a:pt x="459" y="29"/>
                  <a:pt x="383" y="0"/>
                  <a:pt x="30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58"/>
          <p:cNvSpPr/>
          <p:nvPr/>
        </p:nvSpPr>
        <p:spPr>
          <a:xfrm>
            <a:off x="8064072" y="4203306"/>
            <a:ext cx="148084" cy="162989"/>
          </a:xfrm>
          <a:custGeom>
            <a:avLst/>
            <a:gdLst/>
            <a:ahLst/>
            <a:cxnLst/>
            <a:rect l="l" t="t" r="r" b="b"/>
            <a:pathLst>
              <a:path w="2432" h="2677" extrusionOk="0">
                <a:moveTo>
                  <a:pt x="801" y="1"/>
                </a:moveTo>
                <a:lnTo>
                  <a:pt x="1205" y="751"/>
                </a:lnTo>
                <a:lnTo>
                  <a:pt x="1" y="751"/>
                </a:lnTo>
                <a:lnTo>
                  <a:pt x="1" y="1927"/>
                </a:lnTo>
                <a:lnTo>
                  <a:pt x="1205" y="1927"/>
                </a:lnTo>
                <a:lnTo>
                  <a:pt x="801" y="2677"/>
                </a:lnTo>
                <a:lnTo>
                  <a:pt x="2431" y="1335"/>
                </a:lnTo>
                <a:lnTo>
                  <a:pt x="801"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58"/>
          <p:cNvSpPr/>
          <p:nvPr/>
        </p:nvSpPr>
        <p:spPr>
          <a:xfrm>
            <a:off x="7165528" y="3431527"/>
            <a:ext cx="119101" cy="163415"/>
          </a:xfrm>
          <a:custGeom>
            <a:avLst/>
            <a:gdLst/>
            <a:ahLst/>
            <a:cxnLst/>
            <a:rect l="l" t="t" r="r" b="b"/>
            <a:pathLst>
              <a:path w="1956" h="2684" extrusionOk="0">
                <a:moveTo>
                  <a:pt x="1" y="0"/>
                </a:moveTo>
                <a:lnTo>
                  <a:pt x="787" y="1342"/>
                </a:lnTo>
                <a:lnTo>
                  <a:pt x="1" y="2683"/>
                </a:lnTo>
                <a:lnTo>
                  <a:pt x="1955" y="1342"/>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58"/>
          <p:cNvSpPr/>
          <p:nvPr/>
        </p:nvSpPr>
        <p:spPr>
          <a:xfrm>
            <a:off x="7133499" y="4219136"/>
            <a:ext cx="183157" cy="131329"/>
          </a:xfrm>
          <a:custGeom>
            <a:avLst/>
            <a:gdLst/>
            <a:ahLst/>
            <a:cxnLst/>
            <a:rect l="l" t="t" r="r" b="b"/>
            <a:pathLst>
              <a:path w="3008" h="2157" extrusionOk="0">
                <a:moveTo>
                  <a:pt x="0" y="0"/>
                </a:moveTo>
                <a:lnTo>
                  <a:pt x="729" y="1075"/>
                </a:lnTo>
                <a:lnTo>
                  <a:pt x="0" y="2157"/>
                </a:lnTo>
                <a:lnTo>
                  <a:pt x="0" y="2157"/>
                </a:lnTo>
                <a:lnTo>
                  <a:pt x="3008" y="1075"/>
                </a:lnTo>
                <a:lnTo>
                  <a:pt x="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58"/>
          <p:cNvSpPr/>
          <p:nvPr/>
        </p:nvSpPr>
        <p:spPr>
          <a:xfrm>
            <a:off x="7150823" y="3700780"/>
            <a:ext cx="148511" cy="112515"/>
          </a:xfrm>
          <a:custGeom>
            <a:avLst/>
            <a:gdLst/>
            <a:ahLst/>
            <a:cxnLst/>
            <a:rect l="l" t="t" r="r" b="b"/>
            <a:pathLst>
              <a:path w="2439" h="1848" extrusionOk="0">
                <a:moveTo>
                  <a:pt x="1580" y="1"/>
                </a:moveTo>
                <a:lnTo>
                  <a:pt x="1371" y="203"/>
                </a:lnTo>
                <a:lnTo>
                  <a:pt x="1919" y="780"/>
                </a:lnTo>
                <a:lnTo>
                  <a:pt x="1" y="780"/>
                </a:lnTo>
                <a:lnTo>
                  <a:pt x="1" y="1068"/>
                </a:lnTo>
                <a:lnTo>
                  <a:pt x="1919" y="1068"/>
                </a:lnTo>
                <a:lnTo>
                  <a:pt x="1371" y="1645"/>
                </a:lnTo>
                <a:lnTo>
                  <a:pt x="1580" y="1847"/>
                </a:lnTo>
                <a:lnTo>
                  <a:pt x="2439" y="924"/>
                </a:lnTo>
                <a:lnTo>
                  <a:pt x="158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58"/>
          <p:cNvSpPr/>
          <p:nvPr/>
        </p:nvSpPr>
        <p:spPr>
          <a:xfrm>
            <a:off x="7784572" y="3682697"/>
            <a:ext cx="100408" cy="148681"/>
          </a:xfrm>
          <a:custGeom>
            <a:avLst/>
            <a:gdLst/>
            <a:ahLst/>
            <a:cxnLst/>
            <a:rect l="l" t="t" r="r" b="b"/>
            <a:pathLst>
              <a:path w="1649" h="2442" extrusionOk="0">
                <a:moveTo>
                  <a:pt x="501" y="1"/>
                </a:moveTo>
                <a:cubicBezTo>
                  <a:pt x="238" y="1"/>
                  <a:pt x="1" y="336"/>
                  <a:pt x="250" y="590"/>
                </a:cubicBezTo>
                <a:lnTo>
                  <a:pt x="841" y="1232"/>
                </a:lnTo>
                <a:lnTo>
                  <a:pt x="250" y="1874"/>
                </a:lnTo>
                <a:cubicBezTo>
                  <a:pt x="36" y="2126"/>
                  <a:pt x="260" y="2441"/>
                  <a:pt x="516" y="2441"/>
                </a:cubicBezTo>
                <a:cubicBezTo>
                  <a:pt x="596" y="2441"/>
                  <a:pt x="680" y="2410"/>
                  <a:pt x="754" y="2336"/>
                </a:cubicBezTo>
                <a:lnTo>
                  <a:pt x="1555" y="1463"/>
                </a:lnTo>
                <a:cubicBezTo>
                  <a:pt x="1613" y="1405"/>
                  <a:pt x="1641" y="1326"/>
                  <a:pt x="1649" y="1246"/>
                </a:cubicBezTo>
                <a:cubicBezTo>
                  <a:pt x="1649" y="1239"/>
                  <a:pt x="1649" y="1239"/>
                  <a:pt x="1649" y="1232"/>
                </a:cubicBezTo>
                <a:cubicBezTo>
                  <a:pt x="1649" y="1225"/>
                  <a:pt x="1649" y="1225"/>
                  <a:pt x="1649" y="1218"/>
                </a:cubicBezTo>
                <a:cubicBezTo>
                  <a:pt x="1641" y="1138"/>
                  <a:pt x="1613" y="1059"/>
                  <a:pt x="1555" y="1001"/>
                </a:cubicBezTo>
                <a:lnTo>
                  <a:pt x="754" y="129"/>
                </a:lnTo>
                <a:cubicBezTo>
                  <a:pt x="679" y="38"/>
                  <a:pt x="588" y="1"/>
                  <a:pt x="50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9" name="Google Shape;1579;p58"/>
          <p:cNvGrpSpPr/>
          <p:nvPr/>
        </p:nvGrpSpPr>
        <p:grpSpPr>
          <a:xfrm>
            <a:off x="7476059" y="3459808"/>
            <a:ext cx="112768" cy="106853"/>
            <a:chOff x="4768575" y="2253950"/>
            <a:chExt cx="46300" cy="43875"/>
          </a:xfrm>
        </p:grpSpPr>
        <p:sp>
          <p:nvSpPr>
            <p:cNvPr id="1580" name="Google Shape;1580;p58"/>
            <p:cNvSpPr/>
            <p:nvPr/>
          </p:nvSpPr>
          <p:spPr>
            <a:xfrm>
              <a:off x="4785700" y="2253950"/>
              <a:ext cx="29175" cy="43875"/>
            </a:xfrm>
            <a:custGeom>
              <a:avLst/>
              <a:gdLst/>
              <a:ahLst/>
              <a:cxnLst/>
              <a:rect l="l" t="t" r="r" b="b"/>
              <a:pathLst>
                <a:path w="1167" h="1755" extrusionOk="0">
                  <a:moveTo>
                    <a:pt x="262" y="1"/>
                  </a:moveTo>
                  <a:cubicBezTo>
                    <a:pt x="150" y="1"/>
                    <a:pt x="49" y="149"/>
                    <a:pt x="164" y="247"/>
                  </a:cubicBezTo>
                  <a:lnTo>
                    <a:pt x="770" y="853"/>
                  </a:lnTo>
                  <a:lnTo>
                    <a:pt x="106" y="1517"/>
                  </a:lnTo>
                  <a:cubicBezTo>
                    <a:pt x="1" y="1616"/>
                    <a:pt x="95" y="1754"/>
                    <a:pt x="204" y="1754"/>
                  </a:cubicBezTo>
                  <a:cubicBezTo>
                    <a:pt x="236" y="1754"/>
                    <a:pt x="271" y="1742"/>
                    <a:pt x="301" y="1711"/>
                  </a:cubicBezTo>
                  <a:lnTo>
                    <a:pt x="1166" y="853"/>
                  </a:lnTo>
                  <a:lnTo>
                    <a:pt x="366" y="52"/>
                  </a:lnTo>
                  <a:cubicBezTo>
                    <a:pt x="334" y="16"/>
                    <a:pt x="297" y="1"/>
                    <a:pt x="26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8"/>
            <p:cNvSpPr/>
            <p:nvPr/>
          </p:nvSpPr>
          <p:spPr>
            <a:xfrm>
              <a:off x="4768575" y="2253950"/>
              <a:ext cx="29175" cy="43875"/>
            </a:xfrm>
            <a:custGeom>
              <a:avLst/>
              <a:gdLst/>
              <a:ahLst/>
              <a:cxnLst/>
              <a:rect l="l" t="t" r="r" b="b"/>
              <a:pathLst>
                <a:path w="1167" h="1755" extrusionOk="0">
                  <a:moveTo>
                    <a:pt x="261" y="1"/>
                  </a:moveTo>
                  <a:cubicBezTo>
                    <a:pt x="150" y="1"/>
                    <a:pt x="50" y="149"/>
                    <a:pt x="171" y="247"/>
                  </a:cubicBezTo>
                  <a:lnTo>
                    <a:pt x="769" y="853"/>
                  </a:lnTo>
                  <a:lnTo>
                    <a:pt x="106" y="1517"/>
                  </a:lnTo>
                  <a:cubicBezTo>
                    <a:pt x="1" y="1616"/>
                    <a:pt x="95" y="1754"/>
                    <a:pt x="203" y="1754"/>
                  </a:cubicBezTo>
                  <a:cubicBezTo>
                    <a:pt x="236" y="1754"/>
                    <a:pt x="270" y="1742"/>
                    <a:pt x="301" y="1711"/>
                  </a:cubicBezTo>
                  <a:lnTo>
                    <a:pt x="1166" y="853"/>
                  </a:lnTo>
                  <a:lnTo>
                    <a:pt x="365" y="52"/>
                  </a:lnTo>
                  <a:cubicBezTo>
                    <a:pt x="334" y="16"/>
                    <a:pt x="297" y="1"/>
                    <a:pt x="2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2" name="Google Shape;1582;p58"/>
          <p:cNvGrpSpPr/>
          <p:nvPr/>
        </p:nvGrpSpPr>
        <p:grpSpPr>
          <a:xfrm>
            <a:off x="7775682" y="3948834"/>
            <a:ext cx="118187" cy="146246"/>
            <a:chOff x="4960900" y="2433225"/>
            <a:chExt cx="48525" cy="60050"/>
          </a:xfrm>
        </p:grpSpPr>
        <p:sp>
          <p:nvSpPr>
            <p:cNvPr id="1583" name="Google Shape;1583;p58"/>
            <p:cNvSpPr/>
            <p:nvPr/>
          </p:nvSpPr>
          <p:spPr>
            <a:xfrm>
              <a:off x="4974225" y="2433225"/>
              <a:ext cx="35200" cy="60050"/>
            </a:xfrm>
            <a:custGeom>
              <a:avLst/>
              <a:gdLst/>
              <a:ahLst/>
              <a:cxnLst/>
              <a:rect l="l" t="t" r="r" b="b"/>
              <a:pathLst>
                <a:path w="1408" h="2402" extrusionOk="0">
                  <a:moveTo>
                    <a:pt x="102" y="0"/>
                  </a:moveTo>
                  <a:lnTo>
                    <a:pt x="95" y="7"/>
                  </a:lnTo>
                  <a:lnTo>
                    <a:pt x="1112" y="1154"/>
                  </a:lnTo>
                  <a:lnTo>
                    <a:pt x="1" y="2402"/>
                  </a:lnTo>
                  <a:lnTo>
                    <a:pt x="297" y="2402"/>
                  </a:lnTo>
                  <a:lnTo>
                    <a:pt x="1407" y="1154"/>
                  </a:lnTo>
                  <a:lnTo>
                    <a:pt x="3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8"/>
            <p:cNvSpPr/>
            <p:nvPr/>
          </p:nvSpPr>
          <p:spPr>
            <a:xfrm>
              <a:off x="4960900" y="2433225"/>
              <a:ext cx="35175" cy="60050"/>
            </a:xfrm>
            <a:custGeom>
              <a:avLst/>
              <a:gdLst/>
              <a:ahLst/>
              <a:cxnLst/>
              <a:rect l="l" t="t" r="r" b="b"/>
              <a:pathLst>
                <a:path w="1407" h="2402" extrusionOk="0">
                  <a:moveTo>
                    <a:pt x="108" y="0"/>
                  </a:moveTo>
                  <a:lnTo>
                    <a:pt x="94" y="7"/>
                  </a:lnTo>
                  <a:lnTo>
                    <a:pt x="1111" y="1154"/>
                  </a:lnTo>
                  <a:lnTo>
                    <a:pt x="0" y="2402"/>
                  </a:lnTo>
                  <a:lnTo>
                    <a:pt x="296" y="2402"/>
                  </a:lnTo>
                  <a:lnTo>
                    <a:pt x="1407" y="1154"/>
                  </a:lnTo>
                  <a:lnTo>
                    <a:pt x="39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5" name="Google Shape;1585;p58"/>
          <p:cNvGrpSpPr/>
          <p:nvPr/>
        </p:nvGrpSpPr>
        <p:grpSpPr>
          <a:xfrm>
            <a:off x="7464247" y="4212895"/>
            <a:ext cx="136394" cy="143810"/>
            <a:chOff x="4854075" y="2527625"/>
            <a:chExt cx="56000" cy="59050"/>
          </a:xfrm>
        </p:grpSpPr>
        <p:sp>
          <p:nvSpPr>
            <p:cNvPr id="1586" name="Google Shape;1586;p58"/>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8"/>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8" name="Google Shape;1588;p58"/>
          <p:cNvSpPr/>
          <p:nvPr/>
        </p:nvSpPr>
        <p:spPr>
          <a:xfrm>
            <a:off x="7479500" y="3955623"/>
            <a:ext cx="105888" cy="132668"/>
          </a:xfrm>
          <a:custGeom>
            <a:avLst/>
            <a:gdLst/>
            <a:ahLst/>
            <a:cxnLst/>
            <a:rect l="l" t="t" r="r" b="b"/>
            <a:pathLst>
              <a:path w="1739" h="2179" extrusionOk="0">
                <a:moveTo>
                  <a:pt x="1" y="1"/>
                </a:moveTo>
                <a:lnTo>
                  <a:pt x="1" y="2179"/>
                </a:lnTo>
                <a:lnTo>
                  <a:pt x="758" y="2179"/>
                </a:lnTo>
                <a:lnTo>
                  <a:pt x="1739" y="1090"/>
                </a:lnTo>
                <a:lnTo>
                  <a:pt x="758"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8"/>
          <p:cNvSpPr/>
          <p:nvPr/>
        </p:nvSpPr>
        <p:spPr>
          <a:xfrm>
            <a:off x="8058166" y="3195277"/>
            <a:ext cx="159897" cy="132668"/>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8"/>
          <p:cNvSpPr/>
          <p:nvPr/>
        </p:nvSpPr>
        <p:spPr>
          <a:xfrm>
            <a:off x="7157429" y="3955623"/>
            <a:ext cx="135298" cy="132668"/>
          </a:xfrm>
          <a:custGeom>
            <a:avLst/>
            <a:gdLst/>
            <a:ahLst/>
            <a:cxnLst/>
            <a:rect l="l" t="t" r="r" b="b"/>
            <a:pathLst>
              <a:path w="2222" h="2179" extrusionOk="0">
                <a:moveTo>
                  <a:pt x="477" y="1"/>
                </a:moveTo>
                <a:lnTo>
                  <a:pt x="895" y="513"/>
                </a:lnTo>
                <a:lnTo>
                  <a:pt x="1" y="513"/>
                </a:lnTo>
                <a:lnTo>
                  <a:pt x="1" y="1659"/>
                </a:lnTo>
                <a:lnTo>
                  <a:pt x="895" y="1659"/>
                </a:lnTo>
                <a:lnTo>
                  <a:pt x="477" y="2179"/>
                </a:lnTo>
                <a:lnTo>
                  <a:pt x="1234" y="2179"/>
                </a:lnTo>
                <a:lnTo>
                  <a:pt x="2222" y="1090"/>
                </a:lnTo>
                <a:lnTo>
                  <a:pt x="123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1" name="Google Shape;1591;p58"/>
          <p:cNvGrpSpPr/>
          <p:nvPr/>
        </p:nvGrpSpPr>
        <p:grpSpPr>
          <a:xfrm>
            <a:off x="8088458" y="3676639"/>
            <a:ext cx="99312" cy="160797"/>
            <a:chOff x="5059700" y="2334775"/>
            <a:chExt cx="40775" cy="66025"/>
          </a:xfrm>
        </p:grpSpPr>
        <p:sp>
          <p:nvSpPr>
            <p:cNvPr id="1592" name="Google Shape;1592;p58"/>
            <p:cNvSpPr/>
            <p:nvPr/>
          </p:nvSpPr>
          <p:spPr>
            <a:xfrm>
              <a:off x="5059700" y="2334775"/>
              <a:ext cx="12475" cy="10525"/>
            </a:xfrm>
            <a:custGeom>
              <a:avLst/>
              <a:gdLst/>
              <a:ahLst/>
              <a:cxnLst/>
              <a:rect l="l" t="t" r="r" b="b"/>
              <a:pathLst>
                <a:path w="499" h="421" extrusionOk="0">
                  <a:moveTo>
                    <a:pt x="282" y="0"/>
                  </a:moveTo>
                  <a:cubicBezTo>
                    <a:pt x="94" y="0"/>
                    <a:pt x="1" y="224"/>
                    <a:pt x="138" y="361"/>
                  </a:cubicBezTo>
                  <a:cubicBezTo>
                    <a:pt x="179" y="402"/>
                    <a:pt x="230" y="421"/>
                    <a:pt x="281" y="421"/>
                  </a:cubicBezTo>
                  <a:cubicBezTo>
                    <a:pt x="388" y="421"/>
                    <a:pt x="491" y="337"/>
                    <a:pt x="491" y="209"/>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58"/>
            <p:cNvSpPr/>
            <p:nvPr/>
          </p:nvSpPr>
          <p:spPr>
            <a:xfrm>
              <a:off x="5059700" y="2348650"/>
              <a:ext cx="12475" cy="10550"/>
            </a:xfrm>
            <a:custGeom>
              <a:avLst/>
              <a:gdLst/>
              <a:ahLst/>
              <a:cxnLst/>
              <a:rect l="l" t="t" r="r" b="b"/>
              <a:pathLst>
                <a:path w="499" h="422" extrusionOk="0">
                  <a:moveTo>
                    <a:pt x="282" y="1"/>
                  </a:moveTo>
                  <a:cubicBezTo>
                    <a:pt x="94" y="1"/>
                    <a:pt x="1" y="224"/>
                    <a:pt x="138" y="361"/>
                  </a:cubicBezTo>
                  <a:cubicBezTo>
                    <a:pt x="179" y="403"/>
                    <a:pt x="230" y="421"/>
                    <a:pt x="281" y="421"/>
                  </a:cubicBezTo>
                  <a:cubicBezTo>
                    <a:pt x="388" y="421"/>
                    <a:pt x="491" y="337"/>
                    <a:pt x="491" y="210"/>
                  </a:cubicBezTo>
                  <a:cubicBezTo>
                    <a:pt x="498"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58"/>
            <p:cNvSpPr/>
            <p:nvPr/>
          </p:nvSpPr>
          <p:spPr>
            <a:xfrm>
              <a:off x="5059700" y="2362525"/>
              <a:ext cx="12475" cy="10550"/>
            </a:xfrm>
            <a:custGeom>
              <a:avLst/>
              <a:gdLst/>
              <a:ahLst/>
              <a:cxnLst/>
              <a:rect l="l" t="t" r="r" b="b"/>
              <a:pathLst>
                <a:path w="499" h="422" extrusionOk="0">
                  <a:moveTo>
                    <a:pt x="282" y="1"/>
                  </a:moveTo>
                  <a:cubicBezTo>
                    <a:pt x="94" y="1"/>
                    <a:pt x="1" y="224"/>
                    <a:pt x="138" y="361"/>
                  </a:cubicBezTo>
                  <a:cubicBezTo>
                    <a:pt x="179" y="403"/>
                    <a:pt x="230" y="422"/>
                    <a:pt x="281" y="422"/>
                  </a:cubicBezTo>
                  <a:cubicBezTo>
                    <a:pt x="388" y="422"/>
                    <a:pt x="491" y="338"/>
                    <a:pt x="491" y="210"/>
                  </a:cubicBezTo>
                  <a:cubicBezTo>
                    <a:pt x="498"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8"/>
            <p:cNvSpPr/>
            <p:nvPr/>
          </p:nvSpPr>
          <p:spPr>
            <a:xfrm>
              <a:off x="5059700" y="2376400"/>
              <a:ext cx="12475" cy="10500"/>
            </a:xfrm>
            <a:custGeom>
              <a:avLst/>
              <a:gdLst/>
              <a:ahLst/>
              <a:cxnLst/>
              <a:rect l="l" t="t" r="r" b="b"/>
              <a:pathLst>
                <a:path w="499" h="420" extrusionOk="0">
                  <a:moveTo>
                    <a:pt x="294" y="1"/>
                  </a:moveTo>
                  <a:cubicBezTo>
                    <a:pt x="290" y="1"/>
                    <a:pt x="286" y="1"/>
                    <a:pt x="282" y="1"/>
                  </a:cubicBezTo>
                  <a:cubicBezTo>
                    <a:pt x="94" y="1"/>
                    <a:pt x="1" y="225"/>
                    <a:pt x="138" y="355"/>
                  </a:cubicBezTo>
                  <a:cubicBezTo>
                    <a:pt x="180" y="400"/>
                    <a:pt x="233" y="420"/>
                    <a:pt x="285" y="420"/>
                  </a:cubicBezTo>
                  <a:cubicBezTo>
                    <a:pt x="390" y="420"/>
                    <a:pt x="491" y="336"/>
                    <a:pt x="491" y="210"/>
                  </a:cubicBezTo>
                  <a:cubicBezTo>
                    <a:pt x="498" y="99"/>
                    <a:pt x="404" y="1"/>
                    <a:pt x="29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8"/>
            <p:cNvSpPr/>
            <p:nvPr/>
          </p:nvSpPr>
          <p:spPr>
            <a:xfrm>
              <a:off x="5059700" y="2390125"/>
              <a:ext cx="12475" cy="10675"/>
            </a:xfrm>
            <a:custGeom>
              <a:avLst/>
              <a:gdLst/>
              <a:ahLst/>
              <a:cxnLst/>
              <a:rect l="l" t="t" r="r" b="b"/>
              <a:pathLst>
                <a:path w="499" h="427" extrusionOk="0">
                  <a:moveTo>
                    <a:pt x="282" y="0"/>
                  </a:moveTo>
                  <a:cubicBezTo>
                    <a:pt x="94" y="0"/>
                    <a:pt x="1" y="231"/>
                    <a:pt x="138" y="361"/>
                  </a:cubicBezTo>
                  <a:cubicBezTo>
                    <a:pt x="180" y="406"/>
                    <a:pt x="233" y="426"/>
                    <a:pt x="285" y="426"/>
                  </a:cubicBezTo>
                  <a:cubicBezTo>
                    <a:pt x="390" y="426"/>
                    <a:pt x="491" y="343"/>
                    <a:pt x="491" y="217"/>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8"/>
            <p:cNvSpPr/>
            <p:nvPr/>
          </p:nvSpPr>
          <p:spPr>
            <a:xfrm>
              <a:off x="5073950" y="2348650"/>
              <a:ext cx="12275" cy="10550"/>
            </a:xfrm>
            <a:custGeom>
              <a:avLst/>
              <a:gdLst/>
              <a:ahLst/>
              <a:cxnLst/>
              <a:rect l="l" t="t" r="r" b="b"/>
              <a:pathLst>
                <a:path w="491" h="422" extrusionOk="0">
                  <a:moveTo>
                    <a:pt x="282" y="1"/>
                  </a:moveTo>
                  <a:cubicBezTo>
                    <a:pt x="94" y="1"/>
                    <a:pt x="0" y="224"/>
                    <a:pt x="130" y="361"/>
                  </a:cubicBezTo>
                  <a:cubicBezTo>
                    <a:pt x="174" y="403"/>
                    <a:pt x="227" y="421"/>
                    <a:pt x="278" y="421"/>
                  </a:cubicBezTo>
                  <a:cubicBezTo>
                    <a:pt x="387" y="421"/>
                    <a:pt x="491" y="337"/>
                    <a:pt x="491" y="210"/>
                  </a:cubicBezTo>
                  <a:cubicBezTo>
                    <a:pt x="491"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8"/>
            <p:cNvSpPr/>
            <p:nvPr/>
          </p:nvSpPr>
          <p:spPr>
            <a:xfrm>
              <a:off x="5073950" y="2362525"/>
              <a:ext cx="12275" cy="10550"/>
            </a:xfrm>
            <a:custGeom>
              <a:avLst/>
              <a:gdLst/>
              <a:ahLst/>
              <a:cxnLst/>
              <a:rect l="l" t="t" r="r" b="b"/>
              <a:pathLst>
                <a:path w="491" h="422" extrusionOk="0">
                  <a:moveTo>
                    <a:pt x="282" y="1"/>
                  </a:moveTo>
                  <a:cubicBezTo>
                    <a:pt x="94" y="1"/>
                    <a:pt x="0" y="224"/>
                    <a:pt x="130" y="361"/>
                  </a:cubicBezTo>
                  <a:cubicBezTo>
                    <a:pt x="174" y="403"/>
                    <a:pt x="227" y="422"/>
                    <a:pt x="278" y="422"/>
                  </a:cubicBezTo>
                  <a:cubicBezTo>
                    <a:pt x="387" y="422"/>
                    <a:pt x="491" y="338"/>
                    <a:pt x="491" y="210"/>
                  </a:cubicBezTo>
                  <a:cubicBezTo>
                    <a:pt x="491"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8"/>
            <p:cNvSpPr/>
            <p:nvPr/>
          </p:nvSpPr>
          <p:spPr>
            <a:xfrm>
              <a:off x="5074000" y="2376400"/>
              <a:ext cx="12225" cy="10500"/>
            </a:xfrm>
            <a:custGeom>
              <a:avLst/>
              <a:gdLst/>
              <a:ahLst/>
              <a:cxnLst/>
              <a:rect l="l" t="t" r="r" b="b"/>
              <a:pathLst>
                <a:path w="489" h="420" extrusionOk="0">
                  <a:moveTo>
                    <a:pt x="291" y="1"/>
                  </a:moveTo>
                  <a:cubicBezTo>
                    <a:pt x="287" y="1"/>
                    <a:pt x="284" y="1"/>
                    <a:pt x="280" y="1"/>
                  </a:cubicBezTo>
                  <a:cubicBezTo>
                    <a:pt x="277" y="1"/>
                    <a:pt x="274" y="1"/>
                    <a:pt x="271" y="1"/>
                  </a:cubicBezTo>
                  <a:cubicBezTo>
                    <a:pt x="89" y="1"/>
                    <a:pt x="0" y="227"/>
                    <a:pt x="128" y="355"/>
                  </a:cubicBezTo>
                  <a:cubicBezTo>
                    <a:pt x="173" y="400"/>
                    <a:pt x="228" y="420"/>
                    <a:pt x="281" y="420"/>
                  </a:cubicBezTo>
                  <a:cubicBezTo>
                    <a:pt x="388" y="420"/>
                    <a:pt x="489" y="336"/>
                    <a:pt x="489" y="210"/>
                  </a:cubicBezTo>
                  <a:cubicBezTo>
                    <a:pt x="489" y="99"/>
                    <a:pt x="401" y="1"/>
                    <a:pt x="2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8"/>
            <p:cNvSpPr/>
            <p:nvPr/>
          </p:nvSpPr>
          <p:spPr>
            <a:xfrm>
              <a:off x="5088000" y="2362525"/>
              <a:ext cx="12475" cy="10550"/>
            </a:xfrm>
            <a:custGeom>
              <a:avLst/>
              <a:gdLst/>
              <a:ahLst/>
              <a:cxnLst/>
              <a:rect l="l" t="t" r="r" b="b"/>
              <a:pathLst>
                <a:path w="499" h="422" extrusionOk="0">
                  <a:moveTo>
                    <a:pt x="289" y="1"/>
                  </a:moveTo>
                  <a:cubicBezTo>
                    <a:pt x="102" y="1"/>
                    <a:pt x="1" y="224"/>
                    <a:pt x="138" y="361"/>
                  </a:cubicBezTo>
                  <a:cubicBezTo>
                    <a:pt x="180" y="403"/>
                    <a:pt x="231" y="422"/>
                    <a:pt x="283" y="422"/>
                  </a:cubicBezTo>
                  <a:cubicBezTo>
                    <a:pt x="392" y="422"/>
                    <a:pt x="499" y="338"/>
                    <a:pt x="499" y="210"/>
                  </a:cubicBezTo>
                  <a:cubicBezTo>
                    <a:pt x="499" y="95"/>
                    <a:pt x="405" y="1"/>
                    <a:pt x="28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1" name="Google Shape;1601;p58"/>
          <p:cNvGrpSpPr/>
          <p:nvPr/>
        </p:nvGrpSpPr>
        <p:grpSpPr>
          <a:xfrm>
            <a:off x="8045622" y="3941771"/>
            <a:ext cx="184984" cy="160371"/>
            <a:chOff x="5037700" y="2430325"/>
            <a:chExt cx="75950" cy="65850"/>
          </a:xfrm>
        </p:grpSpPr>
        <p:sp>
          <p:nvSpPr>
            <p:cNvPr id="1602" name="Google Shape;1602;p58"/>
            <p:cNvSpPr/>
            <p:nvPr/>
          </p:nvSpPr>
          <p:spPr>
            <a:xfrm>
              <a:off x="5059700" y="2430325"/>
              <a:ext cx="53950" cy="65850"/>
            </a:xfrm>
            <a:custGeom>
              <a:avLst/>
              <a:gdLst/>
              <a:ahLst/>
              <a:cxnLst/>
              <a:rect l="l" t="t" r="r" b="b"/>
              <a:pathLst>
                <a:path w="2158" h="2634" extrusionOk="0">
                  <a:moveTo>
                    <a:pt x="1" y="1"/>
                  </a:moveTo>
                  <a:lnTo>
                    <a:pt x="866" y="1321"/>
                  </a:lnTo>
                  <a:lnTo>
                    <a:pt x="1" y="2633"/>
                  </a:lnTo>
                  <a:lnTo>
                    <a:pt x="1292" y="2633"/>
                  </a:lnTo>
                  <a:lnTo>
                    <a:pt x="2157" y="1321"/>
                  </a:lnTo>
                  <a:lnTo>
                    <a:pt x="1292"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8"/>
            <p:cNvSpPr/>
            <p:nvPr/>
          </p:nvSpPr>
          <p:spPr>
            <a:xfrm>
              <a:off x="5037700" y="2430325"/>
              <a:ext cx="34100" cy="65850"/>
            </a:xfrm>
            <a:custGeom>
              <a:avLst/>
              <a:gdLst/>
              <a:ahLst/>
              <a:cxnLst/>
              <a:rect l="l" t="t" r="r" b="b"/>
              <a:pathLst>
                <a:path w="1364" h="2634" extrusionOk="0">
                  <a:moveTo>
                    <a:pt x="1" y="1"/>
                  </a:moveTo>
                  <a:lnTo>
                    <a:pt x="866" y="1321"/>
                  </a:lnTo>
                  <a:lnTo>
                    <a:pt x="1" y="2633"/>
                  </a:lnTo>
                  <a:lnTo>
                    <a:pt x="498" y="2633"/>
                  </a:lnTo>
                  <a:lnTo>
                    <a:pt x="1364" y="1321"/>
                  </a:lnTo>
                  <a:lnTo>
                    <a:pt x="498"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4" name="Google Shape;1604;p58"/>
          <p:cNvGrpSpPr/>
          <p:nvPr/>
        </p:nvGrpSpPr>
        <p:grpSpPr>
          <a:xfrm>
            <a:off x="7465128" y="3708223"/>
            <a:ext cx="173014" cy="97629"/>
            <a:chOff x="4756975" y="2341800"/>
            <a:chExt cx="91975" cy="51925"/>
          </a:xfrm>
        </p:grpSpPr>
        <p:sp>
          <p:nvSpPr>
            <p:cNvPr id="1605" name="Google Shape;1605;p58"/>
            <p:cNvSpPr/>
            <p:nvPr/>
          </p:nvSpPr>
          <p:spPr>
            <a:xfrm>
              <a:off x="4756975"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8"/>
            <p:cNvSpPr/>
            <p:nvPr/>
          </p:nvSpPr>
          <p:spPr>
            <a:xfrm>
              <a:off x="4777350"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8"/>
            <p:cNvSpPr/>
            <p:nvPr/>
          </p:nvSpPr>
          <p:spPr>
            <a:xfrm>
              <a:off x="4797725"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8"/>
            <p:cNvSpPr/>
            <p:nvPr/>
          </p:nvSpPr>
          <p:spPr>
            <a:xfrm>
              <a:off x="4818100"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8"/>
            <p:cNvSpPr/>
            <p:nvPr/>
          </p:nvSpPr>
          <p:spPr>
            <a:xfrm>
              <a:off x="4768675" y="2352625"/>
              <a:ext cx="8875" cy="9025"/>
            </a:xfrm>
            <a:custGeom>
              <a:avLst/>
              <a:gdLst/>
              <a:ahLst/>
              <a:cxnLst/>
              <a:rect l="l" t="t" r="r" b="b"/>
              <a:pathLst>
                <a:path w="355" h="361" extrusionOk="0">
                  <a:moveTo>
                    <a:pt x="174" y="0"/>
                  </a:moveTo>
                  <a:cubicBezTo>
                    <a:pt x="80" y="0"/>
                    <a:pt x="1" y="87"/>
                    <a:pt x="1" y="181"/>
                  </a:cubicBezTo>
                  <a:cubicBezTo>
                    <a:pt x="1" y="281"/>
                    <a:pt x="80" y="361"/>
                    <a:pt x="174" y="361"/>
                  </a:cubicBezTo>
                  <a:cubicBezTo>
                    <a:pt x="275" y="361"/>
                    <a:pt x="354" y="281"/>
                    <a:pt x="354" y="181"/>
                  </a:cubicBezTo>
                  <a:cubicBezTo>
                    <a:pt x="354" y="87"/>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8"/>
            <p:cNvSpPr/>
            <p:nvPr/>
          </p:nvSpPr>
          <p:spPr>
            <a:xfrm>
              <a:off x="4787425" y="2352625"/>
              <a:ext cx="10500" cy="9125"/>
            </a:xfrm>
            <a:custGeom>
              <a:avLst/>
              <a:gdLst/>
              <a:ahLst/>
              <a:cxnLst/>
              <a:rect l="l" t="t" r="r" b="b"/>
              <a:pathLst>
                <a:path w="420" h="365" extrusionOk="0">
                  <a:moveTo>
                    <a:pt x="239" y="0"/>
                  </a:moveTo>
                  <a:cubicBezTo>
                    <a:pt x="80" y="0"/>
                    <a:pt x="1" y="195"/>
                    <a:pt x="116" y="310"/>
                  </a:cubicBezTo>
                  <a:cubicBezTo>
                    <a:pt x="152" y="348"/>
                    <a:pt x="196" y="365"/>
                    <a:pt x="240" y="365"/>
                  </a:cubicBezTo>
                  <a:cubicBezTo>
                    <a:pt x="331" y="365"/>
                    <a:pt x="419" y="292"/>
                    <a:pt x="419" y="181"/>
                  </a:cubicBezTo>
                  <a:cubicBezTo>
                    <a:pt x="419" y="87"/>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8"/>
            <p:cNvSpPr/>
            <p:nvPr/>
          </p:nvSpPr>
          <p:spPr>
            <a:xfrm>
              <a:off x="4809250"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8"/>
            <p:cNvSpPr/>
            <p:nvPr/>
          </p:nvSpPr>
          <p:spPr>
            <a:xfrm>
              <a:off x="4829625"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8"/>
            <p:cNvSpPr/>
            <p:nvPr/>
          </p:nvSpPr>
          <p:spPr>
            <a:xfrm>
              <a:off x="4777350" y="2363250"/>
              <a:ext cx="10650" cy="9025"/>
            </a:xfrm>
            <a:custGeom>
              <a:avLst/>
              <a:gdLst/>
              <a:ahLst/>
              <a:cxnLst/>
              <a:rect l="l" t="t" r="r" b="b"/>
              <a:pathLst>
                <a:path w="426" h="361" extrusionOk="0">
                  <a:moveTo>
                    <a:pt x="245" y="1"/>
                  </a:moveTo>
                  <a:cubicBezTo>
                    <a:pt x="79" y="1"/>
                    <a:pt x="0" y="195"/>
                    <a:pt x="115" y="311"/>
                  </a:cubicBezTo>
                  <a:cubicBezTo>
                    <a:pt x="152" y="345"/>
                    <a:pt x="197" y="361"/>
                    <a:pt x="241" y="361"/>
                  </a:cubicBezTo>
                  <a:cubicBezTo>
                    <a:pt x="335" y="361"/>
                    <a:pt x="426" y="289"/>
                    <a:pt x="426" y="181"/>
                  </a:cubicBezTo>
                  <a:cubicBezTo>
                    <a:pt x="426" y="80"/>
                    <a:pt x="339" y="1"/>
                    <a:pt x="24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8"/>
            <p:cNvSpPr/>
            <p:nvPr/>
          </p:nvSpPr>
          <p:spPr>
            <a:xfrm>
              <a:off x="4797725"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8"/>
            <p:cNvSpPr/>
            <p:nvPr/>
          </p:nvSpPr>
          <p:spPr>
            <a:xfrm>
              <a:off x="4818100"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8"/>
            <p:cNvSpPr/>
            <p:nvPr/>
          </p:nvSpPr>
          <p:spPr>
            <a:xfrm>
              <a:off x="4838475" y="2363250"/>
              <a:ext cx="10475" cy="9025"/>
            </a:xfrm>
            <a:custGeom>
              <a:avLst/>
              <a:gdLst/>
              <a:ahLst/>
              <a:cxnLst/>
              <a:rect l="l" t="t" r="r" b="b"/>
              <a:pathLst>
                <a:path w="419" h="361" extrusionOk="0">
                  <a:moveTo>
                    <a:pt x="238" y="1"/>
                  </a:moveTo>
                  <a:cubicBezTo>
                    <a:pt x="79" y="1"/>
                    <a:pt x="0" y="195"/>
                    <a:pt x="108" y="311"/>
                  </a:cubicBezTo>
                  <a:cubicBezTo>
                    <a:pt x="145" y="345"/>
                    <a:pt x="190" y="361"/>
                    <a:pt x="233"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8"/>
            <p:cNvSpPr/>
            <p:nvPr/>
          </p:nvSpPr>
          <p:spPr>
            <a:xfrm>
              <a:off x="4768675" y="2374075"/>
              <a:ext cx="8875" cy="9050"/>
            </a:xfrm>
            <a:custGeom>
              <a:avLst/>
              <a:gdLst/>
              <a:ahLst/>
              <a:cxnLst/>
              <a:rect l="l" t="t" r="r" b="b"/>
              <a:pathLst>
                <a:path w="355" h="362" extrusionOk="0">
                  <a:moveTo>
                    <a:pt x="174" y="0"/>
                  </a:moveTo>
                  <a:cubicBezTo>
                    <a:pt x="80" y="0"/>
                    <a:pt x="1" y="80"/>
                    <a:pt x="1" y="181"/>
                  </a:cubicBezTo>
                  <a:cubicBezTo>
                    <a:pt x="1" y="282"/>
                    <a:pt x="80" y="361"/>
                    <a:pt x="174" y="361"/>
                  </a:cubicBezTo>
                  <a:cubicBezTo>
                    <a:pt x="275" y="361"/>
                    <a:pt x="354" y="282"/>
                    <a:pt x="354" y="181"/>
                  </a:cubicBezTo>
                  <a:cubicBezTo>
                    <a:pt x="354" y="80"/>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8"/>
            <p:cNvSpPr/>
            <p:nvPr/>
          </p:nvSpPr>
          <p:spPr>
            <a:xfrm>
              <a:off x="4787425" y="2374075"/>
              <a:ext cx="10500" cy="9150"/>
            </a:xfrm>
            <a:custGeom>
              <a:avLst/>
              <a:gdLst/>
              <a:ahLst/>
              <a:cxnLst/>
              <a:rect l="l" t="t" r="r" b="b"/>
              <a:pathLst>
                <a:path w="420" h="366" extrusionOk="0">
                  <a:moveTo>
                    <a:pt x="239" y="0"/>
                  </a:moveTo>
                  <a:cubicBezTo>
                    <a:pt x="80" y="0"/>
                    <a:pt x="1" y="195"/>
                    <a:pt x="116" y="311"/>
                  </a:cubicBezTo>
                  <a:cubicBezTo>
                    <a:pt x="152" y="348"/>
                    <a:pt x="196" y="365"/>
                    <a:pt x="240" y="365"/>
                  </a:cubicBezTo>
                  <a:cubicBezTo>
                    <a:pt x="331" y="365"/>
                    <a:pt x="419" y="293"/>
                    <a:pt x="419" y="181"/>
                  </a:cubicBezTo>
                  <a:cubicBezTo>
                    <a:pt x="419" y="80"/>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8"/>
            <p:cNvSpPr/>
            <p:nvPr/>
          </p:nvSpPr>
          <p:spPr>
            <a:xfrm>
              <a:off x="4809250"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8"/>
            <p:cNvSpPr/>
            <p:nvPr/>
          </p:nvSpPr>
          <p:spPr>
            <a:xfrm>
              <a:off x="4829625"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8"/>
            <p:cNvSpPr/>
            <p:nvPr/>
          </p:nvSpPr>
          <p:spPr>
            <a:xfrm>
              <a:off x="4756975"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8"/>
            <p:cNvSpPr/>
            <p:nvPr/>
          </p:nvSpPr>
          <p:spPr>
            <a:xfrm>
              <a:off x="4777350"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8"/>
            <p:cNvSpPr/>
            <p:nvPr/>
          </p:nvSpPr>
          <p:spPr>
            <a:xfrm>
              <a:off x="4797725"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58"/>
            <p:cNvSpPr/>
            <p:nvPr/>
          </p:nvSpPr>
          <p:spPr>
            <a:xfrm>
              <a:off x="4818100"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5" name="Google Shape;1625;p58"/>
          <p:cNvGrpSpPr/>
          <p:nvPr/>
        </p:nvGrpSpPr>
        <p:grpSpPr>
          <a:xfrm>
            <a:off x="7732065" y="4196920"/>
            <a:ext cx="212497" cy="175761"/>
            <a:chOff x="4943575" y="2516350"/>
            <a:chExt cx="98675" cy="81700"/>
          </a:xfrm>
        </p:grpSpPr>
        <p:sp>
          <p:nvSpPr>
            <p:cNvPr id="1626" name="Google Shape;1626;p58"/>
            <p:cNvSpPr/>
            <p:nvPr/>
          </p:nvSpPr>
          <p:spPr>
            <a:xfrm>
              <a:off x="5036450" y="2554750"/>
              <a:ext cx="5800" cy="4825"/>
            </a:xfrm>
            <a:custGeom>
              <a:avLst/>
              <a:gdLst/>
              <a:ahLst/>
              <a:cxnLst/>
              <a:rect l="l" t="t" r="r" b="b"/>
              <a:pathLst>
                <a:path w="232" h="193" extrusionOk="0">
                  <a:moveTo>
                    <a:pt x="130" y="0"/>
                  </a:moveTo>
                  <a:cubicBezTo>
                    <a:pt x="51" y="0"/>
                    <a:pt x="0" y="101"/>
                    <a:pt x="65" y="166"/>
                  </a:cubicBezTo>
                  <a:cubicBezTo>
                    <a:pt x="83" y="184"/>
                    <a:pt x="106" y="192"/>
                    <a:pt x="129" y="192"/>
                  </a:cubicBezTo>
                  <a:cubicBezTo>
                    <a:pt x="179"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58"/>
            <p:cNvSpPr/>
            <p:nvPr/>
          </p:nvSpPr>
          <p:spPr>
            <a:xfrm>
              <a:off x="5028150" y="2547175"/>
              <a:ext cx="5625" cy="4725"/>
            </a:xfrm>
            <a:custGeom>
              <a:avLst/>
              <a:gdLst/>
              <a:ahLst/>
              <a:cxnLst/>
              <a:rect l="l" t="t" r="r" b="b"/>
              <a:pathLst>
                <a:path w="225" h="189" extrusionOk="0">
                  <a:moveTo>
                    <a:pt x="123" y="0"/>
                  </a:moveTo>
                  <a:cubicBezTo>
                    <a:pt x="37" y="0"/>
                    <a:pt x="0" y="101"/>
                    <a:pt x="58"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58"/>
            <p:cNvSpPr/>
            <p:nvPr/>
          </p:nvSpPr>
          <p:spPr>
            <a:xfrm>
              <a:off x="5028150" y="2554750"/>
              <a:ext cx="5625" cy="4825"/>
            </a:xfrm>
            <a:custGeom>
              <a:avLst/>
              <a:gdLst/>
              <a:ahLst/>
              <a:cxnLst/>
              <a:rect l="l" t="t" r="r" b="b"/>
              <a:pathLst>
                <a:path w="225" h="193" extrusionOk="0">
                  <a:moveTo>
                    <a:pt x="123" y="0"/>
                  </a:moveTo>
                  <a:cubicBezTo>
                    <a:pt x="44" y="0"/>
                    <a:pt x="0" y="101"/>
                    <a:pt x="58" y="166"/>
                  </a:cubicBezTo>
                  <a:cubicBezTo>
                    <a:pt x="76" y="184"/>
                    <a:pt x="99"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58"/>
            <p:cNvSpPr/>
            <p:nvPr/>
          </p:nvSpPr>
          <p:spPr>
            <a:xfrm>
              <a:off x="5028150" y="2562500"/>
              <a:ext cx="5625" cy="4800"/>
            </a:xfrm>
            <a:custGeom>
              <a:avLst/>
              <a:gdLst/>
              <a:ahLst/>
              <a:cxnLst/>
              <a:rect l="l" t="t" r="r" b="b"/>
              <a:pathLst>
                <a:path w="225" h="192" extrusionOk="0">
                  <a:moveTo>
                    <a:pt x="123" y="0"/>
                  </a:moveTo>
                  <a:cubicBezTo>
                    <a:pt x="37" y="0"/>
                    <a:pt x="0" y="101"/>
                    <a:pt x="58" y="166"/>
                  </a:cubicBezTo>
                  <a:cubicBezTo>
                    <a:pt x="77"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58"/>
            <p:cNvSpPr/>
            <p:nvPr/>
          </p:nvSpPr>
          <p:spPr>
            <a:xfrm>
              <a:off x="501972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58"/>
            <p:cNvSpPr/>
            <p:nvPr/>
          </p:nvSpPr>
          <p:spPr>
            <a:xfrm>
              <a:off x="5019675" y="2547175"/>
              <a:ext cx="5625" cy="4725"/>
            </a:xfrm>
            <a:custGeom>
              <a:avLst/>
              <a:gdLst/>
              <a:ahLst/>
              <a:cxnLst/>
              <a:rect l="l" t="t" r="r" b="b"/>
              <a:pathLst>
                <a:path w="225" h="189" extrusionOk="0">
                  <a:moveTo>
                    <a:pt x="130" y="0"/>
                  </a:moveTo>
                  <a:cubicBezTo>
                    <a:pt x="44" y="0"/>
                    <a:pt x="0" y="101"/>
                    <a:pt x="58" y="159"/>
                  </a:cubicBezTo>
                  <a:cubicBezTo>
                    <a:pt x="79" y="180"/>
                    <a:pt x="103" y="189"/>
                    <a:pt x="126" y="189"/>
                  </a:cubicBezTo>
                  <a:cubicBezTo>
                    <a:pt x="177" y="189"/>
                    <a:pt x="224" y="146"/>
                    <a:pt x="224" y="87"/>
                  </a:cubicBezTo>
                  <a:cubicBezTo>
                    <a:pt x="217"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58"/>
            <p:cNvSpPr/>
            <p:nvPr/>
          </p:nvSpPr>
          <p:spPr>
            <a:xfrm>
              <a:off x="5019675" y="2554750"/>
              <a:ext cx="5625" cy="4825"/>
            </a:xfrm>
            <a:custGeom>
              <a:avLst/>
              <a:gdLst/>
              <a:ahLst/>
              <a:cxnLst/>
              <a:rect l="l" t="t" r="r" b="b"/>
              <a:pathLst>
                <a:path w="225" h="193" extrusionOk="0">
                  <a:moveTo>
                    <a:pt x="130" y="0"/>
                  </a:moveTo>
                  <a:cubicBezTo>
                    <a:pt x="44" y="0"/>
                    <a:pt x="0" y="101"/>
                    <a:pt x="58" y="166"/>
                  </a:cubicBezTo>
                  <a:cubicBezTo>
                    <a:pt x="79" y="184"/>
                    <a:pt x="102"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58"/>
            <p:cNvSpPr/>
            <p:nvPr/>
          </p:nvSpPr>
          <p:spPr>
            <a:xfrm>
              <a:off x="5019675" y="2562500"/>
              <a:ext cx="5625" cy="4800"/>
            </a:xfrm>
            <a:custGeom>
              <a:avLst/>
              <a:gdLst/>
              <a:ahLst/>
              <a:cxnLst/>
              <a:rect l="l" t="t" r="r" b="b"/>
              <a:pathLst>
                <a:path w="225" h="192" extrusionOk="0">
                  <a:moveTo>
                    <a:pt x="130" y="0"/>
                  </a:moveTo>
                  <a:cubicBezTo>
                    <a:pt x="44" y="0"/>
                    <a:pt x="0" y="101"/>
                    <a:pt x="58" y="166"/>
                  </a:cubicBezTo>
                  <a:cubicBezTo>
                    <a:pt x="77" y="183"/>
                    <a:pt x="100" y="191"/>
                    <a:pt x="122" y="191"/>
                  </a:cubicBezTo>
                  <a:cubicBezTo>
                    <a:pt x="174" y="191"/>
                    <a:pt x="224" y="148"/>
                    <a:pt x="224" y="87"/>
                  </a:cubicBezTo>
                  <a:cubicBezTo>
                    <a:pt x="217"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58"/>
            <p:cNvSpPr/>
            <p:nvPr/>
          </p:nvSpPr>
          <p:spPr>
            <a:xfrm>
              <a:off x="5019725" y="2570225"/>
              <a:ext cx="5575" cy="4750"/>
            </a:xfrm>
            <a:custGeom>
              <a:avLst/>
              <a:gdLst/>
              <a:ahLst/>
              <a:cxnLst/>
              <a:rect l="l" t="t" r="r" b="b"/>
              <a:pathLst>
                <a:path w="223" h="190" extrusionOk="0">
                  <a:moveTo>
                    <a:pt x="139" y="1"/>
                  </a:moveTo>
                  <a:cubicBezTo>
                    <a:pt x="136" y="1"/>
                    <a:pt x="132" y="1"/>
                    <a:pt x="128" y="2"/>
                  </a:cubicBezTo>
                  <a:cubicBezTo>
                    <a:pt x="126" y="1"/>
                    <a:pt x="123" y="1"/>
                    <a:pt x="120" y="1"/>
                  </a:cubicBezTo>
                  <a:cubicBezTo>
                    <a:pt x="39" y="1"/>
                    <a:pt x="0" y="104"/>
                    <a:pt x="56" y="160"/>
                  </a:cubicBezTo>
                  <a:cubicBezTo>
                    <a:pt x="77" y="181"/>
                    <a:pt x="101" y="190"/>
                    <a:pt x="124" y="190"/>
                  </a:cubicBezTo>
                  <a:cubicBezTo>
                    <a:pt x="175" y="190"/>
                    <a:pt x="222" y="147"/>
                    <a:pt x="222" y="88"/>
                  </a:cubicBezTo>
                  <a:cubicBezTo>
                    <a:pt x="215" y="41"/>
                    <a:pt x="184"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58"/>
            <p:cNvSpPr/>
            <p:nvPr/>
          </p:nvSpPr>
          <p:spPr>
            <a:xfrm>
              <a:off x="501120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58"/>
            <p:cNvSpPr/>
            <p:nvPr/>
          </p:nvSpPr>
          <p:spPr>
            <a:xfrm>
              <a:off x="5011250"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58"/>
            <p:cNvSpPr/>
            <p:nvPr/>
          </p:nvSpPr>
          <p:spPr>
            <a:xfrm>
              <a:off x="501120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58"/>
            <p:cNvSpPr/>
            <p:nvPr/>
          </p:nvSpPr>
          <p:spPr>
            <a:xfrm>
              <a:off x="5011200"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58"/>
            <p:cNvSpPr/>
            <p:nvPr/>
          </p:nvSpPr>
          <p:spPr>
            <a:xfrm>
              <a:off x="5011200" y="2562500"/>
              <a:ext cx="5750" cy="4800"/>
            </a:xfrm>
            <a:custGeom>
              <a:avLst/>
              <a:gdLst/>
              <a:ahLst/>
              <a:cxnLst/>
              <a:rect l="l" t="t" r="r" b="b"/>
              <a:pathLst>
                <a:path w="230" h="192" extrusionOk="0">
                  <a:moveTo>
                    <a:pt x="130" y="0"/>
                  </a:moveTo>
                  <a:cubicBezTo>
                    <a:pt x="44" y="0"/>
                    <a:pt x="1" y="101"/>
                    <a:pt x="65" y="166"/>
                  </a:cubicBezTo>
                  <a:cubicBezTo>
                    <a:pt x="82"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58"/>
            <p:cNvSpPr/>
            <p:nvPr/>
          </p:nvSpPr>
          <p:spPr>
            <a:xfrm>
              <a:off x="50112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58"/>
            <p:cNvSpPr/>
            <p:nvPr/>
          </p:nvSpPr>
          <p:spPr>
            <a:xfrm>
              <a:off x="5011200"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58"/>
            <p:cNvSpPr/>
            <p:nvPr/>
          </p:nvSpPr>
          <p:spPr>
            <a:xfrm>
              <a:off x="5002725"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58"/>
            <p:cNvSpPr/>
            <p:nvPr/>
          </p:nvSpPr>
          <p:spPr>
            <a:xfrm>
              <a:off x="5002725"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58"/>
            <p:cNvSpPr/>
            <p:nvPr/>
          </p:nvSpPr>
          <p:spPr>
            <a:xfrm>
              <a:off x="500277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58"/>
            <p:cNvSpPr/>
            <p:nvPr/>
          </p:nvSpPr>
          <p:spPr>
            <a:xfrm>
              <a:off x="5002725"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58"/>
            <p:cNvSpPr/>
            <p:nvPr/>
          </p:nvSpPr>
          <p:spPr>
            <a:xfrm>
              <a:off x="5002725"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58"/>
            <p:cNvSpPr/>
            <p:nvPr/>
          </p:nvSpPr>
          <p:spPr>
            <a:xfrm>
              <a:off x="5002725"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58"/>
            <p:cNvSpPr/>
            <p:nvPr/>
          </p:nvSpPr>
          <p:spPr>
            <a:xfrm>
              <a:off x="50027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58"/>
            <p:cNvSpPr/>
            <p:nvPr/>
          </p:nvSpPr>
          <p:spPr>
            <a:xfrm>
              <a:off x="5002725"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58"/>
            <p:cNvSpPr/>
            <p:nvPr/>
          </p:nvSpPr>
          <p:spPr>
            <a:xfrm>
              <a:off x="5002725"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58"/>
            <p:cNvSpPr/>
            <p:nvPr/>
          </p:nvSpPr>
          <p:spPr>
            <a:xfrm>
              <a:off x="4994250" y="25163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8"/>
            <p:cNvSpPr/>
            <p:nvPr/>
          </p:nvSpPr>
          <p:spPr>
            <a:xfrm>
              <a:off x="4994250"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8"/>
            <p:cNvSpPr/>
            <p:nvPr/>
          </p:nvSpPr>
          <p:spPr>
            <a:xfrm>
              <a:off x="499425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58"/>
            <p:cNvSpPr/>
            <p:nvPr/>
          </p:nvSpPr>
          <p:spPr>
            <a:xfrm>
              <a:off x="499430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58"/>
            <p:cNvSpPr/>
            <p:nvPr/>
          </p:nvSpPr>
          <p:spPr>
            <a:xfrm>
              <a:off x="499425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58"/>
            <p:cNvSpPr/>
            <p:nvPr/>
          </p:nvSpPr>
          <p:spPr>
            <a:xfrm>
              <a:off x="499425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58"/>
            <p:cNvSpPr/>
            <p:nvPr/>
          </p:nvSpPr>
          <p:spPr>
            <a:xfrm>
              <a:off x="4994250"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58"/>
            <p:cNvSpPr/>
            <p:nvPr/>
          </p:nvSpPr>
          <p:spPr>
            <a:xfrm>
              <a:off x="499430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58"/>
            <p:cNvSpPr/>
            <p:nvPr/>
          </p:nvSpPr>
          <p:spPr>
            <a:xfrm>
              <a:off x="499425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58"/>
            <p:cNvSpPr/>
            <p:nvPr/>
          </p:nvSpPr>
          <p:spPr>
            <a:xfrm>
              <a:off x="4994250"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58"/>
            <p:cNvSpPr/>
            <p:nvPr/>
          </p:nvSpPr>
          <p:spPr>
            <a:xfrm>
              <a:off x="4994250" y="2593150"/>
              <a:ext cx="5750" cy="4900"/>
            </a:xfrm>
            <a:custGeom>
              <a:avLst/>
              <a:gdLst/>
              <a:ahLst/>
              <a:cxnLst/>
              <a:rect l="l" t="t" r="r" b="b"/>
              <a:pathLst>
                <a:path w="230" h="196" extrusionOk="0">
                  <a:moveTo>
                    <a:pt x="130" y="1"/>
                  </a:moveTo>
                  <a:cubicBezTo>
                    <a:pt x="44" y="1"/>
                    <a:pt x="1" y="109"/>
                    <a:pt x="65" y="166"/>
                  </a:cubicBezTo>
                  <a:cubicBezTo>
                    <a:pt x="84" y="187"/>
                    <a:pt x="107" y="196"/>
                    <a:pt x="130" y="196"/>
                  </a:cubicBezTo>
                  <a:cubicBezTo>
                    <a:pt x="180" y="196"/>
                    <a:pt x="229"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58"/>
            <p:cNvSpPr/>
            <p:nvPr/>
          </p:nvSpPr>
          <p:spPr>
            <a:xfrm>
              <a:off x="4985775"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58"/>
            <p:cNvSpPr/>
            <p:nvPr/>
          </p:nvSpPr>
          <p:spPr>
            <a:xfrm>
              <a:off x="4985825"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58"/>
            <p:cNvSpPr/>
            <p:nvPr/>
          </p:nvSpPr>
          <p:spPr>
            <a:xfrm>
              <a:off x="4985775"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58"/>
            <p:cNvSpPr/>
            <p:nvPr/>
          </p:nvSpPr>
          <p:spPr>
            <a:xfrm>
              <a:off x="4985775"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58"/>
            <p:cNvSpPr/>
            <p:nvPr/>
          </p:nvSpPr>
          <p:spPr>
            <a:xfrm>
              <a:off x="4985775"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58"/>
            <p:cNvSpPr/>
            <p:nvPr/>
          </p:nvSpPr>
          <p:spPr>
            <a:xfrm>
              <a:off x="498582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58"/>
            <p:cNvSpPr/>
            <p:nvPr/>
          </p:nvSpPr>
          <p:spPr>
            <a:xfrm>
              <a:off x="4985775"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58"/>
            <p:cNvSpPr/>
            <p:nvPr/>
          </p:nvSpPr>
          <p:spPr>
            <a:xfrm>
              <a:off x="4977300"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58"/>
            <p:cNvSpPr/>
            <p:nvPr/>
          </p:nvSpPr>
          <p:spPr>
            <a:xfrm>
              <a:off x="497735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58"/>
            <p:cNvSpPr/>
            <p:nvPr/>
          </p:nvSpPr>
          <p:spPr>
            <a:xfrm>
              <a:off x="4977300"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58"/>
            <p:cNvSpPr/>
            <p:nvPr/>
          </p:nvSpPr>
          <p:spPr>
            <a:xfrm>
              <a:off x="497730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58"/>
            <p:cNvSpPr/>
            <p:nvPr/>
          </p:nvSpPr>
          <p:spPr>
            <a:xfrm>
              <a:off x="4977300"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58"/>
            <p:cNvSpPr/>
            <p:nvPr/>
          </p:nvSpPr>
          <p:spPr>
            <a:xfrm>
              <a:off x="49773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58"/>
            <p:cNvSpPr/>
            <p:nvPr/>
          </p:nvSpPr>
          <p:spPr>
            <a:xfrm>
              <a:off x="497730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58"/>
            <p:cNvSpPr/>
            <p:nvPr/>
          </p:nvSpPr>
          <p:spPr>
            <a:xfrm>
              <a:off x="4968825" y="2531675"/>
              <a:ext cx="5750" cy="4900"/>
            </a:xfrm>
            <a:custGeom>
              <a:avLst/>
              <a:gdLst/>
              <a:ahLst/>
              <a:cxnLst/>
              <a:rect l="l" t="t" r="r" b="b"/>
              <a:pathLst>
                <a:path w="230" h="196" extrusionOk="0">
                  <a:moveTo>
                    <a:pt x="130" y="0"/>
                  </a:moveTo>
                  <a:cubicBezTo>
                    <a:pt x="44" y="0"/>
                    <a:pt x="1" y="108"/>
                    <a:pt x="66"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58"/>
            <p:cNvSpPr/>
            <p:nvPr/>
          </p:nvSpPr>
          <p:spPr>
            <a:xfrm>
              <a:off x="4968875" y="2539400"/>
              <a:ext cx="5700" cy="4750"/>
            </a:xfrm>
            <a:custGeom>
              <a:avLst/>
              <a:gdLst/>
              <a:ahLst/>
              <a:cxnLst/>
              <a:rect l="l" t="t" r="r" b="b"/>
              <a:pathLst>
                <a:path w="228" h="190" extrusionOk="0">
                  <a:moveTo>
                    <a:pt x="121" y="1"/>
                  </a:moveTo>
                  <a:cubicBezTo>
                    <a:pt x="46" y="1"/>
                    <a:pt x="1" y="104"/>
                    <a:pt x="64" y="160"/>
                  </a:cubicBezTo>
                  <a:cubicBezTo>
                    <a:pt x="82" y="181"/>
                    <a:pt x="106" y="190"/>
                    <a:pt x="129" y="190"/>
                  </a:cubicBezTo>
                  <a:cubicBezTo>
                    <a:pt x="179" y="190"/>
                    <a:pt x="227" y="149"/>
                    <a:pt x="222" y="95"/>
                  </a:cubicBezTo>
                  <a:cubicBezTo>
                    <a:pt x="222" y="37"/>
                    <a:pt x="186" y="1"/>
                    <a:pt x="128"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58"/>
            <p:cNvSpPr/>
            <p:nvPr/>
          </p:nvSpPr>
          <p:spPr>
            <a:xfrm>
              <a:off x="4968825" y="2547175"/>
              <a:ext cx="5750" cy="4725"/>
            </a:xfrm>
            <a:custGeom>
              <a:avLst/>
              <a:gdLst/>
              <a:ahLst/>
              <a:cxnLst/>
              <a:rect l="l" t="t" r="r" b="b"/>
              <a:pathLst>
                <a:path w="230" h="189" extrusionOk="0">
                  <a:moveTo>
                    <a:pt x="130" y="0"/>
                  </a:moveTo>
                  <a:cubicBezTo>
                    <a:pt x="44" y="0"/>
                    <a:pt x="1" y="101"/>
                    <a:pt x="66"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58"/>
            <p:cNvSpPr/>
            <p:nvPr/>
          </p:nvSpPr>
          <p:spPr>
            <a:xfrm>
              <a:off x="4968825" y="2554750"/>
              <a:ext cx="5800" cy="4825"/>
            </a:xfrm>
            <a:custGeom>
              <a:avLst/>
              <a:gdLst/>
              <a:ahLst/>
              <a:cxnLst/>
              <a:rect l="l" t="t" r="r" b="b"/>
              <a:pathLst>
                <a:path w="232" h="193" extrusionOk="0">
                  <a:moveTo>
                    <a:pt x="130" y="0"/>
                  </a:moveTo>
                  <a:cubicBezTo>
                    <a:pt x="51" y="0"/>
                    <a:pt x="1" y="101"/>
                    <a:pt x="66" y="166"/>
                  </a:cubicBezTo>
                  <a:cubicBezTo>
                    <a:pt x="84" y="184"/>
                    <a:pt x="107" y="192"/>
                    <a:pt x="130" y="192"/>
                  </a:cubicBezTo>
                  <a:cubicBezTo>
                    <a:pt x="180"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58"/>
            <p:cNvSpPr/>
            <p:nvPr/>
          </p:nvSpPr>
          <p:spPr>
            <a:xfrm>
              <a:off x="4968825" y="2562500"/>
              <a:ext cx="5750" cy="4800"/>
            </a:xfrm>
            <a:custGeom>
              <a:avLst/>
              <a:gdLst/>
              <a:ahLst/>
              <a:cxnLst/>
              <a:rect l="l" t="t" r="r" b="b"/>
              <a:pathLst>
                <a:path w="230" h="192" extrusionOk="0">
                  <a:moveTo>
                    <a:pt x="130" y="0"/>
                  </a:moveTo>
                  <a:cubicBezTo>
                    <a:pt x="44" y="0"/>
                    <a:pt x="1" y="101"/>
                    <a:pt x="66"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58"/>
            <p:cNvSpPr/>
            <p:nvPr/>
          </p:nvSpPr>
          <p:spPr>
            <a:xfrm>
              <a:off x="49688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4"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58"/>
            <p:cNvSpPr/>
            <p:nvPr/>
          </p:nvSpPr>
          <p:spPr>
            <a:xfrm>
              <a:off x="4968825" y="2577825"/>
              <a:ext cx="5800" cy="4825"/>
            </a:xfrm>
            <a:custGeom>
              <a:avLst/>
              <a:gdLst/>
              <a:ahLst/>
              <a:cxnLst/>
              <a:rect l="l" t="t" r="r" b="b"/>
              <a:pathLst>
                <a:path w="232" h="193" extrusionOk="0">
                  <a:moveTo>
                    <a:pt x="130" y="1"/>
                  </a:moveTo>
                  <a:cubicBezTo>
                    <a:pt x="51" y="1"/>
                    <a:pt x="1" y="101"/>
                    <a:pt x="66" y="166"/>
                  </a:cubicBezTo>
                  <a:cubicBezTo>
                    <a:pt x="84" y="185"/>
                    <a:pt x="107" y="193"/>
                    <a:pt x="130" y="193"/>
                  </a:cubicBezTo>
                  <a:cubicBezTo>
                    <a:pt x="180" y="193"/>
                    <a:pt x="229" y="154"/>
                    <a:pt x="224" y="94"/>
                  </a:cubicBezTo>
                  <a:cubicBezTo>
                    <a:pt x="231" y="44"/>
                    <a:pt x="188"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58"/>
            <p:cNvSpPr/>
            <p:nvPr/>
          </p:nvSpPr>
          <p:spPr>
            <a:xfrm>
              <a:off x="4960525" y="2531675"/>
              <a:ext cx="5625" cy="4900"/>
            </a:xfrm>
            <a:custGeom>
              <a:avLst/>
              <a:gdLst/>
              <a:ahLst/>
              <a:cxnLst/>
              <a:rect l="l" t="t" r="r" b="b"/>
              <a:pathLst>
                <a:path w="225" h="196" extrusionOk="0">
                  <a:moveTo>
                    <a:pt x="123" y="0"/>
                  </a:moveTo>
                  <a:cubicBezTo>
                    <a:pt x="37" y="0"/>
                    <a:pt x="1" y="108"/>
                    <a:pt x="59" y="166"/>
                  </a:cubicBezTo>
                  <a:cubicBezTo>
                    <a:pt x="79" y="187"/>
                    <a:pt x="103" y="195"/>
                    <a:pt x="126" y="195"/>
                  </a:cubicBezTo>
                  <a:cubicBezTo>
                    <a:pt x="177" y="195"/>
                    <a:pt x="224" y="153"/>
                    <a:pt x="224" y="94"/>
                  </a:cubicBezTo>
                  <a:cubicBezTo>
                    <a:pt x="217" y="43"/>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58"/>
            <p:cNvSpPr/>
            <p:nvPr/>
          </p:nvSpPr>
          <p:spPr>
            <a:xfrm>
              <a:off x="4960575" y="2539400"/>
              <a:ext cx="5575" cy="4750"/>
            </a:xfrm>
            <a:custGeom>
              <a:avLst/>
              <a:gdLst/>
              <a:ahLst/>
              <a:cxnLst/>
              <a:rect l="l" t="t" r="r" b="b"/>
              <a:pathLst>
                <a:path w="223" h="190" extrusionOk="0">
                  <a:moveTo>
                    <a:pt x="114" y="1"/>
                  </a:moveTo>
                  <a:cubicBezTo>
                    <a:pt x="39" y="1"/>
                    <a:pt x="1" y="104"/>
                    <a:pt x="57" y="160"/>
                  </a:cubicBezTo>
                  <a:cubicBezTo>
                    <a:pt x="75" y="181"/>
                    <a:pt x="99" y="190"/>
                    <a:pt x="122" y="190"/>
                  </a:cubicBezTo>
                  <a:cubicBezTo>
                    <a:pt x="172" y="190"/>
                    <a:pt x="222" y="149"/>
                    <a:pt x="222" y="95"/>
                  </a:cubicBezTo>
                  <a:cubicBezTo>
                    <a:pt x="222" y="37"/>
                    <a:pt x="179" y="1"/>
                    <a:pt x="121" y="1"/>
                  </a:cubicBezTo>
                  <a:cubicBezTo>
                    <a:pt x="119" y="1"/>
                    <a:pt x="116" y="1"/>
                    <a:pt x="11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58"/>
            <p:cNvSpPr/>
            <p:nvPr/>
          </p:nvSpPr>
          <p:spPr>
            <a:xfrm>
              <a:off x="4960525" y="2547175"/>
              <a:ext cx="5625" cy="4725"/>
            </a:xfrm>
            <a:custGeom>
              <a:avLst/>
              <a:gdLst/>
              <a:ahLst/>
              <a:cxnLst/>
              <a:rect l="l" t="t" r="r" b="b"/>
              <a:pathLst>
                <a:path w="225" h="189" extrusionOk="0">
                  <a:moveTo>
                    <a:pt x="123" y="0"/>
                  </a:moveTo>
                  <a:cubicBezTo>
                    <a:pt x="37" y="0"/>
                    <a:pt x="1" y="101"/>
                    <a:pt x="59"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58"/>
            <p:cNvSpPr/>
            <p:nvPr/>
          </p:nvSpPr>
          <p:spPr>
            <a:xfrm>
              <a:off x="4960525" y="2554750"/>
              <a:ext cx="5625" cy="4825"/>
            </a:xfrm>
            <a:custGeom>
              <a:avLst/>
              <a:gdLst/>
              <a:ahLst/>
              <a:cxnLst/>
              <a:rect l="l" t="t" r="r" b="b"/>
              <a:pathLst>
                <a:path w="225" h="193" extrusionOk="0">
                  <a:moveTo>
                    <a:pt x="123" y="0"/>
                  </a:moveTo>
                  <a:cubicBezTo>
                    <a:pt x="44" y="0"/>
                    <a:pt x="1" y="101"/>
                    <a:pt x="59" y="166"/>
                  </a:cubicBezTo>
                  <a:cubicBezTo>
                    <a:pt x="77" y="184"/>
                    <a:pt x="100"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58"/>
            <p:cNvSpPr/>
            <p:nvPr/>
          </p:nvSpPr>
          <p:spPr>
            <a:xfrm>
              <a:off x="4960525" y="2562500"/>
              <a:ext cx="5625" cy="4800"/>
            </a:xfrm>
            <a:custGeom>
              <a:avLst/>
              <a:gdLst/>
              <a:ahLst/>
              <a:cxnLst/>
              <a:rect l="l" t="t" r="r" b="b"/>
              <a:pathLst>
                <a:path w="225" h="192" extrusionOk="0">
                  <a:moveTo>
                    <a:pt x="123" y="0"/>
                  </a:moveTo>
                  <a:cubicBezTo>
                    <a:pt x="37" y="0"/>
                    <a:pt x="1" y="101"/>
                    <a:pt x="59" y="166"/>
                  </a:cubicBezTo>
                  <a:cubicBezTo>
                    <a:pt x="78"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58"/>
            <p:cNvSpPr/>
            <p:nvPr/>
          </p:nvSpPr>
          <p:spPr>
            <a:xfrm>
              <a:off x="4960575" y="2570225"/>
              <a:ext cx="5575" cy="4750"/>
            </a:xfrm>
            <a:custGeom>
              <a:avLst/>
              <a:gdLst/>
              <a:ahLst/>
              <a:cxnLst/>
              <a:rect l="l" t="t" r="r" b="b"/>
              <a:pathLst>
                <a:path w="223" h="190" extrusionOk="0">
                  <a:moveTo>
                    <a:pt x="134" y="1"/>
                  </a:moveTo>
                  <a:cubicBezTo>
                    <a:pt x="130" y="1"/>
                    <a:pt x="126" y="1"/>
                    <a:pt x="121" y="2"/>
                  </a:cubicBezTo>
                  <a:cubicBezTo>
                    <a:pt x="119" y="1"/>
                    <a:pt x="116" y="1"/>
                    <a:pt x="113" y="1"/>
                  </a:cubicBezTo>
                  <a:cubicBezTo>
                    <a:pt x="33" y="1"/>
                    <a:pt x="1" y="104"/>
                    <a:pt x="57" y="160"/>
                  </a:cubicBezTo>
                  <a:cubicBezTo>
                    <a:pt x="77" y="181"/>
                    <a:pt x="101" y="190"/>
                    <a:pt x="124" y="190"/>
                  </a:cubicBezTo>
                  <a:cubicBezTo>
                    <a:pt x="175" y="190"/>
                    <a:pt x="222" y="147"/>
                    <a:pt x="222" y="88"/>
                  </a:cubicBezTo>
                  <a:cubicBezTo>
                    <a:pt x="216" y="41"/>
                    <a:pt x="184" y="1"/>
                    <a:pt x="13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58"/>
            <p:cNvSpPr/>
            <p:nvPr/>
          </p:nvSpPr>
          <p:spPr>
            <a:xfrm>
              <a:off x="4960525" y="2577825"/>
              <a:ext cx="5625" cy="4825"/>
            </a:xfrm>
            <a:custGeom>
              <a:avLst/>
              <a:gdLst/>
              <a:ahLst/>
              <a:cxnLst/>
              <a:rect l="l" t="t" r="r" b="b"/>
              <a:pathLst>
                <a:path w="225" h="193" extrusionOk="0">
                  <a:moveTo>
                    <a:pt x="123" y="1"/>
                  </a:moveTo>
                  <a:cubicBezTo>
                    <a:pt x="44" y="1"/>
                    <a:pt x="1" y="101"/>
                    <a:pt x="59" y="166"/>
                  </a:cubicBezTo>
                  <a:cubicBezTo>
                    <a:pt x="77" y="185"/>
                    <a:pt x="100" y="193"/>
                    <a:pt x="123" y="193"/>
                  </a:cubicBezTo>
                  <a:cubicBezTo>
                    <a:pt x="173" y="193"/>
                    <a:pt x="224" y="154"/>
                    <a:pt x="224" y="94"/>
                  </a:cubicBezTo>
                  <a:cubicBezTo>
                    <a:pt x="224" y="44"/>
                    <a:pt x="181" y="1"/>
                    <a:pt x="1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58"/>
            <p:cNvSpPr/>
            <p:nvPr/>
          </p:nvSpPr>
          <p:spPr>
            <a:xfrm>
              <a:off x="4952050" y="2531675"/>
              <a:ext cx="5625" cy="4900"/>
            </a:xfrm>
            <a:custGeom>
              <a:avLst/>
              <a:gdLst/>
              <a:ahLst/>
              <a:cxnLst/>
              <a:rect l="l" t="t" r="r" b="b"/>
              <a:pathLst>
                <a:path w="225" h="196" extrusionOk="0">
                  <a:moveTo>
                    <a:pt x="131" y="0"/>
                  </a:moveTo>
                  <a:cubicBezTo>
                    <a:pt x="44" y="0"/>
                    <a:pt x="1" y="108"/>
                    <a:pt x="59" y="166"/>
                  </a:cubicBezTo>
                  <a:cubicBezTo>
                    <a:pt x="79" y="187"/>
                    <a:pt x="103" y="195"/>
                    <a:pt x="126" y="195"/>
                  </a:cubicBezTo>
                  <a:cubicBezTo>
                    <a:pt x="177" y="195"/>
                    <a:pt x="224" y="153"/>
                    <a:pt x="224" y="94"/>
                  </a:cubicBezTo>
                  <a:cubicBezTo>
                    <a:pt x="217"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58"/>
            <p:cNvSpPr/>
            <p:nvPr/>
          </p:nvSpPr>
          <p:spPr>
            <a:xfrm>
              <a:off x="4952100" y="2539400"/>
              <a:ext cx="5575" cy="4750"/>
            </a:xfrm>
            <a:custGeom>
              <a:avLst/>
              <a:gdLst/>
              <a:ahLst/>
              <a:cxnLst/>
              <a:rect l="l" t="t" r="r" b="b"/>
              <a:pathLst>
                <a:path w="223" h="190" extrusionOk="0">
                  <a:moveTo>
                    <a:pt x="120"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58"/>
            <p:cNvSpPr/>
            <p:nvPr/>
          </p:nvSpPr>
          <p:spPr>
            <a:xfrm>
              <a:off x="4952050" y="2547175"/>
              <a:ext cx="5625" cy="4725"/>
            </a:xfrm>
            <a:custGeom>
              <a:avLst/>
              <a:gdLst/>
              <a:ahLst/>
              <a:cxnLst/>
              <a:rect l="l" t="t" r="r" b="b"/>
              <a:pathLst>
                <a:path w="225" h="189" extrusionOk="0">
                  <a:moveTo>
                    <a:pt x="131" y="0"/>
                  </a:moveTo>
                  <a:cubicBezTo>
                    <a:pt x="44" y="0"/>
                    <a:pt x="1" y="101"/>
                    <a:pt x="59" y="159"/>
                  </a:cubicBezTo>
                  <a:cubicBezTo>
                    <a:pt x="79" y="180"/>
                    <a:pt x="103" y="189"/>
                    <a:pt x="126" y="189"/>
                  </a:cubicBezTo>
                  <a:cubicBezTo>
                    <a:pt x="177" y="189"/>
                    <a:pt x="224" y="146"/>
                    <a:pt x="224" y="87"/>
                  </a:cubicBezTo>
                  <a:cubicBezTo>
                    <a:pt x="217"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58"/>
            <p:cNvSpPr/>
            <p:nvPr/>
          </p:nvSpPr>
          <p:spPr>
            <a:xfrm>
              <a:off x="4952050"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58"/>
            <p:cNvSpPr/>
            <p:nvPr/>
          </p:nvSpPr>
          <p:spPr>
            <a:xfrm>
              <a:off x="4952050" y="2562500"/>
              <a:ext cx="5625" cy="4800"/>
            </a:xfrm>
            <a:custGeom>
              <a:avLst/>
              <a:gdLst/>
              <a:ahLst/>
              <a:cxnLst/>
              <a:rect l="l" t="t" r="r" b="b"/>
              <a:pathLst>
                <a:path w="225" h="192" extrusionOk="0">
                  <a:moveTo>
                    <a:pt x="131" y="0"/>
                  </a:moveTo>
                  <a:cubicBezTo>
                    <a:pt x="44" y="0"/>
                    <a:pt x="1" y="101"/>
                    <a:pt x="59" y="166"/>
                  </a:cubicBezTo>
                  <a:cubicBezTo>
                    <a:pt x="78" y="183"/>
                    <a:pt x="100" y="191"/>
                    <a:pt x="122" y="191"/>
                  </a:cubicBezTo>
                  <a:cubicBezTo>
                    <a:pt x="174" y="191"/>
                    <a:pt x="224" y="148"/>
                    <a:pt x="224" y="87"/>
                  </a:cubicBezTo>
                  <a:cubicBezTo>
                    <a:pt x="217"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58"/>
            <p:cNvSpPr/>
            <p:nvPr/>
          </p:nvSpPr>
          <p:spPr>
            <a:xfrm>
              <a:off x="4952100" y="2570225"/>
              <a:ext cx="5575" cy="4750"/>
            </a:xfrm>
            <a:custGeom>
              <a:avLst/>
              <a:gdLst/>
              <a:ahLst/>
              <a:cxnLst/>
              <a:rect l="l" t="t" r="r" b="b"/>
              <a:pathLst>
                <a:path w="223" h="190" extrusionOk="0">
                  <a:moveTo>
                    <a:pt x="140" y="1"/>
                  </a:moveTo>
                  <a:cubicBezTo>
                    <a:pt x="136" y="1"/>
                    <a:pt x="132" y="1"/>
                    <a:pt x="129" y="2"/>
                  </a:cubicBezTo>
                  <a:cubicBezTo>
                    <a:pt x="126" y="1"/>
                    <a:pt x="123" y="1"/>
                    <a:pt x="120" y="1"/>
                  </a:cubicBezTo>
                  <a:cubicBezTo>
                    <a:pt x="39" y="1"/>
                    <a:pt x="1" y="104"/>
                    <a:pt x="57" y="160"/>
                  </a:cubicBezTo>
                  <a:cubicBezTo>
                    <a:pt x="77" y="181"/>
                    <a:pt x="101" y="190"/>
                    <a:pt x="124" y="190"/>
                  </a:cubicBezTo>
                  <a:cubicBezTo>
                    <a:pt x="175" y="190"/>
                    <a:pt x="222" y="147"/>
                    <a:pt x="222" y="88"/>
                  </a:cubicBezTo>
                  <a:cubicBezTo>
                    <a:pt x="216" y="41"/>
                    <a:pt x="184"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58"/>
            <p:cNvSpPr/>
            <p:nvPr/>
          </p:nvSpPr>
          <p:spPr>
            <a:xfrm>
              <a:off x="4952050"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58"/>
            <p:cNvSpPr/>
            <p:nvPr/>
          </p:nvSpPr>
          <p:spPr>
            <a:xfrm>
              <a:off x="4943575" y="2531675"/>
              <a:ext cx="5750" cy="4900"/>
            </a:xfrm>
            <a:custGeom>
              <a:avLst/>
              <a:gdLst/>
              <a:ahLst/>
              <a:cxnLst/>
              <a:rect l="l" t="t" r="r" b="b"/>
              <a:pathLst>
                <a:path w="230" h="196" extrusionOk="0">
                  <a:moveTo>
                    <a:pt x="131" y="0"/>
                  </a:moveTo>
                  <a:cubicBezTo>
                    <a:pt x="44" y="0"/>
                    <a:pt x="1" y="108"/>
                    <a:pt x="66" y="166"/>
                  </a:cubicBezTo>
                  <a:cubicBezTo>
                    <a:pt x="84" y="187"/>
                    <a:pt x="107" y="195"/>
                    <a:pt x="130" y="195"/>
                  </a:cubicBezTo>
                  <a:cubicBezTo>
                    <a:pt x="180" y="195"/>
                    <a:pt x="229" y="153"/>
                    <a:pt x="224" y="94"/>
                  </a:cubicBezTo>
                  <a:cubicBezTo>
                    <a:pt x="224"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58"/>
            <p:cNvSpPr/>
            <p:nvPr/>
          </p:nvSpPr>
          <p:spPr>
            <a:xfrm>
              <a:off x="4943625" y="2539400"/>
              <a:ext cx="5575" cy="4750"/>
            </a:xfrm>
            <a:custGeom>
              <a:avLst/>
              <a:gdLst/>
              <a:ahLst/>
              <a:cxnLst/>
              <a:rect l="l" t="t" r="r" b="b"/>
              <a:pathLst>
                <a:path w="223" h="190" extrusionOk="0">
                  <a:moveTo>
                    <a:pt x="121"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58"/>
            <p:cNvSpPr/>
            <p:nvPr/>
          </p:nvSpPr>
          <p:spPr>
            <a:xfrm>
              <a:off x="4943575" y="2547175"/>
              <a:ext cx="5750" cy="4725"/>
            </a:xfrm>
            <a:custGeom>
              <a:avLst/>
              <a:gdLst/>
              <a:ahLst/>
              <a:cxnLst/>
              <a:rect l="l" t="t" r="r" b="b"/>
              <a:pathLst>
                <a:path w="230" h="189" extrusionOk="0">
                  <a:moveTo>
                    <a:pt x="131" y="0"/>
                  </a:moveTo>
                  <a:cubicBezTo>
                    <a:pt x="44" y="0"/>
                    <a:pt x="1" y="101"/>
                    <a:pt x="66" y="159"/>
                  </a:cubicBezTo>
                  <a:cubicBezTo>
                    <a:pt x="84" y="180"/>
                    <a:pt x="107" y="189"/>
                    <a:pt x="130" y="189"/>
                  </a:cubicBezTo>
                  <a:cubicBezTo>
                    <a:pt x="180" y="189"/>
                    <a:pt x="229" y="146"/>
                    <a:pt x="224" y="87"/>
                  </a:cubicBezTo>
                  <a:cubicBezTo>
                    <a:pt x="224"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58"/>
            <p:cNvSpPr/>
            <p:nvPr/>
          </p:nvSpPr>
          <p:spPr>
            <a:xfrm>
              <a:off x="4943575"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58"/>
            <p:cNvSpPr/>
            <p:nvPr/>
          </p:nvSpPr>
          <p:spPr>
            <a:xfrm>
              <a:off x="4943575" y="2562500"/>
              <a:ext cx="5750" cy="4800"/>
            </a:xfrm>
            <a:custGeom>
              <a:avLst/>
              <a:gdLst/>
              <a:ahLst/>
              <a:cxnLst/>
              <a:rect l="l" t="t" r="r" b="b"/>
              <a:pathLst>
                <a:path w="230" h="192" extrusionOk="0">
                  <a:moveTo>
                    <a:pt x="131" y="0"/>
                  </a:moveTo>
                  <a:cubicBezTo>
                    <a:pt x="44" y="0"/>
                    <a:pt x="1" y="101"/>
                    <a:pt x="66" y="166"/>
                  </a:cubicBezTo>
                  <a:cubicBezTo>
                    <a:pt x="83" y="183"/>
                    <a:pt x="104" y="191"/>
                    <a:pt x="126" y="191"/>
                  </a:cubicBezTo>
                  <a:cubicBezTo>
                    <a:pt x="177" y="191"/>
                    <a:pt x="230" y="148"/>
                    <a:pt x="224" y="87"/>
                  </a:cubicBezTo>
                  <a:cubicBezTo>
                    <a:pt x="224"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58"/>
            <p:cNvSpPr/>
            <p:nvPr/>
          </p:nvSpPr>
          <p:spPr>
            <a:xfrm>
              <a:off x="4943625" y="2570225"/>
              <a:ext cx="5700" cy="4750"/>
            </a:xfrm>
            <a:custGeom>
              <a:avLst/>
              <a:gdLst/>
              <a:ahLst/>
              <a:cxnLst/>
              <a:rect l="l" t="t" r="r" b="b"/>
              <a:pathLst>
                <a:path w="228" h="190" extrusionOk="0">
                  <a:moveTo>
                    <a:pt x="140" y="1"/>
                  </a:moveTo>
                  <a:cubicBezTo>
                    <a:pt x="136" y="1"/>
                    <a:pt x="132" y="1"/>
                    <a:pt x="129" y="2"/>
                  </a:cubicBezTo>
                  <a:cubicBezTo>
                    <a:pt x="126" y="1"/>
                    <a:pt x="123" y="1"/>
                    <a:pt x="121" y="1"/>
                  </a:cubicBezTo>
                  <a:cubicBezTo>
                    <a:pt x="39" y="1"/>
                    <a:pt x="1" y="104"/>
                    <a:pt x="64" y="160"/>
                  </a:cubicBezTo>
                  <a:cubicBezTo>
                    <a:pt x="82" y="181"/>
                    <a:pt x="105" y="190"/>
                    <a:pt x="128" y="190"/>
                  </a:cubicBezTo>
                  <a:cubicBezTo>
                    <a:pt x="178" y="190"/>
                    <a:pt x="227" y="147"/>
                    <a:pt x="222" y="88"/>
                  </a:cubicBezTo>
                  <a:cubicBezTo>
                    <a:pt x="222" y="41"/>
                    <a:pt x="185"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58"/>
            <p:cNvSpPr/>
            <p:nvPr/>
          </p:nvSpPr>
          <p:spPr>
            <a:xfrm>
              <a:off x="4943575"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4" name="Google Shape;1704;p58"/>
          <p:cNvGrpSpPr/>
          <p:nvPr/>
        </p:nvGrpSpPr>
        <p:grpSpPr>
          <a:xfrm>
            <a:off x="1990126" y="3423163"/>
            <a:ext cx="965351" cy="134611"/>
            <a:chOff x="4411970" y="2962952"/>
            <a:chExt cx="706544" cy="104212"/>
          </a:xfrm>
        </p:grpSpPr>
        <p:sp>
          <p:nvSpPr>
            <p:cNvPr id="1705" name="Google Shape;1705;p58"/>
            <p:cNvSpPr/>
            <p:nvPr/>
          </p:nvSpPr>
          <p:spPr>
            <a:xfrm>
              <a:off x="4583864" y="2962952"/>
              <a:ext cx="534651" cy="104077"/>
            </a:xfrm>
            <a:custGeom>
              <a:avLst/>
              <a:gdLst/>
              <a:ahLst/>
              <a:cxnLst/>
              <a:rect l="l" t="t" r="r" b="b"/>
              <a:pathLst>
                <a:path w="11841" h="2305" extrusionOk="0">
                  <a:moveTo>
                    <a:pt x="1155" y="0"/>
                  </a:moveTo>
                  <a:lnTo>
                    <a:pt x="0" y="2304"/>
                  </a:lnTo>
                  <a:lnTo>
                    <a:pt x="11410" y="2304"/>
                  </a:lnTo>
                  <a:lnTo>
                    <a:pt x="11840" y="1153"/>
                  </a:lnTo>
                  <a:lnTo>
                    <a:pt x="11410" y="0"/>
                  </a:ln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58"/>
            <p:cNvSpPr/>
            <p:nvPr/>
          </p:nvSpPr>
          <p:spPr>
            <a:xfrm>
              <a:off x="4411970" y="2963088"/>
              <a:ext cx="124124" cy="104077"/>
            </a:xfrm>
            <a:custGeom>
              <a:avLst/>
              <a:gdLst/>
              <a:ahLst/>
              <a:cxnLst/>
              <a:rect l="l" t="t" r="r" b="b"/>
              <a:pathLst>
                <a:path w="2749" h="2305" extrusionOk="0">
                  <a:moveTo>
                    <a:pt x="2749" y="0"/>
                  </a:moveTo>
                  <a:lnTo>
                    <a:pt x="177" y="2"/>
                  </a:lnTo>
                  <a:cubicBezTo>
                    <a:pt x="79" y="2"/>
                    <a:pt x="1" y="79"/>
                    <a:pt x="1" y="176"/>
                  </a:cubicBezTo>
                  <a:lnTo>
                    <a:pt x="1" y="2130"/>
                  </a:lnTo>
                  <a:cubicBezTo>
                    <a:pt x="1" y="2226"/>
                    <a:pt x="79" y="2305"/>
                    <a:pt x="177" y="2305"/>
                  </a:cubicBezTo>
                  <a:lnTo>
                    <a:pt x="1522" y="2305"/>
                  </a:lnTo>
                  <a:lnTo>
                    <a:pt x="2749" y="0"/>
                  </a:lnTo>
                  <a:close/>
                </a:path>
              </a:pathLst>
            </a:custGeom>
            <a:solidFill>
              <a:srgbClr val="CC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58"/>
            <p:cNvSpPr/>
            <p:nvPr/>
          </p:nvSpPr>
          <p:spPr>
            <a:xfrm>
              <a:off x="4496946" y="2963133"/>
              <a:ext cx="79920" cy="104031"/>
            </a:xfrm>
            <a:custGeom>
              <a:avLst/>
              <a:gdLst/>
              <a:ahLst/>
              <a:cxnLst/>
              <a:rect l="l" t="t" r="r" b="b"/>
              <a:pathLst>
                <a:path w="1770" h="2304" extrusionOk="0">
                  <a:moveTo>
                    <a:pt x="1227" y="1"/>
                  </a:moveTo>
                  <a:lnTo>
                    <a:pt x="0" y="2304"/>
                  </a:lnTo>
                  <a:lnTo>
                    <a:pt x="542" y="2304"/>
                  </a:lnTo>
                  <a:lnTo>
                    <a:pt x="1770" y="1"/>
                  </a:ln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58"/>
            <p:cNvSpPr/>
            <p:nvPr/>
          </p:nvSpPr>
          <p:spPr>
            <a:xfrm>
              <a:off x="4537628" y="2963133"/>
              <a:ext cx="79965" cy="104031"/>
            </a:xfrm>
            <a:custGeom>
              <a:avLst/>
              <a:gdLst/>
              <a:ahLst/>
              <a:cxnLst/>
              <a:rect l="l" t="t" r="r" b="b"/>
              <a:pathLst>
                <a:path w="1771" h="2304" extrusionOk="0">
                  <a:moveTo>
                    <a:pt x="1229" y="1"/>
                  </a:moveTo>
                  <a:lnTo>
                    <a:pt x="1" y="2304"/>
                  </a:lnTo>
                  <a:lnTo>
                    <a:pt x="544" y="2304"/>
                  </a:lnTo>
                  <a:lnTo>
                    <a:pt x="1770" y="1"/>
                  </a:ln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9" name="Google Shape;1709;p58"/>
          <p:cNvGrpSpPr/>
          <p:nvPr/>
        </p:nvGrpSpPr>
        <p:grpSpPr>
          <a:xfrm>
            <a:off x="1990126" y="3012077"/>
            <a:ext cx="960158" cy="289172"/>
            <a:chOff x="4411970" y="2726085"/>
            <a:chExt cx="643107" cy="193659"/>
          </a:xfrm>
        </p:grpSpPr>
        <p:sp>
          <p:nvSpPr>
            <p:cNvPr id="1710" name="Google Shape;1710;p58"/>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58"/>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58"/>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3" name="Google Shape;1713;p58"/>
          <p:cNvGrpSpPr/>
          <p:nvPr/>
        </p:nvGrpSpPr>
        <p:grpSpPr>
          <a:xfrm>
            <a:off x="993018" y="3278187"/>
            <a:ext cx="833173" cy="259209"/>
            <a:chOff x="4411970" y="4340222"/>
            <a:chExt cx="779467" cy="242683"/>
          </a:xfrm>
        </p:grpSpPr>
        <p:sp>
          <p:nvSpPr>
            <p:cNvPr id="1714" name="Google Shape;1714;p58"/>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58"/>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58"/>
            <p:cNvSpPr/>
            <p:nvPr/>
          </p:nvSpPr>
          <p:spPr>
            <a:xfrm>
              <a:off x="4533392" y="4383749"/>
              <a:ext cx="658046" cy="199155"/>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7" name="Google Shape;1717;p58"/>
          <p:cNvGrpSpPr/>
          <p:nvPr/>
        </p:nvGrpSpPr>
        <p:grpSpPr>
          <a:xfrm>
            <a:off x="1990126" y="2673933"/>
            <a:ext cx="965160" cy="216230"/>
            <a:chOff x="4411970" y="2468674"/>
            <a:chExt cx="747317" cy="167425"/>
          </a:xfrm>
        </p:grpSpPr>
        <p:sp>
          <p:nvSpPr>
            <p:cNvPr id="1718" name="Google Shape;1718;p58"/>
            <p:cNvSpPr/>
            <p:nvPr/>
          </p:nvSpPr>
          <p:spPr>
            <a:xfrm>
              <a:off x="4411970" y="2468674"/>
              <a:ext cx="216235" cy="167425"/>
            </a:xfrm>
            <a:custGeom>
              <a:avLst/>
              <a:gdLst/>
              <a:ahLst/>
              <a:cxnLst/>
              <a:rect l="l" t="t" r="r" b="b"/>
              <a:pathLst>
                <a:path w="4789" h="3708" extrusionOk="0">
                  <a:moveTo>
                    <a:pt x="1" y="0"/>
                  </a:moveTo>
                  <a:lnTo>
                    <a:pt x="1" y="3707"/>
                  </a:lnTo>
                  <a:lnTo>
                    <a:pt x="3381" y="3707"/>
                  </a:lnTo>
                  <a:lnTo>
                    <a:pt x="4789" y="1853"/>
                  </a:lnTo>
                  <a:lnTo>
                    <a:pt x="3381"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58"/>
            <p:cNvSpPr/>
            <p:nvPr/>
          </p:nvSpPr>
          <p:spPr>
            <a:xfrm>
              <a:off x="4564629" y="2468674"/>
              <a:ext cx="594658" cy="167425"/>
            </a:xfrm>
            <a:custGeom>
              <a:avLst/>
              <a:gdLst/>
              <a:ahLst/>
              <a:cxnLst/>
              <a:rect l="l" t="t" r="r" b="b"/>
              <a:pathLst>
                <a:path w="13170" h="3708" extrusionOk="0">
                  <a:moveTo>
                    <a:pt x="0" y="0"/>
                  </a:moveTo>
                  <a:lnTo>
                    <a:pt x="1408" y="1853"/>
                  </a:lnTo>
                  <a:lnTo>
                    <a:pt x="0" y="3707"/>
                  </a:lnTo>
                  <a:lnTo>
                    <a:pt x="13169" y="3707"/>
                  </a:lnTo>
                  <a:lnTo>
                    <a:pt x="13169"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0" name="Google Shape;1720;p58"/>
          <p:cNvGrpSpPr/>
          <p:nvPr/>
        </p:nvGrpSpPr>
        <p:grpSpPr>
          <a:xfrm>
            <a:off x="988873" y="2578650"/>
            <a:ext cx="810451" cy="319148"/>
            <a:chOff x="4411970" y="3686602"/>
            <a:chExt cx="797845" cy="314215"/>
          </a:xfrm>
        </p:grpSpPr>
        <p:sp>
          <p:nvSpPr>
            <p:cNvPr id="1721" name="Google Shape;1721;p58"/>
            <p:cNvSpPr/>
            <p:nvPr/>
          </p:nvSpPr>
          <p:spPr>
            <a:xfrm>
              <a:off x="4411970" y="3780383"/>
              <a:ext cx="797845" cy="220435"/>
            </a:xfrm>
            <a:custGeom>
              <a:avLst/>
              <a:gdLst/>
              <a:ahLst/>
              <a:cxnLst/>
              <a:rect l="l" t="t" r="r" b="b"/>
              <a:pathLst>
                <a:path w="17670" h="4882" extrusionOk="0">
                  <a:moveTo>
                    <a:pt x="356" y="1"/>
                  </a:moveTo>
                  <a:cubicBezTo>
                    <a:pt x="159" y="1"/>
                    <a:pt x="1" y="161"/>
                    <a:pt x="1" y="356"/>
                  </a:cubicBezTo>
                  <a:lnTo>
                    <a:pt x="1" y="4881"/>
                  </a:lnTo>
                  <a:lnTo>
                    <a:pt x="17316" y="4881"/>
                  </a:lnTo>
                  <a:cubicBezTo>
                    <a:pt x="17511" y="4881"/>
                    <a:pt x="17670" y="4723"/>
                    <a:pt x="17670" y="4528"/>
                  </a:cubicBezTo>
                  <a:lnTo>
                    <a:pt x="17670"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58"/>
            <p:cNvSpPr/>
            <p:nvPr/>
          </p:nvSpPr>
          <p:spPr>
            <a:xfrm>
              <a:off x="4411970" y="3940447"/>
              <a:ext cx="60414" cy="60369"/>
            </a:xfrm>
            <a:custGeom>
              <a:avLst/>
              <a:gdLst/>
              <a:ahLst/>
              <a:cxnLst/>
              <a:rect l="l" t="t" r="r" b="b"/>
              <a:pathLst>
                <a:path w="1338" h="1337" extrusionOk="0">
                  <a:moveTo>
                    <a:pt x="1" y="1"/>
                  </a:moveTo>
                  <a:lnTo>
                    <a:pt x="1" y="1336"/>
                  </a:lnTo>
                  <a:lnTo>
                    <a:pt x="1338" y="1336"/>
                  </a:lnTo>
                  <a:lnTo>
                    <a:pt x="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58"/>
            <p:cNvSpPr/>
            <p:nvPr/>
          </p:nvSpPr>
          <p:spPr>
            <a:xfrm>
              <a:off x="4411970" y="3686602"/>
              <a:ext cx="228743" cy="228743"/>
            </a:xfrm>
            <a:custGeom>
              <a:avLst/>
              <a:gdLst/>
              <a:ahLst/>
              <a:cxnLst/>
              <a:rect l="l" t="t" r="r" b="b"/>
              <a:pathLst>
                <a:path w="5066" h="5066" extrusionOk="0">
                  <a:moveTo>
                    <a:pt x="2534" y="1"/>
                  </a:moveTo>
                  <a:cubicBezTo>
                    <a:pt x="1134" y="1"/>
                    <a:pt x="1" y="1134"/>
                    <a:pt x="1" y="2534"/>
                  </a:cubicBezTo>
                  <a:cubicBezTo>
                    <a:pt x="1" y="3932"/>
                    <a:pt x="1134" y="5066"/>
                    <a:pt x="2534" y="5066"/>
                  </a:cubicBezTo>
                  <a:cubicBezTo>
                    <a:pt x="3932" y="5066"/>
                    <a:pt x="5066" y="3932"/>
                    <a:pt x="5066" y="2534"/>
                  </a:cubicBezTo>
                  <a:cubicBezTo>
                    <a:pt x="5066" y="1134"/>
                    <a:pt x="3932" y="1"/>
                    <a:pt x="253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58"/>
            <p:cNvSpPr/>
            <p:nvPr/>
          </p:nvSpPr>
          <p:spPr>
            <a:xfrm>
              <a:off x="4442628" y="3717261"/>
              <a:ext cx="167425" cy="167425"/>
            </a:xfrm>
            <a:custGeom>
              <a:avLst/>
              <a:gdLst/>
              <a:ahLst/>
              <a:cxnLst/>
              <a:rect l="l" t="t" r="r" b="b"/>
              <a:pathLst>
                <a:path w="3708" h="3708" extrusionOk="0">
                  <a:moveTo>
                    <a:pt x="3708" y="1855"/>
                  </a:moveTo>
                  <a:cubicBezTo>
                    <a:pt x="3708" y="2878"/>
                    <a:pt x="2878" y="3708"/>
                    <a:pt x="1855" y="3708"/>
                  </a:cubicBezTo>
                  <a:cubicBezTo>
                    <a:pt x="832" y="3708"/>
                    <a:pt x="1" y="2878"/>
                    <a:pt x="1" y="1855"/>
                  </a:cubicBezTo>
                  <a:cubicBezTo>
                    <a:pt x="1" y="830"/>
                    <a:pt x="832" y="1"/>
                    <a:pt x="1855" y="1"/>
                  </a:cubicBezTo>
                  <a:cubicBezTo>
                    <a:pt x="2878" y="1"/>
                    <a:pt x="3708" y="830"/>
                    <a:pt x="3708" y="1855"/>
                  </a:cubicBezTo>
                  <a:close/>
                </a:path>
              </a:pathLst>
            </a:custGeom>
            <a:solidFill>
              <a:srgbClr val="222D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58"/>
            <p:cNvSpPr/>
            <p:nvPr/>
          </p:nvSpPr>
          <p:spPr>
            <a:xfrm>
              <a:off x="4455090" y="3729723"/>
              <a:ext cx="142546" cy="142546"/>
            </a:xfrm>
            <a:custGeom>
              <a:avLst/>
              <a:gdLst/>
              <a:ahLst/>
              <a:cxnLst/>
              <a:rect l="l" t="t" r="r" b="b"/>
              <a:pathLst>
                <a:path w="3157" h="3157" extrusionOk="0">
                  <a:moveTo>
                    <a:pt x="1579" y="0"/>
                  </a:moveTo>
                  <a:cubicBezTo>
                    <a:pt x="706" y="0"/>
                    <a:pt x="0" y="706"/>
                    <a:pt x="0" y="1579"/>
                  </a:cubicBezTo>
                  <a:cubicBezTo>
                    <a:pt x="0" y="2450"/>
                    <a:pt x="706" y="3156"/>
                    <a:pt x="1579" y="3156"/>
                  </a:cubicBezTo>
                  <a:cubicBezTo>
                    <a:pt x="2450" y="3156"/>
                    <a:pt x="3156" y="2450"/>
                    <a:pt x="3156" y="1579"/>
                  </a:cubicBezTo>
                  <a:cubicBezTo>
                    <a:pt x="3156" y="706"/>
                    <a:pt x="2450" y="0"/>
                    <a:pt x="157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6" name="Google Shape;1726;p58"/>
          <p:cNvSpPr/>
          <p:nvPr/>
        </p:nvSpPr>
        <p:spPr>
          <a:xfrm>
            <a:off x="981722" y="2987237"/>
            <a:ext cx="822545" cy="195833"/>
          </a:xfrm>
          <a:custGeom>
            <a:avLst/>
            <a:gdLst/>
            <a:ahLst/>
            <a:cxnLst/>
            <a:rect l="l" t="t" r="r" b="b"/>
            <a:pathLst>
              <a:path w="17936" h="4270" extrusionOk="0">
                <a:moveTo>
                  <a:pt x="2303" y="1110"/>
                </a:moveTo>
                <a:cubicBezTo>
                  <a:pt x="2883" y="1110"/>
                  <a:pt x="3355" y="1569"/>
                  <a:pt x="3355" y="2135"/>
                </a:cubicBezTo>
                <a:cubicBezTo>
                  <a:pt x="3353" y="2716"/>
                  <a:pt x="2883" y="3187"/>
                  <a:pt x="2303" y="3187"/>
                </a:cubicBezTo>
                <a:cubicBezTo>
                  <a:pt x="1722" y="3187"/>
                  <a:pt x="1251" y="2716"/>
                  <a:pt x="1251" y="2135"/>
                </a:cubicBezTo>
                <a:cubicBezTo>
                  <a:pt x="1251" y="1569"/>
                  <a:pt x="1722" y="1110"/>
                  <a:pt x="2303" y="1110"/>
                </a:cubicBezTo>
                <a:close/>
                <a:moveTo>
                  <a:pt x="2304" y="0"/>
                </a:moveTo>
                <a:cubicBezTo>
                  <a:pt x="1748" y="0"/>
                  <a:pt x="1201" y="218"/>
                  <a:pt x="793" y="626"/>
                </a:cubicBezTo>
                <a:cubicBezTo>
                  <a:pt x="183" y="1236"/>
                  <a:pt x="0" y="2154"/>
                  <a:pt x="330" y="2951"/>
                </a:cubicBezTo>
                <a:cubicBezTo>
                  <a:pt x="662" y="3749"/>
                  <a:pt x="1438" y="4269"/>
                  <a:pt x="2303" y="4269"/>
                </a:cubicBezTo>
                <a:cubicBezTo>
                  <a:pt x="3481" y="4269"/>
                  <a:pt x="4436" y="3313"/>
                  <a:pt x="4436" y="2135"/>
                </a:cubicBezTo>
                <a:lnTo>
                  <a:pt x="4436" y="3254"/>
                </a:lnTo>
                <a:cubicBezTo>
                  <a:pt x="4436" y="3814"/>
                  <a:pt x="4891" y="4269"/>
                  <a:pt x="5451" y="4269"/>
                </a:cubicBezTo>
                <a:lnTo>
                  <a:pt x="17600" y="4269"/>
                </a:lnTo>
                <a:cubicBezTo>
                  <a:pt x="17785" y="4269"/>
                  <a:pt x="17935" y="4119"/>
                  <a:pt x="17935" y="3936"/>
                </a:cubicBezTo>
                <a:lnTo>
                  <a:pt x="17935" y="333"/>
                </a:lnTo>
                <a:cubicBezTo>
                  <a:pt x="17934" y="149"/>
                  <a:pt x="17785" y="0"/>
                  <a:pt x="17602" y="0"/>
                </a:cubicBezTo>
                <a:lnTo>
                  <a:pt x="5451" y="0"/>
                </a:lnTo>
                <a:cubicBezTo>
                  <a:pt x="4891" y="0"/>
                  <a:pt x="4437" y="453"/>
                  <a:pt x="4437" y="1014"/>
                </a:cubicBezTo>
                <a:lnTo>
                  <a:pt x="4437" y="2133"/>
                </a:lnTo>
                <a:cubicBezTo>
                  <a:pt x="4436" y="1270"/>
                  <a:pt x="3915" y="492"/>
                  <a:pt x="3118" y="162"/>
                </a:cubicBezTo>
                <a:cubicBezTo>
                  <a:pt x="2855" y="53"/>
                  <a:pt x="2578" y="0"/>
                  <a:pt x="230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7" name="Google Shape;1727;p58"/>
          <p:cNvGrpSpPr/>
          <p:nvPr/>
        </p:nvGrpSpPr>
        <p:grpSpPr>
          <a:xfrm>
            <a:off x="988970" y="2333174"/>
            <a:ext cx="1970333" cy="208784"/>
            <a:chOff x="6336019" y="3733725"/>
            <a:chExt cx="2566206" cy="351310"/>
          </a:xfrm>
        </p:grpSpPr>
        <p:sp>
          <p:nvSpPr>
            <p:cNvPr id="1728" name="Google Shape;1728;p58"/>
            <p:cNvSpPr/>
            <p:nvPr/>
          </p:nvSpPr>
          <p:spPr>
            <a:xfrm>
              <a:off x="6336019" y="3733735"/>
              <a:ext cx="1881300" cy="351300"/>
            </a:xfrm>
            <a:prstGeom prst="homePlate">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58"/>
            <p:cNvSpPr/>
            <p:nvPr/>
          </p:nvSpPr>
          <p:spPr>
            <a:xfrm>
              <a:off x="8098525" y="3733725"/>
              <a:ext cx="346500" cy="351300"/>
            </a:xfrm>
            <a:prstGeom prst="chevron">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58"/>
            <p:cNvSpPr/>
            <p:nvPr/>
          </p:nvSpPr>
          <p:spPr>
            <a:xfrm>
              <a:off x="8327125" y="3733725"/>
              <a:ext cx="346500" cy="351300"/>
            </a:xfrm>
            <a:prstGeom prst="chevron">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58"/>
            <p:cNvSpPr/>
            <p:nvPr/>
          </p:nvSpPr>
          <p:spPr>
            <a:xfrm>
              <a:off x="8555725" y="3733725"/>
              <a:ext cx="346500" cy="351300"/>
            </a:xfrm>
            <a:prstGeom prst="chevron">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2" name="Google Shape;1732;p58"/>
          <p:cNvGrpSpPr/>
          <p:nvPr/>
        </p:nvGrpSpPr>
        <p:grpSpPr>
          <a:xfrm>
            <a:off x="1990126" y="3940729"/>
            <a:ext cx="946551" cy="153200"/>
            <a:chOff x="4404545" y="3301592"/>
            <a:chExt cx="782403" cy="129272"/>
          </a:xfrm>
        </p:grpSpPr>
        <p:sp>
          <p:nvSpPr>
            <p:cNvPr id="1733" name="Google Shape;1733;p58"/>
            <p:cNvSpPr/>
            <p:nvPr/>
          </p:nvSpPr>
          <p:spPr>
            <a:xfrm>
              <a:off x="4404545" y="3301592"/>
              <a:ext cx="782403" cy="129272"/>
            </a:xfrm>
            <a:custGeom>
              <a:avLst/>
              <a:gdLst/>
              <a:ahLst/>
              <a:cxnLst/>
              <a:rect l="l" t="t" r="r" b="b"/>
              <a:pathLst>
                <a:path w="17328" h="2863" extrusionOk="0">
                  <a:moveTo>
                    <a:pt x="1432" y="1"/>
                  </a:moveTo>
                  <a:cubicBezTo>
                    <a:pt x="641" y="1"/>
                    <a:pt x="1" y="641"/>
                    <a:pt x="2" y="1431"/>
                  </a:cubicBezTo>
                  <a:cubicBezTo>
                    <a:pt x="1" y="2222"/>
                    <a:pt x="641" y="2861"/>
                    <a:pt x="1432" y="2862"/>
                  </a:cubicBezTo>
                  <a:lnTo>
                    <a:pt x="15897" y="2862"/>
                  </a:lnTo>
                  <a:cubicBezTo>
                    <a:pt x="16687" y="2861"/>
                    <a:pt x="17327" y="2222"/>
                    <a:pt x="17327" y="1431"/>
                  </a:cubicBezTo>
                  <a:cubicBezTo>
                    <a:pt x="17327" y="641"/>
                    <a:pt x="16687" y="1"/>
                    <a:pt x="1589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58"/>
            <p:cNvSpPr/>
            <p:nvPr/>
          </p:nvSpPr>
          <p:spPr>
            <a:xfrm>
              <a:off x="4416034" y="3308320"/>
              <a:ext cx="120286" cy="115726"/>
            </a:xfrm>
            <a:custGeom>
              <a:avLst/>
              <a:gdLst/>
              <a:ahLst/>
              <a:cxnLst/>
              <a:rect l="l" t="t" r="r" b="b"/>
              <a:pathLst>
                <a:path w="2664" h="2563" extrusionOk="0">
                  <a:moveTo>
                    <a:pt x="1382" y="1"/>
                  </a:moveTo>
                  <a:cubicBezTo>
                    <a:pt x="864" y="1"/>
                    <a:pt x="398" y="313"/>
                    <a:pt x="199" y="792"/>
                  </a:cubicBezTo>
                  <a:cubicBezTo>
                    <a:pt x="0" y="1270"/>
                    <a:pt x="109" y="1821"/>
                    <a:pt x="476" y="2188"/>
                  </a:cubicBezTo>
                  <a:cubicBezTo>
                    <a:pt x="721" y="2433"/>
                    <a:pt x="1048" y="2563"/>
                    <a:pt x="1381" y="2563"/>
                  </a:cubicBezTo>
                  <a:cubicBezTo>
                    <a:pt x="1547" y="2563"/>
                    <a:pt x="1713" y="2531"/>
                    <a:pt x="1872" y="2465"/>
                  </a:cubicBezTo>
                  <a:cubicBezTo>
                    <a:pt x="2351" y="2268"/>
                    <a:pt x="2663" y="1800"/>
                    <a:pt x="2663" y="1282"/>
                  </a:cubicBezTo>
                  <a:cubicBezTo>
                    <a:pt x="2663" y="574"/>
                    <a:pt x="2090" y="1"/>
                    <a:pt x="138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5" name="Google Shape;1735;p58"/>
          <p:cNvGrpSpPr/>
          <p:nvPr/>
        </p:nvGrpSpPr>
        <p:grpSpPr>
          <a:xfrm>
            <a:off x="1990126" y="3679688"/>
            <a:ext cx="962257" cy="139127"/>
            <a:chOff x="4411970" y="3131459"/>
            <a:chExt cx="710520" cy="117397"/>
          </a:xfrm>
        </p:grpSpPr>
        <p:sp>
          <p:nvSpPr>
            <p:cNvPr id="1736" name="Google Shape;1736;p58"/>
            <p:cNvSpPr/>
            <p:nvPr/>
          </p:nvSpPr>
          <p:spPr>
            <a:xfrm>
              <a:off x="4411970" y="3131459"/>
              <a:ext cx="710520" cy="117397"/>
            </a:xfrm>
            <a:custGeom>
              <a:avLst/>
              <a:gdLst/>
              <a:ahLst/>
              <a:cxnLst/>
              <a:rect l="l" t="t" r="r" b="b"/>
              <a:pathLst>
                <a:path w="15736" h="2600" extrusionOk="0">
                  <a:moveTo>
                    <a:pt x="201" y="1"/>
                  </a:moveTo>
                  <a:cubicBezTo>
                    <a:pt x="90" y="1"/>
                    <a:pt x="1" y="90"/>
                    <a:pt x="1" y="201"/>
                  </a:cubicBezTo>
                  <a:lnTo>
                    <a:pt x="1" y="2400"/>
                  </a:lnTo>
                  <a:cubicBezTo>
                    <a:pt x="1" y="2510"/>
                    <a:pt x="90" y="2600"/>
                    <a:pt x="201" y="2600"/>
                  </a:cubicBezTo>
                  <a:lnTo>
                    <a:pt x="15537" y="2600"/>
                  </a:lnTo>
                  <a:cubicBezTo>
                    <a:pt x="15646" y="2600"/>
                    <a:pt x="15735" y="2510"/>
                    <a:pt x="15735" y="2400"/>
                  </a:cubicBezTo>
                  <a:lnTo>
                    <a:pt x="15735" y="201"/>
                  </a:lnTo>
                  <a:cubicBezTo>
                    <a:pt x="15735" y="90"/>
                    <a:pt x="15646" y="1"/>
                    <a:pt x="1553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58"/>
            <p:cNvSpPr/>
            <p:nvPr/>
          </p:nvSpPr>
          <p:spPr>
            <a:xfrm>
              <a:off x="4411970" y="3131459"/>
              <a:ext cx="168012" cy="117397"/>
            </a:xfrm>
            <a:custGeom>
              <a:avLst/>
              <a:gdLst/>
              <a:ahLst/>
              <a:cxnLst/>
              <a:rect l="l" t="t" r="r" b="b"/>
              <a:pathLst>
                <a:path w="3721" h="2600" extrusionOk="0">
                  <a:moveTo>
                    <a:pt x="201" y="1"/>
                  </a:moveTo>
                  <a:cubicBezTo>
                    <a:pt x="90" y="1"/>
                    <a:pt x="1" y="90"/>
                    <a:pt x="1" y="201"/>
                  </a:cubicBezTo>
                  <a:lnTo>
                    <a:pt x="1" y="2400"/>
                  </a:lnTo>
                  <a:cubicBezTo>
                    <a:pt x="1" y="2510"/>
                    <a:pt x="90" y="2600"/>
                    <a:pt x="201" y="2600"/>
                  </a:cubicBezTo>
                  <a:lnTo>
                    <a:pt x="3721" y="2600"/>
                  </a:lnTo>
                  <a:lnTo>
                    <a:pt x="2925" y="1693"/>
                  </a:lnTo>
                  <a:lnTo>
                    <a:pt x="2925"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8" name="Google Shape;1738;p58" descr="Timeline background shape"/>
          <p:cNvSpPr/>
          <p:nvPr/>
        </p:nvSpPr>
        <p:spPr>
          <a:xfrm>
            <a:off x="1990126" y="4215843"/>
            <a:ext cx="960300" cy="153000"/>
          </a:xfrm>
          <a:prstGeom prst="homePlate">
            <a:avLst>
              <a:gd name="adj" fmla="val 5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9" name="Google Shape;1739;p58"/>
          <p:cNvGrpSpPr/>
          <p:nvPr/>
        </p:nvGrpSpPr>
        <p:grpSpPr>
          <a:xfrm>
            <a:off x="990271" y="3614482"/>
            <a:ext cx="823838" cy="458988"/>
            <a:chOff x="4411970" y="1801825"/>
            <a:chExt cx="734586" cy="409262"/>
          </a:xfrm>
        </p:grpSpPr>
        <p:sp>
          <p:nvSpPr>
            <p:cNvPr id="1740" name="Google Shape;1740;p58"/>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58"/>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2" name="Google Shape;1742;p58"/>
          <p:cNvGrpSpPr/>
          <p:nvPr/>
        </p:nvGrpSpPr>
        <p:grpSpPr>
          <a:xfrm>
            <a:off x="990271" y="4162908"/>
            <a:ext cx="856348" cy="212039"/>
            <a:chOff x="4411970" y="2233974"/>
            <a:chExt cx="763574" cy="189068"/>
          </a:xfrm>
        </p:grpSpPr>
        <p:sp>
          <p:nvSpPr>
            <p:cNvPr id="1743" name="Google Shape;1743;p58"/>
            <p:cNvSpPr/>
            <p:nvPr/>
          </p:nvSpPr>
          <p:spPr>
            <a:xfrm>
              <a:off x="4411970" y="2278599"/>
              <a:ext cx="763574" cy="144443"/>
            </a:xfrm>
            <a:custGeom>
              <a:avLst/>
              <a:gdLst/>
              <a:ahLst/>
              <a:cxnLst/>
              <a:rect l="l" t="t" r="r" b="b"/>
              <a:pathLst>
                <a:path w="16911" h="3199" extrusionOk="0">
                  <a:moveTo>
                    <a:pt x="1" y="1"/>
                  </a:moveTo>
                  <a:lnTo>
                    <a:pt x="1" y="3198"/>
                  </a:lnTo>
                  <a:lnTo>
                    <a:pt x="16911" y="3198"/>
                  </a:lnTo>
                  <a:lnTo>
                    <a:pt x="1691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58"/>
            <p:cNvSpPr/>
            <p:nvPr/>
          </p:nvSpPr>
          <p:spPr>
            <a:xfrm>
              <a:off x="4411970" y="2233974"/>
              <a:ext cx="262291" cy="144443"/>
            </a:xfrm>
            <a:custGeom>
              <a:avLst/>
              <a:gdLst/>
              <a:ahLst/>
              <a:cxnLst/>
              <a:rect l="l" t="t" r="r" b="b"/>
              <a:pathLst>
                <a:path w="5809" h="3199" extrusionOk="0">
                  <a:moveTo>
                    <a:pt x="1" y="1"/>
                  </a:moveTo>
                  <a:lnTo>
                    <a:pt x="1" y="3198"/>
                  </a:lnTo>
                  <a:lnTo>
                    <a:pt x="5809" y="3198"/>
                  </a:lnTo>
                  <a:lnTo>
                    <a:pt x="419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5" name="Google Shape;1745;p58"/>
          <p:cNvGrpSpPr/>
          <p:nvPr/>
        </p:nvGrpSpPr>
        <p:grpSpPr>
          <a:xfrm>
            <a:off x="3100467" y="2338244"/>
            <a:ext cx="511602" cy="511602"/>
            <a:chOff x="5681300" y="2527788"/>
            <a:chExt cx="805800" cy="805800"/>
          </a:xfrm>
        </p:grpSpPr>
        <p:sp>
          <p:nvSpPr>
            <p:cNvPr id="1746" name="Google Shape;1746;p58"/>
            <p:cNvSpPr/>
            <p:nvPr/>
          </p:nvSpPr>
          <p:spPr>
            <a:xfrm>
              <a:off x="5681300" y="2527788"/>
              <a:ext cx="805800" cy="8058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58"/>
            <p:cNvSpPr/>
            <p:nvPr/>
          </p:nvSpPr>
          <p:spPr>
            <a:xfrm>
              <a:off x="5681300" y="2527788"/>
              <a:ext cx="805800" cy="805800"/>
            </a:xfrm>
            <a:prstGeom prst="pie">
              <a:avLst>
                <a:gd name="adj1" fmla="val 0"/>
                <a:gd name="adj2" fmla="val 1620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8" name="Google Shape;1748;p58"/>
          <p:cNvGrpSpPr/>
          <p:nvPr/>
        </p:nvGrpSpPr>
        <p:grpSpPr>
          <a:xfrm>
            <a:off x="3097662" y="3104827"/>
            <a:ext cx="513021" cy="512935"/>
            <a:chOff x="4049800" y="640400"/>
            <a:chExt cx="858900" cy="858900"/>
          </a:xfrm>
        </p:grpSpPr>
        <p:sp>
          <p:nvSpPr>
            <p:cNvPr id="1749" name="Google Shape;1749;p58"/>
            <p:cNvSpPr/>
            <p:nvPr/>
          </p:nvSpPr>
          <p:spPr>
            <a:xfrm>
              <a:off x="4049800" y="640400"/>
              <a:ext cx="858900" cy="858900"/>
            </a:xfrm>
            <a:prstGeom prst="donut">
              <a:avLst>
                <a:gd name="adj" fmla="val 25000"/>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58"/>
            <p:cNvSpPr/>
            <p:nvPr/>
          </p:nvSpPr>
          <p:spPr>
            <a:xfrm>
              <a:off x="4049800" y="640400"/>
              <a:ext cx="858900" cy="858900"/>
            </a:xfrm>
            <a:prstGeom prst="blockArc">
              <a:avLst>
                <a:gd name="adj1" fmla="val 7914150"/>
                <a:gd name="adj2" fmla="val 0"/>
                <a:gd name="adj3" fmla="val 25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1" name="Google Shape;1751;p58"/>
          <p:cNvGrpSpPr/>
          <p:nvPr/>
        </p:nvGrpSpPr>
        <p:grpSpPr>
          <a:xfrm>
            <a:off x="3014861" y="3756719"/>
            <a:ext cx="686489" cy="686585"/>
            <a:chOff x="5080188" y="927900"/>
            <a:chExt cx="961200" cy="961200"/>
          </a:xfrm>
        </p:grpSpPr>
        <p:sp>
          <p:nvSpPr>
            <p:cNvPr id="1752" name="Google Shape;1752;p58"/>
            <p:cNvSpPr/>
            <p:nvPr/>
          </p:nvSpPr>
          <p:spPr>
            <a:xfrm>
              <a:off x="5201900" y="1050116"/>
              <a:ext cx="716700" cy="716700"/>
            </a:xfrm>
            <a:prstGeom prst="donut">
              <a:avLst>
                <a:gd name="adj" fmla="val 4716"/>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58"/>
            <p:cNvSpPr/>
            <p:nvPr/>
          </p:nvSpPr>
          <p:spPr>
            <a:xfrm>
              <a:off x="5269594" y="1117818"/>
              <a:ext cx="581100" cy="581100"/>
            </a:xfrm>
            <a:prstGeom prst="donut">
              <a:avLst>
                <a:gd name="adj" fmla="val 5814"/>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58"/>
            <p:cNvSpPr/>
            <p:nvPr/>
          </p:nvSpPr>
          <p:spPr>
            <a:xfrm>
              <a:off x="5339279" y="1187526"/>
              <a:ext cx="441900" cy="441600"/>
            </a:xfrm>
            <a:prstGeom prst="donut">
              <a:avLst>
                <a:gd name="adj" fmla="val 7648"/>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58"/>
            <p:cNvSpPr/>
            <p:nvPr/>
          </p:nvSpPr>
          <p:spPr>
            <a:xfrm>
              <a:off x="5414892" y="1263155"/>
              <a:ext cx="290700" cy="290700"/>
            </a:xfrm>
            <a:prstGeom prst="donut">
              <a:avLst>
                <a:gd name="adj" fmla="val 10182"/>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58"/>
            <p:cNvSpPr/>
            <p:nvPr/>
          </p:nvSpPr>
          <p:spPr>
            <a:xfrm rot="-3809958">
              <a:off x="5202435" y="1050148"/>
              <a:ext cx="716705" cy="716705"/>
            </a:xfrm>
            <a:prstGeom prst="blockArc">
              <a:avLst>
                <a:gd name="adj1" fmla="val 5266439"/>
                <a:gd name="adj2" fmla="val 19995741"/>
                <a:gd name="adj3" fmla="val 4692"/>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58"/>
            <p:cNvSpPr/>
            <p:nvPr/>
          </p:nvSpPr>
          <p:spPr>
            <a:xfrm rot="-3906059">
              <a:off x="5269616" y="1117617"/>
              <a:ext cx="581445" cy="581445"/>
            </a:xfrm>
            <a:prstGeom prst="blockArc">
              <a:avLst>
                <a:gd name="adj1" fmla="val 3085776"/>
                <a:gd name="adj2" fmla="val 20100839"/>
                <a:gd name="adj3" fmla="val 5564"/>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58"/>
            <p:cNvSpPr/>
            <p:nvPr/>
          </p:nvSpPr>
          <p:spPr>
            <a:xfrm rot="-4222340">
              <a:off x="5339825" y="1187386"/>
              <a:ext cx="442087" cy="442087"/>
            </a:xfrm>
            <a:prstGeom prst="blockArc">
              <a:avLst>
                <a:gd name="adj1" fmla="val 8884448"/>
                <a:gd name="adj2" fmla="val 20414899"/>
                <a:gd name="adj3" fmla="val 7688"/>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58"/>
            <p:cNvSpPr/>
            <p:nvPr/>
          </p:nvSpPr>
          <p:spPr>
            <a:xfrm rot="-4538880">
              <a:off x="5414922" y="1262925"/>
              <a:ext cx="290465" cy="290465"/>
            </a:xfrm>
            <a:prstGeom prst="blockArc">
              <a:avLst>
                <a:gd name="adj1" fmla="val 6490304"/>
                <a:gd name="adj2" fmla="val 20700625"/>
                <a:gd name="adj3" fmla="val 10156"/>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0" name="Google Shape;1760;p58"/>
          <p:cNvGrpSpPr/>
          <p:nvPr/>
        </p:nvGrpSpPr>
        <p:grpSpPr>
          <a:xfrm>
            <a:off x="3798012" y="3849448"/>
            <a:ext cx="510373" cy="510937"/>
            <a:chOff x="7508249" y="1522825"/>
            <a:chExt cx="1326332" cy="1322987"/>
          </a:xfrm>
        </p:grpSpPr>
        <p:sp>
          <p:nvSpPr>
            <p:cNvPr id="1761" name="Google Shape;1761;p58"/>
            <p:cNvSpPr/>
            <p:nvPr/>
          </p:nvSpPr>
          <p:spPr>
            <a:xfrm>
              <a:off x="8036275" y="1522825"/>
              <a:ext cx="568251" cy="419545"/>
            </a:xfrm>
            <a:custGeom>
              <a:avLst/>
              <a:gdLst/>
              <a:ahLst/>
              <a:cxnLst/>
              <a:rect l="l" t="t" r="r" b="b"/>
              <a:pathLst>
                <a:path w="77683" h="57354" extrusionOk="0">
                  <a:moveTo>
                    <a:pt x="18272" y="0"/>
                  </a:moveTo>
                  <a:cubicBezTo>
                    <a:pt x="17902" y="0"/>
                    <a:pt x="17532" y="2"/>
                    <a:pt x="17161" y="7"/>
                  </a:cubicBezTo>
                  <a:cubicBezTo>
                    <a:pt x="11496" y="71"/>
                    <a:pt x="5756" y="673"/>
                    <a:pt x="1" y="1850"/>
                  </a:cubicBezTo>
                  <a:lnTo>
                    <a:pt x="9295" y="47323"/>
                  </a:lnTo>
                  <a:lnTo>
                    <a:pt x="9299" y="47323"/>
                  </a:lnTo>
                  <a:cubicBezTo>
                    <a:pt x="12272" y="46715"/>
                    <a:pt x="13499" y="46536"/>
                    <a:pt x="16407" y="46536"/>
                  </a:cubicBezTo>
                  <a:cubicBezTo>
                    <a:pt x="16418" y="46536"/>
                    <a:pt x="16429" y="46536"/>
                    <a:pt x="16440" y="46536"/>
                  </a:cubicBezTo>
                  <a:lnTo>
                    <a:pt x="18189" y="46511"/>
                  </a:lnTo>
                  <a:lnTo>
                    <a:pt x="18193" y="46511"/>
                  </a:lnTo>
                  <a:cubicBezTo>
                    <a:pt x="27852" y="46511"/>
                    <a:pt x="36781" y="49623"/>
                    <a:pt x="44036" y="54905"/>
                  </a:cubicBezTo>
                  <a:lnTo>
                    <a:pt x="44057" y="54878"/>
                  </a:lnTo>
                  <a:cubicBezTo>
                    <a:pt x="45130" y="55658"/>
                    <a:pt x="46165" y="56484"/>
                    <a:pt x="47159" y="57353"/>
                  </a:cubicBezTo>
                  <a:lnTo>
                    <a:pt x="77683" y="22389"/>
                  </a:lnTo>
                  <a:cubicBezTo>
                    <a:pt x="73099" y="18379"/>
                    <a:pt x="68099" y="14821"/>
                    <a:pt x="62744" y="11787"/>
                  </a:cubicBezTo>
                  <a:lnTo>
                    <a:pt x="62752" y="11772"/>
                  </a:lnTo>
                  <a:cubicBezTo>
                    <a:pt x="49514" y="4246"/>
                    <a:pt x="34283" y="0"/>
                    <a:pt x="18272"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58"/>
            <p:cNvSpPr/>
            <p:nvPr/>
          </p:nvSpPr>
          <p:spPr>
            <a:xfrm>
              <a:off x="8358375" y="1649762"/>
              <a:ext cx="456039" cy="463215"/>
            </a:xfrm>
            <a:custGeom>
              <a:avLst/>
              <a:gdLst/>
              <a:ahLst/>
              <a:cxnLst/>
              <a:rect l="l" t="t" r="r" b="b"/>
              <a:pathLst>
                <a:path w="62343" h="63324" extrusionOk="0">
                  <a:moveTo>
                    <a:pt x="27281" y="1"/>
                  </a:moveTo>
                  <a:lnTo>
                    <a:pt x="0" y="37551"/>
                  </a:lnTo>
                  <a:cubicBezTo>
                    <a:pt x="7426" y="42952"/>
                    <a:pt x="13092" y="50620"/>
                    <a:pt x="15988" y="59535"/>
                  </a:cubicBezTo>
                  <a:lnTo>
                    <a:pt x="16033" y="59519"/>
                  </a:lnTo>
                  <a:cubicBezTo>
                    <a:pt x="16439" y="60766"/>
                    <a:pt x="16790" y="62034"/>
                    <a:pt x="17084" y="63324"/>
                  </a:cubicBezTo>
                  <a:lnTo>
                    <a:pt x="62342" y="52975"/>
                  </a:lnTo>
                  <a:cubicBezTo>
                    <a:pt x="58048" y="34190"/>
                    <a:pt x="47853" y="17453"/>
                    <a:pt x="33650" y="5035"/>
                  </a:cubicBezTo>
                  <a:lnTo>
                    <a:pt x="33624" y="5063"/>
                  </a:lnTo>
                  <a:cubicBezTo>
                    <a:pt x="31588" y="3283"/>
                    <a:pt x="29473" y="1593"/>
                    <a:pt x="2728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58"/>
            <p:cNvSpPr/>
            <p:nvPr/>
          </p:nvSpPr>
          <p:spPr>
            <a:xfrm>
              <a:off x="8465584" y="1980292"/>
              <a:ext cx="368998" cy="464042"/>
            </a:xfrm>
            <a:custGeom>
              <a:avLst/>
              <a:gdLst/>
              <a:ahLst/>
              <a:cxnLst/>
              <a:rect l="l" t="t" r="r" b="b"/>
              <a:pathLst>
                <a:path w="50444" h="63437" extrusionOk="0">
                  <a:moveTo>
                    <a:pt x="45483" y="0"/>
                  </a:moveTo>
                  <a:lnTo>
                    <a:pt x="1331" y="14347"/>
                  </a:lnTo>
                  <a:cubicBezTo>
                    <a:pt x="2720" y="18628"/>
                    <a:pt x="3473" y="23193"/>
                    <a:pt x="3473" y="27937"/>
                  </a:cubicBezTo>
                  <a:cubicBezTo>
                    <a:pt x="3473" y="32680"/>
                    <a:pt x="2721" y="37247"/>
                    <a:pt x="1331" y="41526"/>
                  </a:cubicBezTo>
                  <a:lnTo>
                    <a:pt x="1331" y="41531"/>
                  </a:lnTo>
                  <a:lnTo>
                    <a:pt x="1373" y="41544"/>
                  </a:lnTo>
                  <a:cubicBezTo>
                    <a:pt x="968" y="42791"/>
                    <a:pt x="509" y="44013"/>
                    <a:pt x="1" y="45206"/>
                  </a:cubicBezTo>
                  <a:lnTo>
                    <a:pt x="1" y="45210"/>
                  </a:lnTo>
                  <a:lnTo>
                    <a:pt x="42698" y="63436"/>
                  </a:lnTo>
                  <a:cubicBezTo>
                    <a:pt x="46328" y="54928"/>
                    <a:pt x="48703" y="45713"/>
                    <a:pt x="49573" y="36003"/>
                  </a:cubicBezTo>
                  <a:cubicBezTo>
                    <a:pt x="50444" y="26293"/>
                    <a:pt x="49743" y="16805"/>
                    <a:pt x="47685" y="7787"/>
                  </a:cubicBezTo>
                  <a:lnTo>
                    <a:pt x="47630" y="7800"/>
                  </a:lnTo>
                  <a:cubicBezTo>
                    <a:pt x="47029" y="5154"/>
                    <a:pt x="46310" y="2552"/>
                    <a:pt x="4548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58"/>
            <p:cNvSpPr/>
            <p:nvPr/>
          </p:nvSpPr>
          <p:spPr>
            <a:xfrm>
              <a:off x="8334786" y="2284073"/>
              <a:ext cx="463522" cy="468043"/>
            </a:xfrm>
            <a:custGeom>
              <a:avLst/>
              <a:gdLst/>
              <a:ahLst/>
              <a:cxnLst/>
              <a:rect l="l" t="t" r="r" b="b"/>
              <a:pathLst>
                <a:path w="63366" h="63984" extrusionOk="0">
                  <a:moveTo>
                    <a:pt x="19213" y="1"/>
                  </a:moveTo>
                  <a:cubicBezTo>
                    <a:pt x="16318" y="8917"/>
                    <a:pt x="10652" y="16583"/>
                    <a:pt x="3228" y="21984"/>
                  </a:cubicBezTo>
                  <a:lnTo>
                    <a:pt x="3243" y="22007"/>
                  </a:lnTo>
                  <a:cubicBezTo>
                    <a:pt x="2194" y="22766"/>
                    <a:pt x="1113" y="23483"/>
                    <a:pt x="0" y="24149"/>
                  </a:cubicBezTo>
                  <a:lnTo>
                    <a:pt x="23817" y="63984"/>
                  </a:lnTo>
                  <a:cubicBezTo>
                    <a:pt x="40003" y="54290"/>
                    <a:pt x="53013" y="39632"/>
                    <a:pt x="60578" y="21909"/>
                  </a:cubicBezTo>
                  <a:lnTo>
                    <a:pt x="60578" y="21907"/>
                  </a:lnTo>
                  <a:lnTo>
                    <a:pt x="60533" y="21888"/>
                  </a:lnTo>
                  <a:cubicBezTo>
                    <a:pt x="61585" y="19427"/>
                    <a:pt x="62530" y="16912"/>
                    <a:pt x="63363" y="14345"/>
                  </a:cubicBezTo>
                  <a:lnTo>
                    <a:pt x="63363" y="14344"/>
                  </a:lnTo>
                  <a:lnTo>
                    <a:pt x="63365" y="14344"/>
                  </a:lnTo>
                  <a:lnTo>
                    <a:pt x="19213"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58"/>
            <p:cNvSpPr/>
            <p:nvPr/>
          </p:nvSpPr>
          <p:spPr>
            <a:xfrm>
              <a:off x="8110685" y="2444876"/>
              <a:ext cx="447276" cy="400935"/>
            </a:xfrm>
            <a:custGeom>
              <a:avLst/>
              <a:gdLst/>
              <a:ahLst/>
              <a:cxnLst/>
              <a:rect l="l" t="t" r="r" b="b"/>
              <a:pathLst>
                <a:path w="61145" h="54810" extrusionOk="0">
                  <a:moveTo>
                    <a:pt x="33866" y="0"/>
                  </a:moveTo>
                  <a:cubicBezTo>
                    <a:pt x="26611" y="5284"/>
                    <a:pt x="17677" y="8398"/>
                    <a:pt x="8020" y="8398"/>
                  </a:cubicBezTo>
                  <a:lnTo>
                    <a:pt x="8016" y="8398"/>
                  </a:lnTo>
                  <a:lnTo>
                    <a:pt x="8016" y="8399"/>
                  </a:lnTo>
                  <a:cubicBezTo>
                    <a:pt x="6736" y="8396"/>
                    <a:pt x="5444" y="8338"/>
                    <a:pt x="4145" y="8221"/>
                  </a:cubicBezTo>
                  <a:lnTo>
                    <a:pt x="4142" y="8221"/>
                  </a:lnTo>
                  <a:lnTo>
                    <a:pt x="1" y="54444"/>
                  </a:lnTo>
                  <a:lnTo>
                    <a:pt x="3" y="54444"/>
                  </a:lnTo>
                  <a:cubicBezTo>
                    <a:pt x="2745" y="54689"/>
                    <a:pt x="5470" y="54810"/>
                    <a:pt x="8171" y="54810"/>
                  </a:cubicBezTo>
                  <a:cubicBezTo>
                    <a:pt x="24948" y="54810"/>
                    <a:pt x="40828" y="50164"/>
                    <a:pt x="54456" y="42000"/>
                  </a:cubicBezTo>
                  <a:lnTo>
                    <a:pt x="54445" y="41982"/>
                  </a:lnTo>
                  <a:cubicBezTo>
                    <a:pt x="56748" y="40604"/>
                    <a:pt x="58982" y="39124"/>
                    <a:pt x="61144" y="37550"/>
                  </a:cubicBezTo>
                  <a:lnTo>
                    <a:pt x="33866"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58"/>
            <p:cNvSpPr/>
            <p:nvPr/>
          </p:nvSpPr>
          <p:spPr>
            <a:xfrm>
              <a:off x="7734911" y="2426963"/>
              <a:ext cx="434445" cy="418813"/>
            </a:xfrm>
            <a:custGeom>
              <a:avLst/>
              <a:gdLst/>
              <a:ahLst/>
              <a:cxnLst/>
              <a:rect l="l" t="t" r="r" b="b"/>
              <a:pathLst>
                <a:path w="59391" h="57254" extrusionOk="0">
                  <a:moveTo>
                    <a:pt x="30519" y="1"/>
                  </a:moveTo>
                  <a:lnTo>
                    <a:pt x="1" y="34961"/>
                  </a:lnTo>
                  <a:cubicBezTo>
                    <a:pt x="2014" y="36723"/>
                    <a:pt x="4109" y="38397"/>
                    <a:pt x="6278" y="39979"/>
                  </a:cubicBezTo>
                  <a:lnTo>
                    <a:pt x="6266" y="39995"/>
                  </a:lnTo>
                  <a:cubicBezTo>
                    <a:pt x="21176" y="50851"/>
                    <a:pt x="39536" y="57253"/>
                    <a:pt x="59390" y="57253"/>
                  </a:cubicBezTo>
                  <a:lnTo>
                    <a:pt x="59390" y="10847"/>
                  </a:lnTo>
                  <a:cubicBezTo>
                    <a:pt x="58084" y="10847"/>
                    <a:pt x="56791" y="10791"/>
                    <a:pt x="55514" y="10678"/>
                  </a:cubicBezTo>
                  <a:lnTo>
                    <a:pt x="55514" y="10671"/>
                  </a:lnTo>
                  <a:cubicBezTo>
                    <a:pt x="45890" y="9810"/>
                    <a:pt x="37274" y="5908"/>
                    <a:pt x="3051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58"/>
            <p:cNvSpPr/>
            <p:nvPr/>
          </p:nvSpPr>
          <p:spPr>
            <a:xfrm>
              <a:off x="7525051" y="2256329"/>
              <a:ext cx="455242" cy="463215"/>
            </a:xfrm>
            <a:custGeom>
              <a:avLst/>
              <a:gdLst/>
              <a:ahLst/>
              <a:cxnLst/>
              <a:rect l="l" t="t" r="r" b="b"/>
              <a:pathLst>
                <a:path w="62234" h="63324" extrusionOk="0">
                  <a:moveTo>
                    <a:pt x="45259" y="0"/>
                  </a:moveTo>
                  <a:lnTo>
                    <a:pt x="0" y="10349"/>
                  </a:lnTo>
                  <a:cubicBezTo>
                    <a:pt x="602" y="12981"/>
                    <a:pt x="1320" y="15573"/>
                    <a:pt x="2148" y="18119"/>
                  </a:cubicBezTo>
                  <a:lnTo>
                    <a:pt x="2101" y="18136"/>
                  </a:lnTo>
                  <a:cubicBezTo>
                    <a:pt x="8054" y="36464"/>
                    <a:pt x="19701" y="52224"/>
                    <a:pt x="34955" y="63323"/>
                  </a:cubicBezTo>
                  <a:lnTo>
                    <a:pt x="62234" y="25777"/>
                  </a:lnTo>
                  <a:cubicBezTo>
                    <a:pt x="61184" y="25014"/>
                    <a:pt x="60169" y="24203"/>
                    <a:pt x="59191" y="23352"/>
                  </a:cubicBezTo>
                  <a:lnTo>
                    <a:pt x="59211" y="23327"/>
                  </a:lnTo>
                  <a:cubicBezTo>
                    <a:pt x="52302" y="17286"/>
                    <a:pt x="47344" y="9145"/>
                    <a:pt x="45259"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58"/>
            <p:cNvSpPr/>
            <p:nvPr/>
          </p:nvSpPr>
          <p:spPr>
            <a:xfrm>
              <a:off x="7508249" y="1924972"/>
              <a:ext cx="365633" cy="464042"/>
            </a:xfrm>
            <a:custGeom>
              <a:avLst/>
              <a:gdLst/>
              <a:ahLst/>
              <a:cxnLst/>
              <a:rect l="l" t="t" r="r" b="b"/>
              <a:pathLst>
                <a:path w="49984" h="63437" extrusionOk="0">
                  <a:moveTo>
                    <a:pt x="7285" y="1"/>
                  </a:moveTo>
                  <a:cubicBezTo>
                    <a:pt x="6231" y="2469"/>
                    <a:pt x="5284" y="4998"/>
                    <a:pt x="4449" y="7580"/>
                  </a:cubicBezTo>
                  <a:lnTo>
                    <a:pt x="4399" y="7563"/>
                  </a:lnTo>
                  <a:cubicBezTo>
                    <a:pt x="1543" y="16362"/>
                    <a:pt x="0" y="25750"/>
                    <a:pt x="0" y="35500"/>
                  </a:cubicBezTo>
                  <a:cubicBezTo>
                    <a:pt x="0" y="45248"/>
                    <a:pt x="1544" y="54639"/>
                    <a:pt x="4399" y="63437"/>
                  </a:cubicBezTo>
                  <a:lnTo>
                    <a:pt x="48589" y="49094"/>
                  </a:lnTo>
                  <a:cubicBezTo>
                    <a:pt x="48188" y="47857"/>
                    <a:pt x="47557" y="45303"/>
                    <a:pt x="47557" y="45303"/>
                  </a:cubicBezTo>
                  <a:cubicBezTo>
                    <a:pt x="46556" y="40915"/>
                    <a:pt x="46213" y="36301"/>
                    <a:pt x="46638" y="31576"/>
                  </a:cubicBezTo>
                  <a:cubicBezTo>
                    <a:pt x="47061" y="26851"/>
                    <a:pt x="48217" y="22370"/>
                    <a:pt x="49984" y="18231"/>
                  </a:cubicBezTo>
                  <a:lnTo>
                    <a:pt x="7285"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58"/>
            <p:cNvSpPr/>
            <p:nvPr/>
          </p:nvSpPr>
          <p:spPr>
            <a:xfrm>
              <a:off x="7540418" y="1617212"/>
              <a:ext cx="464261" cy="468058"/>
            </a:xfrm>
            <a:custGeom>
              <a:avLst/>
              <a:gdLst/>
              <a:ahLst/>
              <a:cxnLst/>
              <a:rect l="l" t="t" r="r" b="b"/>
              <a:pathLst>
                <a:path w="63467" h="63986" extrusionOk="0">
                  <a:moveTo>
                    <a:pt x="39644" y="0"/>
                  </a:moveTo>
                  <a:cubicBezTo>
                    <a:pt x="37320" y="1393"/>
                    <a:pt x="35061" y="2888"/>
                    <a:pt x="32875" y="4480"/>
                  </a:cubicBezTo>
                  <a:lnTo>
                    <a:pt x="32854" y="4452"/>
                  </a:lnTo>
                  <a:cubicBezTo>
                    <a:pt x="17600" y="15554"/>
                    <a:pt x="5953" y="31315"/>
                    <a:pt x="1" y="49638"/>
                  </a:cubicBezTo>
                  <a:lnTo>
                    <a:pt x="44153" y="63985"/>
                  </a:lnTo>
                  <a:cubicBezTo>
                    <a:pt x="44561" y="62727"/>
                    <a:pt x="45025" y="61492"/>
                    <a:pt x="45542" y="60287"/>
                  </a:cubicBezTo>
                  <a:lnTo>
                    <a:pt x="45586" y="60306"/>
                  </a:lnTo>
                  <a:cubicBezTo>
                    <a:pt x="49265" y="51684"/>
                    <a:pt x="55592" y="44553"/>
                    <a:pt x="63466" y="39836"/>
                  </a:cubicBezTo>
                  <a:lnTo>
                    <a:pt x="39644"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58"/>
            <p:cNvSpPr/>
            <p:nvPr/>
          </p:nvSpPr>
          <p:spPr>
            <a:xfrm>
              <a:off x="7780728" y="1524076"/>
              <a:ext cx="374828" cy="400379"/>
            </a:xfrm>
            <a:custGeom>
              <a:avLst/>
              <a:gdLst/>
              <a:ahLst/>
              <a:cxnLst/>
              <a:rect l="l" t="t" r="r" b="b"/>
              <a:pathLst>
                <a:path w="51241" h="54734" extrusionOk="0">
                  <a:moveTo>
                    <a:pt x="49286" y="0"/>
                  </a:moveTo>
                  <a:cubicBezTo>
                    <a:pt x="45747" y="149"/>
                    <a:pt x="42254" y="504"/>
                    <a:pt x="38820" y="1053"/>
                  </a:cubicBezTo>
                  <a:cubicBezTo>
                    <a:pt x="24474" y="3334"/>
                    <a:pt x="11256" y="8993"/>
                    <a:pt x="0" y="17185"/>
                  </a:cubicBezTo>
                  <a:lnTo>
                    <a:pt x="27281" y="54734"/>
                  </a:lnTo>
                  <a:cubicBezTo>
                    <a:pt x="27368" y="54663"/>
                    <a:pt x="27661" y="54495"/>
                    <a:pt x="28118" y="54252"/>
                  </a:cubicBezTo>
                  <a:cubicBezTo>
                    <a:pt x="33472" y="50543"/>
                    <a:pt x="39690" y="47993"/>
                    <a:pt x="46407" y="46962"/>
                  </a:cubicBezTo>
                  <a:cubicBezTo>
                    <a:pt x="47232" y="46770"/>
                    <a:pt x="47997" y="46633"/>
                    <a:pt x="48677" y="46563"/>
                  </a:cubicBezTo>
                  <a:lnTo>
                    <a:pt x="51241" y="46382"/>
                  </a:lnTo>
                  <a:lnTo>
                    <a:pt x="49286"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1" name="Google Shape;1771;p58"/>
          <p:cNvGrpSpPr/>
          <p:nvPr/>
        </p:nvGrpSpPr>
        <p:grpSpPr>
          <a:xfrm>
            <a:off x="4489605" y="3850853"/>
            <a:ext cx="492652" cy="503348"/>
            <a:chOff x="6039282" y="1042577"/>
            <a:chExt cx="734315" cy="731929"/>
          </a:xfrm>
        </p:grpSpPr>
        <p:sp>
          <p:nvSpPr>
            <p:cNvPr id="1772" name="Google Shape;1772;p58"/>
            <p:cNvSpPr/>
            <p:nvPr/>
          </p:nvSpPr>
          <p:spPr>
            <a:xfrm>
              <a:off x="6045348" y="1300071"/>
              <a:ext cx="131951" cy="65352"/>
            </a:xfrm>
            <a:custGeom>
              <a:avLst/>
              <a:gdLst/>
              <a:ahLst/>
              <a:cxnLst/>
              <a:rect l="l" t="t" r="r" b="b"/>
              <a:pathLst>
                <a:path w="1414" h="701" extrusionOk="0">
                  <a:moveTo>
                    <a:pt x="108" y="0"/>
                  </a:moveTo>
                  <a:lnTo>
                    <a:pt x="51" y="224"/>
                  </a:lnTo>
                  <a:cubicBezTo>
                    <a:pt x="29" y="303"/>
                    <a:pt x="7" y="375"/>
                    <a:pt x="0" y="455"/>
                  </a:cubicBezTo>
                  <a:lnTo>
                    <a:pt x="1342" y="700"/>
                  </a:lnTo>
                  <a:cubicBezTo>
                    <a:pt x="1349" y="650"/>
                    <a:pt x="1363" y="599"/>
                    <a:pt x="1378" y="549"/>
                  </a:cubicBezTo>
                  <a:lnTo>
                    <a:pt x="1414" y="397"/>
                  </a:lnTo>
                  <a:lnTo>
                    <a:pt x="108"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58"/>
            <p:cNvSpPr/>
            <p:nvPr/>
          </p:nvSpPr>
          <p:spPr>
            <a:xfrm>
              <a:off x="6080342" y="1201250"/>
              <a:ext cx="127938" cy="96863"/>
            </a:xfrm>
            <a:custGeom>
              <a:avLst/>
              <a:gdLst/>
              <a:ahLst/>
              <a:cxnLst/>
              <a:rect l="l" t="t" r="r" b="b"/>
              <a:pathLst>
                <a:path w="1371" h="1039" extrusionOk="0">
                  <a:moveTo>
                    <a:pt x="245" y="0"/>
                  </a:moveTo>
                  <a:cubicBezTo>
                    <a:pt x="159" y="137"/>
                    <a:pt x="72" y="267"/>
                    <a:pt x="0" y="404"/>
                  </a:cubicBezTo>
                  <a:lnTo>
                    <a:pt x="1219" y="1039"/>
                  </a:lnTo>
                  <a:cubicBezTo>
                    <a:pt x="1262" y="945"/>
                    <a:pt x="1320" y="866"/>
                    <a:pt x="1371" y="772"/>
                  </a:cubicBezTo>
                  <a:lnTo>
                    <a:pt x="245"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58"/>
            <p:cNvSpPr/>
            <p:nvPr/>
          </p:nvSpPr>
          <p:spPr>
            <a:xfrm>
              <a:off x="6144918" y="1121167"/>
              <a:ext cx="112541" cy="119145"/>
            </a:xfrm>
            <a:custGeom>
              <a:avLst/>
              <a:gdLst/>
              <a:ahLst/>
              <a:cxnLst/>
              <a:rect l="l" t="t" r="r" b="b"/>
              <a:pathLst>
                <a:path w="1206" h="1278" extrusionOk="0">
                  <a:moveTo>
                    <a:pt x="347" y="1"/>
                  </a:moveTo>
                  <a:cubicBezTo>
                    <a:pt x="224" y="95"/>
                    <a:pt x="116" y="210"/>
                    <a:pt x="1" y="318"/>
                  </a:cubicBezTo>
                  <a:lnTo>
                    <a:pt x="974" y="1278"/>
                  </a:lnTo>
                  <a:cubicBezTo>
                    <a:pt x="1046" y="1205"/>
                    <a:pt x="1126" y="1133"/>
                    <a:pt x="1205" y="1068"/>
                  </a:cubicBezTo>
                  <a:lnTo>
                    <a:pt x="347"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58"/>
            <p:cNvSpPr/>
            <p:nvPr/>
          </p:nvSpPr>
          <p:spPr>
            <a:xfrm>
              <a:off x="6232449" y="1066723"/>
              <a:ext cx="86879" cy="130518"/>
            </a:xfrm>
            <a:custGeom>
              <a:avLst/>
              <a:gdLst/>
              <a:ahLst/>
              <a:cxnLst/>
              <a:rect l="l" t="t" r="r" b="b"/>
              <a:pathLst>
                <a:path w="931" h="1400" extrusionOk="0">
                  <a:moveTo>
                    <a:pt x="426" y="1"/>
                  </a:moveTo>
                  <a:cubicBezTo>
                    <a:pt x="354" y="22"/>
                    <a:pt x="282" y="58"/>
                    <a:pt x="209" y="94"/>
                  </a:cubicBezTo>
                  <a:lnTo>
                    <a:pt x="0" y="195"/>
                  </a:lnTo>
                  <a:lnTo>
                    <a:pt x="649" y="1400"/>
                  </a:lnTo>
                  <a:lnTo>
                    <a:pt x="786" y="1335"/>
                  </a:lnTo>
                  <a:cubicBezTo>
                    <a:pt x="830" y="1306"/>
                    <a:pt x="880" y="1285"/>
                    <a:pt x="931" y="1270"/>
                  </a:cubicBezTo>
                  <a:lnTo>
                    <a:pt x="426"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58"/>
            <p:cNvSpPr/>
            <p:nvPr/>
          </p:nvSpPr>
          <p:spPr>
            <a:xfrm>
              <a:off x="6335379" y="1042577"/>
              <a:ext cx="53284" cy="130518"/>
            </a:xfrm>
            <a:custGeom>
              <a:avLst/>
              <a:gdLst/>
              <a:ahLst/>
              <a:cxnLst/>
              <a:rect l="l" t="t" r="r" b="b"/>
              <a:pathLst>
                <a:path w="571" h="1400" extrusionOk="0">
                  <a:moveTo>
                    <a:pt x="470" y="0"/>
                  </a:moveTo>
                  <a:cubicBezTo>
                    <a:pt x="390" y="0"/>
                    <a:pt x="311" y="7"/>
                    <a:pt x="239" y="22"/>
                  </a:cubicBezTo>
                  <a:lnTo>
                    <a:pt x="1" y="58"/>
                  </a:lnTo>
                  <a:lnTo>
                    <a:pt x="268" y="1399"/>
                  </a:lnTo>
                  <a:lnTo>
                    <a:pt x="419" y="1378"/>
                  </a:lnTo>
                  <a:cubicBezTo>
                    <a:pt x="470" y="1370"/>
                    <a:pt x="520" y="1363"/>
                    <a:pt x="571" y="1363"/>
                  </a:cubicBezTo>
                  <a:lnTo>
                    <a:pt x="47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58"/>
            <p:cNvSpPr/>
            <p:nvPr/>
          </p:nvSpPr>
          <p:spPr>
            <a:xfrm>
              <a:off x="6431682" y="1043229"/>
              <a:ext cx="56550" cy="131824"/>
            </a:xfrm>
            <a:custGeom>
              <a:avLst/>
              <a:gdLst/>
              <a:ahLst/>
              <a:cxnLst/>
              <a:rect l="l" t="t" r="r" b="b"/>
              <a:pathLst>
                <a:path w="606" h="1414" extrusionOk="0">
                  <a:moveTo>
                    <a:pt x="144" y="0"/>
                  </a:moveTo>
                  <a:lnTo>
                    <a:pt x="0" y="1356"/>
                  </a:lnTo>
                  <a:cubicBezTo>
                    <a:pt x="101" y="1378"/>
                    <a:pt x="202" y="1385"/>
                    <a:pt x="303" y="1414"/>
                  </a:cubicBezTo>
                  <a:lnTo>
                    <a:pt x="606" y="80"/>
                  </a:lnTo>
                  <a:cubicBezTo>
                    <a:pt x="454" y="36"/>
                    <a:pt x="296" y="22"/>
                    <a:pt x="14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58"/>
            <p:cNvSpPr/>
            <p:nvPr/>
          </p:nvSpPr>
          <p:spPr>
            <a:xfrm>
              <a:off x="6500924" y="1070731"/>
              <a:ext cx="89678" cy="130612"/>
            </a:xfrm>
            <a:custGeom>
              <a:avLst/>
              <a:gdLst/>
              <a:ahLst/>
              <a:cxnLst/>
              <a:rect l="l" t="t" r="r" b="b"/>
              <a:pathLst>
                <a:path w="961" h="1401" extrusionOk="0">
                  <a:moveTo>
                    <a:pt x="542" y="1"/>
                  </a:moveTo>
                  <a:lnTo>
                    <a:pt x="1" y="1256"/>
                  </a:lnTo>
                  <a:lnTo>
                    <a:pt x="138" y="1321"/>
                  </a:lnTo>
                  <a:cubicBezTo>
                    <a:pt x="181" y="1343"/>
                    <a:pt x="232" y="1371"/>
                    <a:pt x="275" y="1400"/>
                  </a:cubicBezTo>
                  <a:lnTo>
                    <a:pt x="960" y="210"/>
                  </a:lnTo>
                  <a:cubicBezTo>
                    <a:pt x="895" y="174"/>
                    <a:pt x="823" y="131"/>
                    <a:pt x="751" y="102"/>
                  </a:cubicBezTo>
                  <a:lnTo>
                    <a:pt x="542"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58"/>
            <p:cNvSpPr/>
            <p:nvPr/>
          </p:nvSpPr>
          <p:spPr>
            <a:xfrm>
              <a:off x="6561580" y="1127973"/>
              <a:ext cx="114501" cy="117746"/>
            </a:xfrm>
            <a:custGeom>
              <a:avLst/>
              <a:gdLst/>
              <a:ahLst/>
              <a:cxnLst/>
              <a:rect l="l" t="t" r="r" b="b"/>
              <a:pathLst>
                <a:path w="1227" h="1263" extrusionOk="0">
                  <a:moveTo>
                    <a:pt x="887" y="0"/>
                  </a:moveTo>
                  <a:lnTo>
                    <a:pt x="0" y="1046"/>
                  </a:lnTo>
                  <a:cubicBezTo>
                    <a:pt x="79" y="1111"/>
                    <a:pt x="152" y="1183"/>
                    <a:pt x="224" y="1262"/>
                  </a:cubicBezTo>
                  <a:lnTo>
                    <a:pt x="1226" y="332"/>
                  </a:lnTo>
                  <a:cubicBezTo>
                    <a:pt x="1118" y="209"/>
                    <a:pt x="1003" y="101"/>
                    <a:pt x="88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58"/>
            <p:cNvSpPr/>
            <p:nvPr/>
          </p:nvSpPr>
          <p:spPr>
            <a:xfrm>
              <a:off x="6636887" y="1310792"/>
              <a:ext cx="132697" cy="61996"/>
            </a:xfrm>
            <a:custGeom>
              <a:avLst/>
              <a:gdLst/>
              <a:ahLst/>
              <a:cxnLst/>
              <a:rect l="l" t="t" r="r" b="b"/>
              <a:pathLst>
                <a:path w="1422" h="665" extrusionOk="0">
                  <a:moveTo>
                    <a:pt x="1321" y="1"/>
                  </a:moveTo>
                  <a:lnTo>
                    <a:pt x="1" y="361"/>
                  </a:lnTo>
                  <a:lnTo>
                    <a:pt x="44" y="506"/>
                  </a:lnTo>
                  <a:cubicBezTo>
                    <a:pt x="51" y="556"/>
                    <a:pt x="59" y="614"/>
                    <a:pt x="66" y="664"/>
                  </a:cubicBezTo>
                  <a:lnTo>
                    <a:pt x="1422" y="462"/>
                  </a:lnTo>
                  <a:cubicBezTo>
                    <a:pt x="1407" y="383"/>
                    <a:pt x="1400" y="304"/>
                    <a:pt x="1378" y="232"/>
                  </a:cubicBezTo>
                  <a:lnTo>
                    <a:pt x="1321"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58"/>
            <p:cNvSpPr/>
            <p:nvPr/>
          </p:nvSpPr>
          <p:spPr>
            <a:xfrm>
              <a:off x="6642953" y="1415020"/>
              <a:ext cx="130645" cy="47826"/>
            </a:xfrm>
            <a:custGeom>
              <a:avLst/>
              <a:gdLst/>
              <a:ahLst/>
              <a:cxnLst/>
              <a:rect l="l" t="t" r="r" b="b"/>
              <a:pathLst>
                <a:path w="1400" h="513" extrusionOk="0">
                  <a:moveTo>
                    <a:pt x="30" y="1"/>
                  </a:moveTo>
                  <a:cubicBezTo>
                    <a:pt x="30" y="109"/>
                    <a:pt x="15" y="210"/>
                    <a:pt x="1" y="311"/>
                  </a:cubicBezTo>
                  <a:lnTo>
                    <a:pt x="1357" y="513"/>
                  </a:lnTo>
                  <a:cubicBezTo>
                    <a:pt x="1378" y="354"/>
                    <a:pt x="1393" y="203"/>
                    <a:pt x="1400" y="44"/>
                  </a:cubicBezTo>
                  <a:lnTo>
                    <a:pt x="3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58"/>
            <p:cNvSpPr/>
            <p:nvPr/>
          </p:nvSpPr>
          <p:spPr>
            <a:xfrm>
              <a:off x="6622143" y="1485687"/>
              <a:ext cx="131951" cy="81388"/>
            </a:xfrm>
            <a:custGeom>
              <a:avLst/>
              <a:gdLst/>
              <a:ahLst/>
              <a:cxnLst/>
              <a:rect l="l" t="t" r="r" b="b"/>
              <a:pathLst>
                <a:path w="1414" h="873" extrusionOk="0">
                  <a:moveTo>
                    <a:pt x="123" y="0"/>
                  </a:moveTo>
                  <a:lnTo>
                    <a:pt x="65" y="144"/>
                  </a:lnTo>
                  <a:cubicBezTo>
                    <a:pt x="51" y="195"/>
                    <a:pt x="22" y="238"/>
                    <a:pt x="0" y="281"/>
                  </a:cubicBezTo>
                  <a:lnTo>
                    <a:pt x="1234" y="873"/>
                  </a:lnTo>
                  <a:cubicBezTo>
                    <a:pt x="1270" y="801"/>
                    <a:pt x="1306" y="736"/>
                    <a:pt x="1335" y="664"/>
                  </a:cubicBezTo>
                  <a:lnTo>
                    <a:pt x="1414" y="440"/>
                  </a:lnTo>
                  <a:lnTo>
                    <a:pt x="123"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58"/>
            <p:cNvSpPr/>
            <p:nvPr/>
          </p:nvSpPr>
          <p:spPr>
            <a:xfrm>
              <a:off x="6582390" y="1548895"/>
              <a:ext cx="121219" cy="108983"/>
            </a:xfrm>
            <a:custGeom>
              <a:avLst/>
              <a:gdLst/>
              <a:ahLst/>
              <a:cxnLst/>
              <a:rect l="l" t="t" r="r" b="b"/>
              <a:pathLst>
                <a:path w="1299" h="1169" extrusionOk="0">
                  <a:moveTo>
                    <a:pt x="195" y="0"/>
                  </a:moveTo>
                  <a:lnTo>
                    <a:pt x="102" y="123"/>
                  </a:lnTo>
                  <a:lnTo>
                    <a:pt x="1" y="238"/>
                  </a:lnTo>
                  <a:lnTo>
                    <a:pt x="1003" y="1168"/>
                  </a:lnTo>
                  <a:lnTo>
                    <a:pt x="1155" y="988"/>
                  </a:lnTo>
                  <a:lnTo>
                    <a:pt x="1299" y="801"/>
                  </a:lnTo>
                  <a:lnTo>
                    <a:pt x="19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58"/>
            <p:cNvSpPr/>
            <p:nvPr/>
          </p:nvSpPr>
          <p:spPr>
            <a:xfrm>
              <a:off x="6526586" y="1599238"/>
              <a:ext cx="100316" cy="126510"/>
            </a:xfrm>
            <a:custGeom>
              <a:avLst/>
              <a:gdLst/>
              <a:ahLst/>
              <a:cxnLst/>
              <a:rect l="l" t="t" r="r" b="b"/>
              <a:pathLst>
                <a:path w="1075" h="1357" extrusionOk="0">
                  <a:moveTo>
                    <a:pt x="252" y="1"/>
                  </a:moveTo>
                  <a:cubicBezTo>
                    <a:pt x="209" y="37"/>
                    <a:pt x="173" y="66"/>
                    <a:pt x="130" y="95"/>
                  </a:cubicBezTo>
                  <a:lnTo>
                    <a:pt x="0" y="174"/>
                  </a:lnTo>
                  <a:lnTo>
                    <a:pt x="685" y="1357"/>
                  </a:lnTo>
                  <a:lnTo>
                    <a:pt x="880" y="1234"/>
                  </a:lnTo>
                  <a:cubicBezTo>
                    <a:pt x="952" y="1191"/>
                    <a:pt x="1010" y="1141"/>
                    <a:pt x="1075" y="1097"/>
                  </a:cubicBezTo>
                  <a:lnTo>
                    <a:pt x="252"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58"/>
            <p:cNvSpPr/>
            <p:nvPr/>
          </p:nvSpPr>
          <p:spPr>
            <a:xfrm>
              <a:off x="6459957" y="1632893"/>
              <a:ext cx="70735" cy="132570"/>
            </a:xfrm>
            <a:custGeom>
              <a:avLst/>
              <a:gdLst/>
              <a:ahLst/>
              <a:cxnLst/>
              <a:rect l="l" t="t" r="r" b="b"/>
              <a:pathLst>
                <a:path w="758" h="1422" extrusionOk="0">
                  <a:moveTo>
                    <a:pt x="296" y="1"/>
                  </a:moveTo>
                  <a:cubicBezTo>
                    <a:pt x="195" y="37"/>
                    <a:pt x="101" y="73"/>
                    <a:pt x="0" y="94"/>
                  </a:cubicBezTo>
                  <a:lnTo>
                    <a:pt x="303" y="1421"/>
                  </a:lnTo>
                  <a:cubicBezTo>
                    <a:pt x="454" y="1393"/>
                    <a:pt x="606" y="1342"/>
                    <a:pt x="757" y="1292"/>
                  </a:cubicBezTo>
                  <a:lnTo>
                    <a:pt x="29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58"/>
            <p:cNvSpPr/>
            <p:nvPr/>
          </p:nvSpPr>
          <p:spPr>
            <a:xfrm>
              <a:off x="6379145" y="1646318"/>
              <a:ext cx="43859" cy="128188"/>
            </a:xfrm>
            <a:custGeom>
              <a:avLst/>
              <a:gdLst/>
              <a:ahLst/>
              <a:cxnLst/>
              <a:rect l="l" t="t" r="r" b="b"/>
              <a:pathLst>
                <a:path w="470" h="1375" extrusionOk="0">
                  <a:moveTo>
                    <a:pt x="102" y="1"/>
                  </a:moveTo>
                  <a:lnTo>
                    <a:pt x="1" y="1364"/>
                  </a:lnTo>
                  <a:cubicBezTo>
                    <a:pt x="113" y="1369"/>
                    <a:pt x="221" y="1374"/>
                    <a:pt x="331" y="1374"/>
                  </a:cubicBezTo>
                  <a:cubicBezTo>
                    <a:pt x="377" y="1374"/>
                    <a:pt x="423" y="1373"/>
                    <a:pt x="469" y="1371"/>
                  </a:cubicBezTo>
                  <a:lnTo>
                    <a:pt x="412" y="1"/>
                  </a:lnTo>
                  <a:cubicBezTo>
                    <a:pt x="361" y="4"/>
                    <a:pt x="309" y="6"/>
                    <a:pt x="257" y="6"/>
                  </a:cubicBezTo>
                  <a:cubicBezTo>
                    <a:pt x="204" y="6"/>
                    <a:pt x="152" y="4"/>
                    <a:pt x="102"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58"/>
            <p:cNvSpPr/>
            <p:nvPr/>
          </p:nvSpPr>
          <p:spPr>
            <a:xfrm>
              <a:off x="6272109" y="1630842"/>
              <a:ext cx="74187" cy="131917"/>
            </a:xfrm>
            <a:custGeom>
              <a:avLst/>
              <a:gdLst/>
              <a:ahLst/>
              <a:cxnLst/>
              <a:rect l="l" t="t" r="r" b="b"/>
              <a:pathLst>
                <a:path w="795" h="1415" extrusionOk="0">
                  <a:moveTo>
                    <a:pt x="506" y="1"/>
                  </a:moveTo>
                  <a:lnTo>
                    <a:pt x="1" y="1270"/>
                  </a:lnTo>
                  <a:cubicBezTo>
                    <a:pt x="145" y="1328"/>
                    <a:pt x="296" y="1379"/>
                    <a:pt x="448" y="1415"/>
                  </a:cubicBezTo>
                  <a:lnTo>
                    <a:pt x="794" y="95"/>
                  </a:lnTo>
                  <a:cubicBezTo>
                    <a:pt x="693" y="66"/>
                    <a:pt x="599" y="37"/>
                    <a:pt x="5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58"/>
            <p:cNvSpPr/>
            <p:nvPr/>
          </p:nvSpPr>
          <p:spPr>
            <a:xfrm>
              <a:off x="6177205" y="1595229"/>
              <a:ext cx="103769" cy="125205"/>
            </a:xfrm>
            <a:custGeom>
              <a:avLst/>
              <a:gdLst/>
              <a:ahLst/>
              <a:cxnLst/>
              <a:rect l="l" t="t" r="r" b="b"/>
              <a:pathLst>
                <a:path w="1112" h="1343" extrusionOk="0">
                  <a:moveTo>
                    <a:pt x="859" y="1"/>
                  </a:moveTo>
                  <a:lnTo>
                    <a:pt x="1" y="1068"/>
                  </a:lnTo>
                  <a:cubicBezTo>
                    <a:pt x="123" y="1169"/>
                    <a:pt x="253" y="1256"/>
                    <a:pt x="390" y="1342"/>
                  </a:cubicBezTo>
                  <a:lnTo>
                    <a:pt x="1112" y="174"/>
                  </a:lnTo>
                  <a:cubicBezTo>
                    <a:pt x="1018" y="123"/>
                    <a:pt x="938" y="66"/>
                    <a:pt x="859"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58"/>
            <p:cNvSpPr/>
            <p:nvPr/>
          </p:nvSpPr>
          <p:spPr>
            <a:xfrm>
              <a:off x="6103205" y="1542835"/>
              <a:ext cx="123272" cy="106932"/>
            </a:xfrm>
            <a:custGeom>
              <a:avLst/>
              <a:gdLst/>
              <a:ahLst/>
              <a:cxnLst/>
              <a:rect l="l" t="t" r="r" b="b"/>
              <a:pathLst>
                <a:path w="1321" h="1147" extrusionOk="0">
                  <a:moveTo>
                    <a:pt x="1126" y="0"/>
                  </a:moveTo>
                  <a:lnTo>
                    <a:pt x="0" y="772"/>
                  </a:lnTo>
                  <a:lnTo>
                    <a:pt x="137" y="959"/>
                  </a:lnTo>
                  <a:lnTo>
                    <a:pt x="210" y="1053"/>
                  </a:lnTo>
                  <a:lnTo>
                    <a:pt x="289" y="1147"/>
                  </a:lnTo>
                  <a:lnTo>
                    <a:pt x="1320" y="245"/>
                  </a:lnTo>
                  <a:lnTo>
                    <a:pt x="1263" y="188"/>
                  </a:lnTo>
                  <a:lnTo>
                    <a:pt x="1219" y="123"/>
                  </a:lnTo>
                  <a:lnTo>
                    <a:pt x="1126"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58"/>
            <p:cNvSpPr/>
            <p:nvPr/>
          </p:nvSpPr>
          <p:spPr>
            <a:xfrm>
              <a:off x="6055426" y="1478881"/>
              <a:ext cx="131951" cy="78777"/>
            </a:xfrm>
            <a:custGeom>
              <a:avLst/>
              <a:gdLst/>
              <a:ahLst/>
              <a:cxnLst/>
              <a:rect l="l" t="t" r="r" b="b"/>
              <a:pathLst>
                <a:path w="1414" h="845" extrusionOk="0">
                  <a:moveTo>
                    <a:pt x="1306" y="1"/>
                  </a:moveTo>
                  <a:lnTo>
                    <a:pt x="0" y="405"/>
                  </a:lnTo>
                  <a:cubicBezTo>
                    <a:pt x="51" y="549"/>
                    <a:pt x="101" y="701"/>
                    <a:pt x="166" y="845"/>
                  </a:cubicBezTo>
                  <a:lnTo>
                    <a:pt x="1414" y="282"/>
                  </a:lnTo>
                  <a:cubicBezTo>
                    <a:pt x="1371" y="196"/>
                    <a:pt x="1342" y="95"/>
                    <a:pt x="13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58"/>
            <p:cNvSpPr/>
            <p:nvPr/>
          </p:nvSpPr>
          <p:spPr>
            <a:xfrm>
              <a:off x="6039282" y="1408308"/>
              <a:ext cx="129338" cy="43817"/>
            </a:xfrm>
            <a:custGeom>
              <a:avLst/>
              <a:gdLst/>
              <a:ahLst/>
              <a:cxnLst/>
              <a:rect l="l" t="t" r="r" b="b"/>
              <a:pathLst>
                <a:path w="1386" h="470" extrusionOk="0">
                  <a:moveTo>
                    <a:pt x="0" y="1"/>
                  </a:moveTo>
                  <a:cubicBezTo>
                    <a:pt x="7" y="152"/>
                    <a:pt x="7" y="311"/>
                    <a:pt x="29" y="469"/>
                  </a:cubicBezTo>
                  <a:lnTo>
                    <a:pt x="1385" y="304"/>
                  </a:lnTo>
                  <a:cubicBezTo>
                    <a:pt x="1371" y="203"/>
                    <a:pt x="1378" y="102"/>
                    <a:pt x="1363"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58"/>
            <p:cNvSpPr/>
            <p:nvPr/>
          </p:nvSpPr>
          <p:spPr>
            <a:xfrm>
              <a:off x="6608612" y="1210666"/>
              <a:ext cx="128685" cy="93507"/>
            </a:xfrm>
            <a:custGeom>
              <a:avLst/>
              <a:gdLst/>
              <a:ahLst/>
              <a:cxnLst/>
              <a:rect l="l" t="t" r="r" b="b"/>
              <a:pathLst>
                <a:path w="1379" h="1003" extrusionOk="0">
                  <a:moveTo>
                    <a:pt x="1155" y="0"/>
                  </a:moveTo>
                  <a:lnTo>
                    <a:pt x="1" y="736"/>
                  </a:lnTo>
                  <a:lnTo>
                    <a:pt x="80" y="866"/>
                  </a:lnTo>
                  <a:cubicBezTo>
                    <a:pt x="102" y="909"/>
                    <a:pt x="131" y="959"/>
                    <a:pt x="145" y="1003"/>
                  </a:cubicBezTo>
                  <a:lnTo>
                    <a:pt x="1379" y="411"/>
                  </a:lnTo>
                  <a:cubicBezTo>
                    <a:pt x="1342" y="339"/>
                    <a:pt x="1314" y="267"/>
                    <a:pt x="1278" y="202"/>
                  </a:cubicBezTo>
                  <a:lnTo>
                    <a:pt x="115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3" name="Google Shape;1793;p58"/>
          <p:cNvGrpSpPr/>
          <p:nvPr/>
        </p:nvGrpSpPr>
        <p:grpSpPr>
          <a:xfrm>
            <a:off x="5130019" y="2346894"/>
            <a:ext cx="483304" cy="504902"/>
            <a:chOff x="1825800" y="1651625"/>
            <a:chExt cx="568125" cy="591775"/>
          </a:xfrm>
        </p:grpSpPr>
        <p:sp>
          <p:nvSpPr>
            <p:cNvPr id="1794" name="Google Shape;1794;p58"/>
            <p:cNvSpPr/>
            <p:nvPr/>
          </p:nvSpPr>
          <p:spPr>
            <a:xfrm>
              <a:off x="1898925" y="1777225"/>
              <a:ext cx="370875" cy="370500"/>
            </a:xfrm>
            <a:custGeom>
              <a:avLst/>
              <a:gdLst/>
              <a:ahLst/>
              <a:cxnLst/>
              <a:rect l="l" t="t" r="r" b="b"/>
              <a:pathLst>
                <a:path w="14835" h="14820" extrusionOk="0">
                  <a:moveTo>
                    <a:pt x="7417" y="0"/>
                  </a:moveTo>
                  <a:cubicBezTo>
                    <a:pt x="3338" y="0"/>
                    <a:pt x="23" y="3300"/>
                    <a:pt x="9" y="7382"/>
                  </a:cubicBezTo>
                  <a:cubicBezTo>
                    <a:pt x="1" y="9347"/>
                    <a:pt x="774" y="11235"/>
                    <a:pt x="2160" y="12630"/>
                  </a:cubicBezTo>
                  <a:cubicBezTo>
                    <a:pt x="3543" y="14025"/>
                    <a:pt x="5425" y="14811"/>
                    <a:pt x="7391" y="14819"/>
                  </a:cubicBezTo>
                  <a:cubicBezTo>
                    <a:pt x="7399" y="14819"/>
                    <a:pt x="7407" y="14819"/>
                    <a:pt x="7415" y="14819"/>
                  </a:cubicBezTo>
                  <a:cubicBezTo>
                    <a:pt x="9371" y="14819"/>
                    <a:pt x="11248" y="14046"/>
                    <a:pt x="12637" y="12668"/>
                  </a:cubicBezTo>
                  <a:cubicBezTo>
                    <a:pt x="14032" y="11283"/>
                    <a:pt x="14820" y="9402"/>
                    <a:pt x="14826" y="7437"/>
                  </a:cubicBezTo>
                  <a:cubicBezTo>
                    <a:pt x="14834" y="5472"/>
                    <a:pt x="14061" y="3584"/>
                    <a:pt x="12675" y="2189"/>
                  </a:cubicBezTo>
                  <a:cubicBezTo>
                    <a:pt x="11292" y="795"/>
                    <a:pt x="9410" y="8"/>
                    <a:pt x="7444" y="0"/>
                  </a:cubicBezTo>
                  <a:cubicBezTo>
                    <a:pt x="7435" y="0"/>
                    <a:pt x="7426" y="0"/>
                    <a:pt x="741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58"/>
            <p:cNvSpPr/>
            <p:nvPr/>
          </p:nvSpPr>
          <p:spPr>
            <a:xfrm>
              <a:off x="2121325" y="1651625"/>
              <a:ext cx="272600" cy="287950"/>
            </a:xfrm>
            <a:custGeom>
              <a:avLst/>
              <a:gdLst/>
              <a:ahLst/>
              <a:cxnLst/>
              <a:rect l="l" t="t" r="r" b="b"/>
              <a:pathLst>
                <a:path w="10904" h="11518" extrusionOk="0">
                  <a:moveTo>
                    <a:pt x="2" y="1"/>
                  </a:moveTo>
                  <a:lnTo>
                    <a:pt x="0" y="11518"/>
                  </a:lnTo>
                  <a:lnTo>
                    <a:pt x="10904" y="11518"/>
                  </a:lnTo>
                  <a:cubicBezTo>
                    <a:pt x="10391" y="5596"/>
                    <a:pt x="5836" y="826"/>
                    <a:pt x="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58"/>
            <p:cNvSpPr/>
            <p:nvPr/>
          </p:nvSpPr>
          <p:spPr>
            <a:xfrm>
              <a:off x="1825800" y="1987150"/>
              <a:ext cx="231900" cy="233575"/>
            </a:xfrm>
            <a:custGeom>
              <a:avLst/>
              <a:gdLst/>
              <a:ahLst/>
              <a:cxnLst/>
              <a:rect l="l" t="t" r="r" b="b"/>
              <a:pathLst>
                <a:path w="9276" h="9343" extrusionOk="0">
                  <a:moveTo>
                    <a:pt x="0" y="1"/>
                  </a:moveTo>
                  <a:cubicBezTo>
                    <a:pt x="465" y="4930"/>
                    <a:pt x="4350" y="8842"/>
                    <a:pt x="9275" y="9343"/>
                  </a:cubicBezTo>
                  <a:lnTo>
                    <a:pt x="9275"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58"/>
            <p:cNvSpPr/>
            <p:nvPr/>
          </p:nvSpPr>
          <p:spPr>
            <a:xfrm>
              <a:off x="2121325" y="1987150"/>
              <a:ext cx="244350" cy="256250"/>
            </a:xfrm>
            <a:custGeom>
              <a:avLst/>
              <a:gdLst/>
              <a:ahLst/>
              <a:cxnLst/>
              <a:rect l="l" t="t" r="r" b="b"/>
              <a:pathLst>
                <a:path w="9774" h="10250" extrusionOk="0">
                  <a:moveTo>
                    <a:pt x="0" y="1"/>
                  </a:moveTo>
                  <a:lnTo>
                    <a:pt x="0" y="10249"/>
                  </a:lnTo>
                  <a:cubicBezTo>
                    <a:pt x="5200" y="9514"/>
                    <a:pt x="9280" y="5280"/>
                    <a:pt x="97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8"/>
            <p:cNvSpPr/>
            <p:nvPr/>
          </p:nvSpPr>
          <p:spPr>
            <a:xfrm>
              <a:off x="1851375" y="1730300"/>
              <a:ext cx="206325" cy="209275"/>
            </a:xfrm>
            <a:custGeom>
              <a:avLst/>
              <a:gdLst/>
              <a:ahLst/>
              <a:cxnLst/>
              <a:rect l="l" t="t" r="r" b="b"/>
              <a:pathLst>
                <a:path w="8253" h="8371" extrusionOk="0">
                  <a:moveTo>
                    <a:pt x="8252" y="1"/>
                  </a:moveTo>
                  <a:cubicBezTo>
                    <a:pt x="3865" y="441"/>
                    <a:pt x="383" y="3959"/>
                    <a:pt x="1" y="8371"/>
                  </a:cubicBezTo>
                  <a:lnTo>
                    <a:pt x="8252" y="8371"/>
                  </a:lnTo>
                  <a:lnTo>
                    <a:pt x="8252"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58"/>
            <p:cNvSpPr/>
            <p:nvPr/>
          </p:nvSpPr>
          <p:spPr>
            <a:xfrm>
              <a:off x="1956875" y="1835225"/>
              <a:ext cx="254975" cy="254475"/>
            </a:xfrm>
            <a:custGeom>
              <a:avLst/>
              <a:gdLst/>
              <a:ahLst/>
              <a:cxnLst/>
              <a:rect l="l" t="t" r="r" b="b"/>
              <a:pathLst>
                <a:path w="10199" h="10179" extrusionOk="0">
                  <a:moveTo>
                    <a:pt x="5097" y="1"/>
                  </a:moveTo>
                  <a:cubicBezTo>
                    <a:pt x="2296" y="1"/>
                    <a:pt x="21" y="2267"/>
                    <a:pt x="10" y="5070"/>
                  </a:cubicBezTo>
                  <a:cubicBezTo>
                    <a:pt x="0" y="7882"/>
                    <a:pt x="2271" y="10169"/>
                    <a:pt x="5081" y="10179"/>
                  </a:cubicBezTo>
                  <a:cubicBezTo>
                    <a:pt x="5088" y="10179"/>
                    <a:pt x="5095" y="10179"/>
                    <a:pt x="5102" y="10179"/>
                  </a:cubicBezTo>
                  <a:cubicBezTo>
                    <a:pt x="7903" y="10179"/>
                    <a:pt x="10178" y="7912"/>
                    <a:pt x="10189" y="5109"/>
                  </a:cubicBezTo>
                  <a:cubicBezTo>
                    <a:pt x="10199" y="2297"/>
                    <a:pt x="7928" y="10"/>
                    <a:pt x="5118" y="1"/>
                  </a:cubicBezTo>
                  <a:cubicBezTo>
                    <a:pt x="5111" y="1"/>
                    <a:pt x="5104" y="1"/>
                    <a:pt x="5097"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0" name="Google Shape;1800;p58"/>
          <p:cNvSpPr/>
          <p:nvPr/>
        </p:nvSpPr>
        <p:spPr>
          <a:xfrm>
            <a:off x="7747607" y="3426066"/>
            <a:ext cx="174337" cy="174337"/>
          </a:xfrm>
          <a:custGeom>
            <a:avLst/>
            <a:gdLst/>
            <a:ahLst/>
            <a:cxnLst/>
            <a:rect l="l" t="t" r="r" b="b"/>
            <a:pathLst>
              <a:path w="208163" h="208163" extrusionOk="0">
                <a:moveTo>
                  <a:pt x="79632" y="48546"/>
                </a:moveTo>
                <a:cubicBezTo>
                  <a:pt x="80399" y="48546"/>
                  <a:pt x="81191" y="48783"/>
                  <a:pt x="81877" y="49126"/>
                </a:cubicBezTo>
                <a:lnTo>
                  <a:pt x="158203" y="101306"/>
                </a:lnTo>
                <a:cubicBezTo>
                  <a:pt x="159036" y="101861"/>
                  <a:pt x="159591" y="102971"/>
                  <a:pt x="159591" y="104081"/>
                </a:cubicBezTo>
                <a:cubicBezTo>
                  <a:pt x="159591" y="105191"/>
                  <a:pt x="159036" y="106302"/>
                  <a:pt x="158203" y="106857"/>
                </a:cubicBezTo>
                <a:lnTo>
                  <a:pt x="81877" y="159036"/>
                </a:lnTo>
                <a:cubicBezTo>
                  <a:pt x="81045" y="159314"/>
                  <a:pt x="80489" y="159591"/>
                  <a:pt x="79934" y="159591"/>
                </a:cubicBezTo>
                <a:cubicBezTo>
                  <a:pt x="79379" y="159591"/>
                  <a:pt x="78547" y="159591"/>
                  <a:pt x="78269" y="159314"/>
                </a:cubicBezTo>
                <a:cubicBezTo>
                  <a:pt x="77159" y="158481"/>
                  <a:pt x="76326" y="157371"/>
                  <a:pt x="76326" y="156260"/>
                </a:cubicBezTo>
                <a:lnTo>
                  <a:pt x="76326" y="52179"/>
                </a:lnTo>
                <a:cubicBezTo>
                  <a:pt x="76326" y="50792"/>
                  <a:pt x="77159" y="49681"/>
                  <a:pt x="78269" y="48849"/>
                </a:cubicBezTo>
                <a:cubicBezTo>
                  <a:pt x="78693" y="48637"/>
                  <a:pt x="79158" y="48546"/>
                  <a:pt x="79632" y="48546"/>
                </a:cubicBezTo>
                <a:close/>
                <a:moveTo>
                  <a:pt x="104081" y="0"/>
                </a:moveTo>
                <a:cubicBezTo>
                  <a:pt x="46628" y="0"/>
                  <a:pt x="0" y="46628"/>
                  <a:pt x="0" y="104081"/>
                </a:cubicBezTo>
                <a:cubicBezTo>
                  <a:pt x="0" y="161534"/>
                  <a:pt x="46628" y="208162"/>
                  <a:pt x="104081" y="208162"/>
                </a:cubicBezTo>
                <a:cubicBezTo>
                  <a:pt x="161534" y="208162"/>
                  <a:pt x="208162" y="161534"/>
                  <a:pt x="208162" y="104081"/>
                </a:cubicBezTo>
                <a:cubicBezTo>
                  <a:pt x="208162" y="46628"/>
                  <a:pt x="161534" y="0"/>
                  <a:pt x="1040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58"/>
          <p:cNvSpPr/>
          <p:nvPr/>
        </p:nvSpPr>
        <p:spPr>
          <a:xfrm>
            <a:off x="8063864" y="3454885"/>
            <a:ext cx="148500" cy="116700"/>
          </a:xfrm>
          <a:prstGeom prst="stripedRightArrow">
            <a:avLst>
              <a:gd name="adj1" fmla="val 50000"/>
              <a:gd name="adj2"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58"/>
          <p:cNvSpPr/>
          <p:nvPr/>
        </p:nvSpPr>
        <p:spPr>
          <a:xfrm>
            <a:off x="7165978" y="2775822"/>
            <a:ext cx="118200" cy="118200"/>
          </a:xfrm>
          <a:prstGeom prst="curvedRightArrow">
            <a:avLst>
              <a:gd name="adj1" fmla="val 25000"/>
              <a:gd name="adj2" fmla="val 50000"/>
              <a:gd name="adj3" fmla="val 25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58"/>
          <p:cNvSpPr/>
          <p:nvPr/>
        </p:nvSpPr>
        <p:spPr>
          <a:xfrm flipH="1">
            <a:off x="7473344" y="2775822"/>
            <a:ext cx="118200" cy="118200"/>
          </a:xfrm>
          <a:prstGeom prst="curvedRightArrow">
            <a:avLst>
              <a:gd name="adj1" fmla="val 25000"/>
              <a:gd name="adj2" fmla="val 50000"/>
              <a:gd name="adj3" fmla="val 25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83"/>
        <p:cNvGrpSpPr/>
        <p:nvPr/>
      </p:nvGrpSpPr>
      <p:grpSpPr>
        <a:xfrm>
          <a:off x="0" y="0"/>
          <a:ext cx="0" cy="0"/>
          <a:chOff x="0" y="0"/>
          <a:chExt cx="0" cy="0"/>
        </a:xfrm>
      </p:grpSpPr>
      <p:grpSp>
        <p:nvGrpSpPr>
          <p:cNvPr id="5184" name="Google Shape;5184;p62"/>
          <p:cNvGrpSpPr/>
          <p:nvPr/>
        </p:nvGrpSpPr>
        <p:grpSpPr>
          <a:xfrm>
            <a:off x="732428" y="1171356"/>
            <a:ext cx="845921" cy="690752"/>
            <a:chOff x="732428" y="1198513"/>
            <a:chExt cx="845921" cy="690752"/>
          </a:xfrm>
        </p:grpSpPr>
        <p:grpSp>
          <p:nvGrpSpPr>
            <p:cNvPr id="5185" name="Google Shape;5185;p62"/>
            <p:cNvGrpSpPr/>
            <p:nvPr/>
          </p:nvGrpSpPr>
          <p:grpSpPr>
            <a:xfrm>
              <a:off x="823030" y="1198513"/>
              <a:ext cx="755319" cy="690752"/>
              <a:chOff x="823030" y="1198513"/>
              <a:chExt cx="755319" cy="690752"/>
            </a:xfrm>
          </p:grpSpPr>
          <p:sp>
            <p:nvSpPr>
              <p:cNvPr id="5186" name="Google Shape;5186;p62"/>
              <p:cNvSpPr/>
              <p:nvPr/>
            </p:nvSpPr>
            <p:spPr>
              <a:xfrm>
                <a:off x="823030" y="1198513"/>
                <a:ext cx="755319" cy="690752"/>
              </a:xfrm>
              <a:custGeom>
                <a:avLst/>
                <a:gdLst/>
                <a:ahLst/>
                <a:cxnLst/>
                <a:rect l="l" t="t" r="r" b="b"/>
                <a:pathLst>
                  <a:path w="46769" h="42771" extrusionOk="0">
                    <a:moveTo>
                      <a:pt x="21384" y="0"/>
                    </a:moveTo>
                    <a:cubicBezTo>
                      <a:pt x="9575" y="0"/>
                      <a:pt x="0" y="9575"/>
                      <a:pt x="0" y="21386"/>
                    </a:cubicBezTo>
                    <a:cubicBezTo>
                      <a:pt x="0" y="33196"/>
                      <a:pt x="9575" y="42770"/>
                      <a:pt x="21384" y="42770"/>
                    </a:cubicBezTo>
                    <a:cubicBezTo>
                      <a:pt x="33196" y="42770"/>
                      <a:pt x="42770" y="33196"/>
                      <a:pt x="42770" y="21386"/>
                    </a:cubicBezTo>
                    <a:cubicBezTo>
                      <a:pt x="42770" y="16313"/>
                      <a:pt x="41002" y="11653"/>
                      <a:pt x="38053" y="7988"/>
                    </a:cubicBezTo>
                    <a:lnTo>
                      <a:pt x="42775" y="7988"/>
                    </a:lnTo>
                    <a:cubicBezTo>
                      <a:pt x="44970" y="7988"/>
                      <a:pt x="46769" y="6191"/>
                      <a:pt x="46769" y="3994"/>
                    </a:cubicBezTo>
                    <a:cubicBezTo>
                      <a:pt x="46769" y="1797"/>
                      <a:pt x="44972" y="0"/>
                      <a:pt x="42775" y="0"/>
                    </a:cubicBezTo>
                    <a:lnTo>
                      <a:pt x="22286" y="0"/>
                    </a:lnTo>
                    <a:cubicBezTo>
                      <a:pt x="22196" y="0"/>
                      <a:pt x="22105" y="5"/>
                      <a:pt x="22018" y="10"/>
                    </a:cubicBezTo>
                    <a:cubicBezTo>
                      <a:pt x="21807" y="3"/>
                      <a:pt x="21597" y="0"/>
                      <a:pt x="21384" y="0"/>
                    </a:cubicBezTo>
                    <a:close/>
                  </a:path>
                </a:pathLst>
              </a:custGeom>
              <a:solidFill>
                <a:srgbClr val="325D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62"/>
              <p:cNvSpPr/>
              <p:nvPr/>
            </p:nvSpPr>
            <p:spPr>
              <a:xfrm>
                <a:off x="1470047" y="1217877"/>
                <a:ext cx="88760" cy="88744"/>
              </a:xfrm>
              <a:custGeom>
                <a:avLst/>
                <a:gdLst/>
                <a:ahLst/>
                <a:cxnLst/>
                <a:rect l="l" t="t" r="r" b="b"/>
                <a:pathLst>
                  <a:path w="5496" h="5495" extrusionOk="0">
                    <a:moveTo>
                      <a:pt x="2747" y="1"/>
                    </a:moveTo>
                    <a:cubicBezTo>
                      <a:pt x="1231" y="1"/>
                      <a:pt x="1" y="1230"/>
                      <a:pt x="1" y="2749"/>
                    </a:cubicBezTo>
                    <a:cubicBezTo>
                      <a:pt x="1" y="4265"/>
                      <a:pt x="1231" y="5495"/>
                      <a:pt x="2747" y="5495"/>
                    </a:cubicBezTo>
                    <a:cubicBezTo>
                      <a:pt x="4265" y="5495"/>
                      <a:pt x="5495" y="4265"/>
                      <a:pt x="5495" y="2749"/>
                    </a:cubicBezTo>
                    <a:cubicBezTo>
                      <a:pt x="5495" y="1230"/>
                      <a:pt x="4265" y="1"/>
                      <a:pt x="274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88" name="Google Shape;5188;p62"/>
            <p:cNvGrpSpPr/>
            <p:nvPr/>
          </p:nvGrpSpPr>
          <p:grpSpPr>
            <a:xfrm>
              <a:off x="732428" y="1239937"/>
              <a:ext cx="739912" cy="607886"/>
              <a:chOff x="732428" y="1239937"/>
              <a:chExt cx="739912" cy="607886"/>
            </a:xfrm>
          </p:grpSpPr>
          <p:sp>
            <p:nvSpPr>
              <p:cNvPr id="5189" name="Google Shape;5189;p62"/>
              <p:cNvSpPr/>
              <p:nvPr/>
            </p:nvSpPr>
            <p:spPr>
              <a:xfrm>
                <a:off x="732428" y="1239937"/>
                <a:ext cx="739912" cy="607886"/>
              </a:xfrm>
              <a:custGeom>
                <a:avLst/>
                <a:gdLst/>
                <a:ahLst/>
                <a:cxnLst/>
                <a:rect l="l" t="t" r="r" b="b"/>
                <a:pathLst>
                  <a:path w="45815" h="37640" extrusionOk="0">
                    <a:moveTo>
                      <a:pt x="26994" y="1"/>
                    </a:moveTo>
                    <a:cubicBezTo>
                      <a:pt x="16602" y="1"/>
                      <a:pt x="8175" y="8427"/>
                      <a:pt x="8175" y="18821"/>
                    </a:cubicBezTo>
                    <a:cubicBezTo>
                      <a:pt x="8169" y="22642"/>
                      <a:pt x="9333" y="26373"/>
                      <a:pt x="11509" y="29515"/>
                    </a:cubicBezTo>
                    <a:lnTo>
                      <a:pt x="3994" y="29515"/>
                    </a:lnTo>
                    <a:cubicBezTo>
                      <a:pt x="1797" y="29515"/>
                      <a:pt x="1" y="31311"/>
                      <a:pt x="1" y="33508"/>
                    </a:cubicBezTo>
                    <a:cubicBezTo>
                      <a:pt x="1" y="35704"/>
                      <a:pt x="1797" y="37502"/>
                      <a:pt x="3994" y="37502"/>
                    </a:cubicBezTo>
                    <a:lnTo>
                      <a:pt x="24483" y="37502"/>
                    </a:lnTo>
                    <a:cubicBezTo>
                      <a:pt x="24546" y="37502"/>
                      <a:pt x="24608" y="37500"/>
                      <a:pt x="24671" y="37497"/>
                    </a:cubicBezTo>
                    <a:cubicBezTo>
                      <a:pt x="25441" y="37592"/>
                      <a:pt x="26218" y="37640"/>
                      <a:pt x="26994" y="37640"/>
                    </a:cubicBezTo>
                    <a:cubicBezTo>
                      <a:pt x="37389" y="37640"/>
                      <a:pt x="45815" y="29214"/>
                      <a:pt x="45815" y="18821"/>
                    </a:cubicBezTo>
                    <a:cubicBezTo>
                      <a:pt x="45815" y="8427"/>
                      <a:pt x="37389" y="1"/>
                      <a:pt x="2699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62"/>
              <p:cNvSpPr/>
              <p:nvPr/>
            </p:nvSpPr>
            <p:spPr>
              <a:xfrm>
                <a:off x="751614" y="1735807"/>
                <a:ext cx="88760" cy="88744"/>
              </a:xfrm>
              <a:custGeom>
                <a:avLst/>
                <a:gdLst/>
                <a:ahLst/>
                <a:cxnLst/>
                <a:rect l="l" t="t" r="r" b="b"/>
                <a:pathLst>
                  <a:path w="5496" h="5495" extrusionOk="0">
                    <a:moveTo>
                      <a:pt x="2747" y="0"/>
                    </a:moveTo>
                    <a:cubicBezTo>
                      <a:pt x="1231" y="0"/>
                      <a:pt x="1" y="1230"/>
                      <a:pt x="1" y="2747"/>
                    </a:cubicBezTo>
                    <a:cubicBezTo>
                      <a:pt x="1" y="4265"/>
                      <a:pt x="1231" y="5495"/>
                      <a:pt x="2747" y="5495"/>
                    </a:cubicBezTo>
                    <a:cubicBezTo>
                      <a:pt x="4265" y="5495"/>
                      <a:pt x="5495" y="4265"/>
                      <a:pt x="5495" y="2747"/>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1" name="Google Shape;5191;p62"/>
            <p:cNvGrpSpPr/>
            <p:nvPr/>
          </p:nvGrpSpPr>
          <p:grpSpPr>
            <a:xfrm>
              <a:off x="732428" y="1277018"/>
              <a:ext cx="702832" cy="533758"/>
              <a:chOff x="732428" y="1277018"/>
              <a:chExt cx="702832" cy="533758"/>
            </a:xfrm>
          </p:grpSpPr>
          <p:sp>
            <p:nvSpPr>
              <p:cNvPr id="5192" name="Google Shape;5192;p62"/>
              <p:cNvSpPr/>
              <p:nvPr/>
            </p:nvSpPr>
            <p:spPr>
              <a:xfrm>
                <a:off x="732428" y="1277018"/>
                <a:ext cx="702832" cy="533758"/>
              </a:xfrm>
              <a:custGeom>
                <a:avLst/>
                <a:gdLst/>
                <a:ahLst/>
                <a:cxnLst/>
                <a:rect l="l" t="t" r="r" b="b"/>
                <a:pathLst>
                  <a:path w="43519" h="33050" extrusionOk="0">
                    <a:moveTo>
                      <a:pt x="26994" y="1"/>
                    </a:moveTo>
                    <a:cubicBezTo>
                      <a:pt x="22006" y="1"/>
                      <a:pt x="17535" y="2211"/>
                      <a:pt x="14504" y="5705"/>
                    </a:cubicBezTo>
                    <a:lnTo>
                      <a:pt x="3994" y="5705"/>
                    </a:lnTo>
                    <a:cubicBezTo>
                      <a:pt x="1797" y="5705"/>
                      <a:pt x="1" y="7501"/>
                      <a:pt x="1" y="9698"/>
                    </a:cubicBezTo>
                    <a:cubicBezTo>
                      <a:pt x="1" y="11894"/>
                      <a:pt x="1797" y="13692"/>
                      <a:pt x="3994" y="13692"/>
                    </a:cubicBezTo>
                    <a:lnTo>
                      <a:pt x="10714" y="13692"/>
                    </a:lnTo>
                    <a:cubicBezTo>
                      <a:pt x="10552" y="14627"/>
                      <a:pt x="10470" y="15575"/>
                      <a:pt x="10472" y="16525"/>
                    </a:cubicBezTo>
                    <a:cubicBezTo>
                      <a:pt x="10472" y="25651"/>
                      <a:pt x="17870" y="33049"/>
                      <a:pt x="26996" y="33049"/>
                    </a:cubicBezTo>
                    <a:cubicBezTo>
                      <a:pt x="36122" y="33049"/>
                      <a:pt x="43519" y="25651"/>
                      <a:pt x="43519" y="16525"/>
                    </a:cubicBezTo>
                    <a:cubicBezTo>
                      <a:pt x="43519" y="7399"/>
                      <a:pt x="36122" y="1"/>
                      <a:pt x="2699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62"/>
              <p:cNvSpPr/>
              <p:nvPr/>
            </p:nvSpPr>
            <p:spPr>
              <a:xfrm>
                <a:off x="751695" y="1390407"/>
                <a:ext cx="88728" cy="88744"/>
              </a:xfrm>
              <a:custGeom>
                <a:avLst/>
                <a:gdLst/>
                <a:ahLst/>
                <a:cxnLst/>
                <a:rect l="l" t="t" r="r" b="b"/>
                <a:pathLst>
                  <a:path w="5494" h="5495" extrusionOk="0">
                    <a:moveTo>
                      <a:pt x="2747" y="0"/>
                    </a:moveTo>
                    <a:cubicBezTo>
                      <a:pt x="1230" y="0"/>
                      <a:pt x="1" y="1230"/>
                      <a:pt x="1" y="2748"/>
                    </a:cubicBezTo>
                    <a:cubicBezTo>
                      <a:pt x="1" y="4264"/>
                      <a:pt x="1230" y="5494"/>
                      <a:pt x="2747" y="5494"/>
                    </a:cubicBezTo>
                    <a:cubicBezTo>
                      <a:pt x="4263" y="5494"/>
                      <a:pt x="5493" y="4264"/>
                      <a:pt x="5493" y="2748"/>
                    </a:cubicBezTo>
                    <a:cubicBezTo>
                      <a:pt x="5493" y="1230"/>
                      <a:pt x="4263"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4" name="Google Shape;5194;p62"/>
            <p:cNvGrpSpPr/>
            <p:nvPr/>
          </p:nvGrpSpPr>
          <p:grpSpPr>
            <a:xfrm>
              <a:off x="931170" y="1306653"/>
              <a:ext cx="647179" cy="474455"/>
              <a:chOff x="931170" y="1306653"/>
              <a:chExt cx="647179" cy="474455"/>
            </a:xfrm>
          </p:grpSpPr>
          <p:sp>
            <p:nvSpPr>
              <p:cNvPr id="5195" name="Google Shape;5195;p62"/>
              <p:cNvSpPr/>
              <p:nvPr/>
            </p:nvSpPr>
            <p:spPr>
              <a:xfrm>
                <a:off x="931170" y="1306653"/>
                <a:ext cx="647179" cy="474455"/>
              </a:xfrm>
              <a:custGeom>
                <a:avLst/>
                <a:gdLst/>
                <a:ahLst/>
                <a:cxnLst/>
                <a:rect l="l" t="t" r="r" b="b"/>
                <a:pathLst>
                  <a:path w="40073" h="29378" extrusionOk="0">
                    <a:moveTo>
                      <a:pt x="14688" y="1"/>
                    </a:moveTo>
                    <a:cubicBezTo>
                      <a:pt x="6578" y="1"/>
                      <a:pt x="1" y="6578"/>
                      <a:pt x="1" y="14690"/>
                    </a:cubicBezTo>
                    <a:cubicBezTo>
                      <a:pt x="1" y="22801"/>
                      <a:pt x="6578" y="29377"/>
                      <a:pt x="14688" y="29377"/>
                    </a:cubicBezTo>
                    <a:cubicBezTo>
                      <a:pt x="19883" y="29377"/>
                      <a:pt x="24445" y="26682"/>
                      <a:pt x="27057" y="22613"/>
                    </a:cubicBezTo>
                    <a:lnTo>
                      <a:pt x="36079" y="22613"/>
                    </a:lnTo>
                    <a:cubicBezTo>
                      <a:pt x="38276" y="22613"/>
                      <a:pt x="40073" y="20817"/>
                      <a:pt x="40073" y="18620"/>
                    </a:cubicBezTo>
                    <a:cubicBezTo>
                      <a:pt x="40073" y="16424"/>
                      <a:pt x="38276" y="14626"/>
                      <a:pt x="36079" y="14626"/>
                    </a:cubicBezTo>
                    <a:lnTo>
                      <a:pt x="29376" y="14626"/>
                    </a:lnTo>
                    <a:cubicBezTo>
                      <a:pt x="29342" y="6544"/>
                      <a:pt x="22780" y="1"/>
                      <a:pt x="1468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62"/>
              <p:cNvSpPr/>
              <p:nvPr/>
            </p:nvSpPr>
            <p:spPr>
              <a:xfrm>
                <a:off x="1470047" y="1560806"/>
                <a:ext cx="88760" cy="88744"/>
              </a:xfrm>
              <a:custGeom>
                <a:avLst/>
                <a:gdLst/>
                <a:ahLst/>
                <a:cxnLst/>
                <a:rect l="l" t="t" r="r" b="b"/>
                <a:pathLst>
                  <a:path w="5496" h="5495" extrusionOk="0">
                    <a:moveTo>
                      <a:pt x="2747" y="0"/>
                    </a:moveTo>
                    <a:cubicBezTo>
                      <a:pt x="1231" y="0"/>
                      <a:pt x="1" y="1230"/>
                      <a:pt x="1" y="2746"/>
                    </a:cubicBezTo>
                    <a:cubicBezTo>
                      <a:pt x="1" y="4265"/>
                      <a:pt x="1231" y="5494"/>
                      <a:pt x="2747" y="5494"/>
                    </a:cubicBezTo>
                    <a:cubicBezTo>
                      <a:pt x="4265" y="5494"/>
                      <a:pt x="5495" y="4265"/>
                      <a:pt x="5495" y="2746"/>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97" name="Google Shape;5197;p62"/>
            <p:cNvSpPr/>
            <p:nvPr/>
          </p:nvSpPr>
          <p:spPr>
            <a:xfrm>
              <a:off x="986565" y="1362064"/>
              <a:ext cx="363666" cy="363650"/>
            </a:xfrm>
            <a:custGeom>
              <a:avLst/>
              <a:gdLst/>
              <a:ahLst/>
              <a:cxnLst/>
              <a:rect l="l" t="t" r="r" b="b"/>
              <a:pathLst>
                <a:path w="22518" h="22517" extrusionOk="0">
                  <a:moveTo>
                    <a:pt x="11258" y="0"/>
                  </a:moveTo>
                  <a:cubicBezTo>
                    <a:pt x="8273" y="0"/>
                    <a:pt x="5409" y="1187"/>
                    <a:pt x="3298" y="3297"/>
                  </a:cubicBezTo>
                  <a:cubicBezTo>
                    <a:pt x="1186" y="5409"/>
                    <a:pt x="1" y="8272"/>
                    <a:pt x="1" y="11259"/>
                  </a:cubicBezTo>
                  <a:cubicBezTo>
                    <a:pt x="1" y="14244"/>
                    <a:pt x="1186" y="17109"/>
                    <a:pt x="3298" y="19219"/>
                  </a:cubicBezTo>
                  <a:cubicBezTo>
                    <a:pt x="5409" y="21331"/>
                    <a:pt x="8273" y="22516"/>
                    <a:pt x="11258" y="22516"/>
                  </a:cubicBezTo>
                  <a:cubicBezTo>
                    <a:pt x="14245" y="22516"/>
                    <a:pt x="17108" y="21331"/>
                    <a:pt x="19220" y="19219"/>
                  </a:cubicBezTo>
                  <a:cubicBezTo>
                    <a:pt x="21331" y="17109"/>
                    <a:pt x="22517" y="14244"/>
                    <a:pt x="22517" y="11259"/>
                  </a:cubicBezTo>
                  <a:cubicBezTo>
                    <a:pt x="22517" y="8272"/>
                    <a:pt x="21331" y="5409"/>
                    <a:pt x="19220" y="3297"/>
                  </a:cubicBezTo>
                  <a:cubicBezTo>
                    <a:pt x="17108" y="1187"/>
                    <a:pt x="14245" y="0"/>
                    <a:pt x="1125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8" name="Google Shape;5198;p62"/>
          <p:cNvGrpSpPr/>
          <p:nvPr/>
        </p:nvGrpSpPr>
        <p:grpSpPr>
          <a:xfrm>
            <a:off x="3964037" y="1171363"/>
            <a:ext cx="634656" cy="699982"/>
            <a:chOff x="5985650" y="2860025"/>
            <a:chExt cx="1396075" cy="1539775"/>
          </a:xfrm>
        </p:grpSpPr>
        <p:sp>
          <p:nvSpPr>
            <p:cNvPr id="5199" name="Google Shape;5199;p62"/>
            <p:cNvSpPr/>
            <p:nvPr/>
          </p:nvSpPr>
          <p:spPr>
            <a:xfrm>
              <a:off x="6655300" y="3128850"/>
              <a:ext cx="637150" cy="631950"/>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62"/>
            <p:cNvSpPr/>
            <p:nvPr/>
          </p:nvSpPr>
          <p:spPr>
            <a:xfrm>
              <a:off x="6673425" y="3771400"/>
              <a:ext cx="600850" cy="600800"/>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62"/>
            <p:cNvSpPr/>
            <p:nvPr/>
          </p:nvSpPr>
          <p:spPr>
            <a:xfrm>
              <a:off x="6073050" y="3509700"/>
              <a:ext cx="641725" cy="636800"/>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62"/>
            <p:cNvSpPr/>
            <p:nvPr/>
          </p:nvSpPr>
          <p:spPr>
            <a:xfrm>
              <a:off x="6124575" y="2917775"/>
              <a:ext cx="572575" cy="572525"/>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62"/>
            <p:cNvSpPr/>
            <p:nvPr/>
          </p:nvSpPr>
          <p:spPr>
            <a:xfrm>
              <a:off x="6459975" y="2867300"/>
              <a:ext cx="101300" cy="50500"/>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62"/>
            <p:cNvSpPr/>
            <p:nvPr/>
          </p:nvSpPr>
          <p:spPr>
            <a:xfrm>
              <a:off x="6389025" y="2860025"/>
              <a:ext cx="63100" cy="15700"/>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62"/>
            <p:cNvSpPr/>
            <p:nvPr/>
          </p:nvSpPr>
          <p:spPr>
            <a:xfrm>
              <a:off x="6279750" y="2879875"/>
              <a:ext cx="39600" cy="2600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62"/>
            <p:cNvSpPr/>
            <p:nvPr/>
          </p:nvSpPr>
          <p:spPr>
            <a:xfrm>
              <a:off x="6325825" y="2862750"/>
              <a:ext cx="54425" cy="22400"/>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62"/>
            <p:cNvSpPr/>
            <p:nvPr/>
          </p:nvSpPr>
          <p:spPr>
            <a:xfrm>
              <a:off x="7023725" y="3061400"/>
              <a:ext cx="101300" cy="50475"/>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62"/>
            <p:cNvSpPr/>
            <p:nvPr/>
          </p:nvSpPr>
          <p:spPr>
            <a:xfrm>
              <a:off x="6952750" y="3054150"/>
              <a:ext cx="63100" cy="15650"/>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62"/>
            <p:cNvSpPr/>
            <p:nvPr/>
          </p:nvSpPr>
          <p:spPr>
            <a:xfrm>
              <a:off x="6843450" y="3073975"/>
              <a:ext cx="39625" cy="26025"/>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62"/>
            <p:cNvSpPr/>
            <p:nvPr/>
          </p:nvSpPr>
          <p:spPr>
            <a:xfrm>
              <a:off x="6889575" y="3056825"/>
              <a:ext cx="54425" cy="22400"/>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62"/>
            <p:cNvSpPr/>
            <p:nvPr/>
          </p:nvSpPr>
          <p:spPr>
            <a:xfrm>
              <a:off x="6245350" y="4177200"/>
              <a:ext cx="101275" cy="50475"/>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62"/>
            <p:cNvSpPr/>
            <p:nvPr/>
          </p:nvSpPr>
          <p:spPr>
            <a:xfrm>
              <a:off x="6354525" y="4219275"/>
              <a:ext cx="63075" cy="15675"/>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62"/>
            <p:cNvSpPr/>
            <p:nvPr/>
          </p:nvSpPr>
          <p:spPr>
            <a:xfrm>
              <a:off x="6487275" y="4189125"/>
              <a:ext cx="39625" cy="25975"/>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62"/>
            <p:cNvSpPr/>
            <p:nvPr/>
          </p:nvSpPr>
          <p:spPr>
            <a:xfrm>
              <a:off x="6426350" y="4209850"/>
              <a:ext cx="54475" cy="22400"/>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62"/>
            <p:cNvSpPr/>
            <p:nvPr/>
          </p:nvSpPr>
          <p:spPr>
            <a:xfrm>
              <a:off x="5992275" y="3674825"/>
              <a:ext cx="51250" cy="99900"/>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62"/>
            <p:cNvSpPr/>
            <p:nvPr/>
          </p:nvSpPr>
          <p:spPr>
            <a:xfrm>
              <a:off x="5985650" y="3783750"/>
              <a:ext cx="16125" cy="6227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62"/>
            <p:cNvSpPr/>
            <p:nvPr/>
          </p:nvSpPr>
          <p:spPr>
            <a:xfrm>
              <a:off x="6004725" y="3916700"/>
              <a:ext cx="27875" cy="38100"/>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62"/>
            <p:cNvSpPr/>
            <p:nvPr/>
          </p:nvSpPr>
          <p:spPr>
            <a:xfrm>
              <a:off x="5987900" y="3855450"/>
              <a:ext cx="23600" cy="53200"/>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62"/>
            <p:cNvSpPr/>
            <p:nvPr/>
          </p:nvSpPr>
          <p:spPr>
            <a:xfrm>
              <a:off x="6071975" y="3300325"/>
              <a:ext cx="52475" cy="102475"/>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62"/>
            <p:cNvSpPr/>
            <p:nvPr/>
          </p:nvSpPr>
          <p:spPr>
            <a:xfrm>
              <a:off x="6122225" y="3408475"/>
              <a:ext cx="47725" cy="4955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62"/>
            <p:cNvSpPr/>
            <p:nvPr/>
          </p:nvSpPr>
          <p:spPr>
            <a:xfrm>
              <a:off x="6228150" y="3490275"/>
              <a:ext cx="42050" cy="21525"/>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62"/>
            <p:cNvSpPr/>
            <p:nvPr/>
          </p:nvSpPr>
          <p:spPr>
            <a:xfrm>
              <a:off x="6172850" y="3459275"/>
              <a:ext cx="49900" cy="34575"/>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62"/>
            <p:cNvSpPr/>
            <p:nvPr/>
          </p:nvSpPr>
          <p:spPr>
            <a:xfrm>
              <a:off x="7323825" y="3495225"/>
              <a:ext cx="51250" cy="99900"/>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62"/>
            <p:cNvSpPr/>
            <p:nvPr/>
          </p:nvSpPr>
          <p:spPr>
            <a:xfrm>
              <a:off x="7365575" y="3423925"/>
              <a:ext cx="16150" cy="6227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62"/>
            <p:cNvSpPr/>
            <p:nvPr/>
          </p:nvSpPr>
          <p:spPr>
            <a:xfrm>
              <a:off x="7334775" y="3315150"/>
              <a:ext cx="27850" cy="38100"/>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62"/>
            <p:cNvSpPr/>
            <p:nvPr/>
          </p:nvSpPr>
          <p:spPr>
            <a:xfrm>
              <a:off x="7355800" y="3361300"/>
              <a:ext cx="23650" cy="53200"/>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62"/>
            <p:cNvSpPr/>
            <p:nvPr/>
          </p:nvSpPr>
          <p:spPr>
            <a:xfrm>
              <a:off x="7093025" y="4348600"/>
              <a:ext cx="104200" cy="51200"/>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62"/>
            <p:cNvSpPr/>
            <p:nvPr/>
          </p:nvSpPr>
          <p:spPr>
            <a:xfrm>
              <a:off x="7201150" y="4302925"/>
              <a:ext cx="51100" cy="46100"/>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62"/>
            <p:cNvSpPr/>
            <p:nvPr/>
          </p:nvSpPr>
          <p:spPr>
            <a:xfrm>
              <a:off x="7282950" y="4203000"/>
              <a:ext cx="22950" cy="40225"/>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62"/>
            <p:cNvSpPr/>
            <p:nvPr/>
          </p:nvSpPr>
          <p:spPr>
            <a:xfrm>
              <a:off x="7252000" y="4250300"/>
              <a:ext cx="36300" cy="48175"/>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1" name="Google Shape;5231;p62"/>
          <p:cNvGrpSpPr/>
          <p:nvPr/>
        </p:nvGrpSpPr>
        <p:grpSpPr>
          <a:xfrm>
            <a:off x="4719687" y="1171356"/>
            <a:ext cx="725845" cy="699975"/>
            <a:chOff x="4249973" y="1201875"/>
            <a:chExt cx="1958568" cy="1888762"/>
          </a:xfrm>
        </p:grpSpPr>
        <p:sp>
          <p:nvSpPr>
            <p:cNvPr id="5232" name="Google Shape;5232;p62"/>
            <p:cNvSpPr/>
            <p:nvPr/>
          </p:nvSpPr>
          <p:spPr>
            <a:xfrm>
              <a:off x="4468527" y="1411932"/>
              <a:ext cx="1528500" cy="1452600"/>
            </a:xfrm>
            <a:prstGeom prst="pentagon">
              <a:avLst>
                <a:gd name="hf" fmla="val 105146"/>
                <a:gd name="vf" fmla="val 110557"/>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33" name="Google Shape;5233;p62"/>
            <p:cNvGrpSpPr/>
            <p:nvPr/>
          </p:nvGrpSpPr>
          <p:grpSpPr>
            <a:xfrm>
              <a:off x="5853086" y="1789142"/>
              <a:ext cx="355454" cy="1048099"/>
              <a:chOff x="5576108" y="2016725"/>
              <a:chExt cx="565200" cy="1666560"/>
            </a:xfrm>
          </p:grpSpPr>
          <p:sp>
            <p:nvSpPr>
              <p:cNvPr id="5234" name="Google Shape;5234;p62"/>
              <p:cNvSpPr/>
              <p:nvPr/>
            </p:nvSpPr>
            <p:spPr>
              <a:xfrm>
                <a:off x="5576108"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235" name="Google Shape;5235;p62"/>
              <p:cNvSpPr/>
              <p:nvPr/>
            </p:nvSpPr>
            <p:spPr>
              <a:xfrm rot="6479001">
                <a:off x="5275897" y="3050667"/>
                <a:ext cx="1119386" cy="152834"/>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6" name="Google Shape;5236;p62"/>
            <p:cNvGrpSpPr/>
            <p:nvPr/>
          </p:nvGrpSpPr>
          <p:grpSpPr>
            <a:xfrm>
              <a:off x="4869455" y="2691676"/>
              <a:ext cx="1013897" cy="398961"/>
              <a:chOff x="4012057" y="3451825"/>
              <a:chExt cx="1612175" cy="634379"/>
            </a:xfrm>
          </p:grpSpPr>
          <p:sp>
            <p:nvSpPr>
              <p:cNvPr id="5237" name="Google Shape;5237;p62"/>
              <p:cNvSpPr/>
              <p:nvPr/>
            </p:nvSpPr>
            <p:spPr>
              <a:xfrm>
                <a:off x="505903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238" name="Google Shape;5238;p62"/>
              <p:cNvSpPr/>
              <p:nvPr/>
            </p:nvSpPr>
            <p:spPr>
              <a:xfrm rot="10799079">
                <a:off x="4012507" y="3933353"/>
                <a:ext cx="1119600" cy="15270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9" name="Google Shape;5239;p62"/>
            <p:cNvGrpSpPr/>
            <p:nvPr/>
          </p:nvGrpSpPr>
          <p:grpSpPr>
            <a:xfrm>
              <a:off x="4276937" y="2155961"/>
              <a:ext cx="651965" cy="891358"/>
              <a:chOff x="3069908" y="2599997"/>
              <a:chExt cx="1036675" cy="1417328"/>
            </a:xfrm>
          </p:grpSpPr>
          <p:sp>
            <p:nvSpPr>
              <p:cNvPr id="5240" name="Google Shape;5240;p62"/>
              <p:cNvSpPr/>
              <p:nvPr/>
            </p:nvSpPr>
            <p:spPr>
              <a:xfrm>
                <a:off x="354138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241" name="Google Shape;5241;p62"/>
              <p:cNvSpPr/>
              <p:nvPr/>
            </p:nvSpPr>
            <p:spPr>
              <a:xfrm rot="-6478717">
                <a:off x="2755922" y="3079191"/>
                <a:ext cx="1119672" cy="15341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2" name="Google Shape;5242;p62"/>
            <p:cNvGrpSpPr/>
            <p:nvPr/>
          </p:nvGrpSpPr>
          <p:grpSpPr>
            <a:xfrm>
              <a:off x="5054918" y="1201875"/>
              <a:ext cx="999548" cy="602711"/>
              <a:chOff x="4306958" y="1082925"/>
              <a:chExt cx="1589359" cy="958358"/>
            </a:xfrm>
          </p:grpSpPr>
          <p:sp>
            <p:nvSpPr>
              <p:cNvPr id="5243" name="Google Shape;5243;p62"/>
              <p:cNvSpPr/>
              <p:nvPr/>
            </p:nvSpPr>
            <p:spPr>
              <a:xfrm>
                <a:off x="4306958" y="1082925"/>
                <a:ext cx="565200" cy="565500"/>
              </a:xfrm>
              <a:prstGeom prst="ellipse">
                <a:avLst/>
              </a:prstGeom>
              <a:solidFill>
                <a:srgbClr val="5F7D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244" name="Google Shape;5244;p62"/>
              <p:cNvSpPr/>
              <p:nvPr/>
            </p:nvSpPr>
            <p:spPr>
              <a:xfrm rot="2159678">
                <a:off x="4838902" y="1574444"/>
                <a:ext cx="1119431" cy="152476"/>
              </a:xfrm>
              <a:prstGeom prst="rightArrow">
                <a:avLst>
                  <a:gd name="adj1" fmla="val 25514"/>
                  <a:gd name="adj2" fmla="val 64322"/>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5" name="Google Shape;5245;p62"/>
            <p:cNvGrpSpPr/>
            <p:nvPr/>
          </p:nvGrpSpPr>
          <p:grpSpPr>
            <a:xfrm>
              <a:off x="4249973" y="1303451"/>
              <a:ext cx="799317" cy="841334"/>
              <a:chOff x="3027033" y="1244439"/>
              <a:chExt cx="1270977" cy="1337786"/>
            </a:xfrm>
          </p:grpSpPr>
          <p:sp>
            <p:nvSpPr>
              <p:cNvPr id="5246" name="Google Shape;5246;p62"/>
              <p:cNvSpPr/>
              <p:nvPr/>
            </p:nvSpPr>
            <p:spPr>
              <a:xfrm>
                <a:off x="3027033"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5247" name="Google Shape;5247;p62"/>
              <p:cNvSpPr/>
              <p:nvPr/>
            </p:nvSpPr>
            <p:spPr>
              <a:xfrm rot="-2159137">
                <a:off x="3240473" y="1559002"/>
                <a:ext cx="1119673" cy="15327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48" name="Google Shape;5248;p62"/>
          <p:cNvGrpSpPr/>
          <p:nvPr/>
        </p:nvGrpSpPr>
        <p:grpSpPr>
          <a:xfrm>
            <a:off x="4072551" y="2058137"/>
            <a:ext cx="750769" cy="683784"/>
            <a:chOff x="4204684" y="2104422"/>
            <a:chExt cx="699822" cy="637382"/>
          </a:xfrm>
        </p:grpSpPr>
        <p:grpSp>
          <p:nvGrpSpPr>
            <p:cNvPr id="5249" name="Google Shape;5249;p62"/>
            <p:cNvGrpSpPr/>
            <p:nvPr/>
          </p:nvGrpSpPr>
          <p:grpSpPr>
            <a:xfrm>
              <a:off x="4204684" y="2430067"/>
              <a:ext cx="342957" cy="311738"/>
              <a:chOff x="4204684" y="2430067"/>
              <a:chExt cx="342957" cy="311738"/>
            </a:xfrm>
          </p:grpSpPr>
          <p:sp>
            <p:nvSpPr>
              <p:cNvPr id="5250" name="Google Shape;5250;p62"/>
              <p:cNvSpPr/>
              <p:nvPr/>
            </p:nvSpPr>
            <p:spPr>
              <a:xfrm>
                <a:off x="4235882" y="2430067"/>
                <a:ext cx="311759" cy="311738"/>
              </a:xfrm>
              <a:custGeom>
                <a:avLst/>
                <a:gdLst/>
                <a:ahLst/>
                <a:cxnLst/>
                <a:rect l="l" t="t" r="r" b="b"/>
                <a:pathLst>
                  <a:path w="8384" h="8384" extrusionOk="0">
                    <a:moveTo>
                      <a:pt x="1" y="0"/>
                    </a:moveTo>
                    <a:cubicBezTo>
                      <a:pt x="23" y="1056"/>
                      <a:pt x="239" y="2096"/>
                      <a:pt x="641" y="3073"/>
                    </a:cubicBezTo>
                    <a:cubicBezTo>
                      <a:pt x="676" y="3072"/>
                      <a:pt x="710" y="3070"/>
                      <a:pt x="745" y="3070"/>
                    </a:cubicBezTo>
                    <a:cubicBezTo>
                      <a:pt x="1419" y="3070"/>
                      <a:pt x="2047" y="3416"/>
                      <a:pt x="2406" y="3988"/>
                    </a:cubicBezTo>
                    <a:cubicBezTo>
                      <a:pt x="2766" y="4558"/>
                      <a:pt x="2808" y="5272"/>
                      <a:pt x="2516" y="5880"/>
                    </a:cubicBezTo>
                    <a:cubicBezTo>
                      <a:pt x="4076" y="7440"/>
                      <a:pt x="6179" y="8337"/>
                      <a:pt x="8384" y="8383"/>
                    </a:cubicBezTo>
                    <a:lnTo>
                      <a:pt x="8384" y="3190"/>
                    </a:lnTo>
                    <a:cubicBezTo>
                      <a:pt x="6664" y="3094"/>
                      <a:pt x="5290" y="1720"/>
                      <a:pt x="519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62"/>
              <p:cNvSpPr/>
              <p:nvPr/>
            </p:nvSpPr>
            <p:spPr>
              <a:xfrm>
                <a:off x="4204684" y="2558309"/>
                <a:ext cx="117839" cy="117794"/>
              </a:xfrm>
              <a:custGeom>
                <a:avLst/>
                <a:gdLst/>
                <a:ahLst/>
                <a:cxnLst/>
                <a:rect l="l" t="t" r="r" b="b"/>
                <a:pathLst>
                  <a:path w="3169" h="3168" extrusionOk="0">
                    <a:moveTo>
                      <a:pt x="1584" y="0"/>
                    </a:moveTo>
                    <a:cubicBezTo>
                      <a:pt x="710" y="0"/>
                      <a:pt x="1" y="710"/>
                      <a:pt x="1" y="1584"/>
                    </a:cubicBezTo>
                    <a:cubicBezTo>
                      <a:pt x="1" y="2459"/>
                      <a:pt x="710" y="3168"/>
                      <a:pt x="1584" y="3168"/>
                    </a:cubicBezTo>
                    <a:cubicBezTo>
                      <a:pt x="2459" y="3168"/>
                      <a:pt x="3168" y="2459"/>
                      <a:pt x="3168" y="1584"/>
                    </a:cubicBezTo>
                    <a:cubicBezTo>
                      <a:pt x="3168" y="710"/>
                      <a:pt x="2459" y="0"/>
                      <a:pt x="158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52" name="Google Shape;5252;p62"/>
            <p:cNvGrpSpPr/>
            <p:nvPr/>
          </p:nvGrpSpPr>
          <p:grpSpPr>
            <a:xfrm>
              <a:off x="4561586" y="2430067"/>
              <a:ext cx="342920" cy="311738"/>
              <a:chOff x="4561586" y="2430067"/>
              <a:chExt cx="342920" cy="311738"/>
            </a:xfrm>
          </p:grpSpPr>
          <p:sp>
            <p:nvSpPr>
              <p:cNvPr id="5253" name="Google Shape;5253;p62"/>
              <p:cNvSpPr/>
              <p:nvPr/>
            </p:nvSpPr>
            <p:spPr>
              <a:xfrm>
                <a:off x="4561586" y="2430067"/>
                <a:ext cx="311759" cy="311738"/>
              </a:xfrm>
              <a:custGeom>
                <a:avLst/>
                <a:gdLst/>
                <a:ahLst/>
                <a:cxnLst/>
                <a:rect l="l" t="t" r="r" b="b"/>
                <a:pathLst>
                  <a:path w="8384" h="8384" extrusionOk="0">
                    <a:moveTo>
                      <a:pt x="3189" y="0"/>
                    </a:moveTo>
                    <a:cubicBezTo>
                      <a:pt x="3093" y="1720"/>
                      <a:pt x="1721" y="3092"/>
                      <a:pt x="1" y="3190"/>
                    </a:cubicBezTo>
                    <a:lnTo>
                      <a:pt x="1" y="8383"/>
                    </a:lnTo>
                    <a:cubicBezTo>
                      <a:pt x="2206" y="8337"/>
                      <a:pt x="4309" y="7440"/>
                      <a:pt x="5868" y="5880"/>
                    </a:cubicBezTo>
                    <a:cubicBezTo>
                      <a:pt x="5577" y="5272"/>
                      <a:pt x="5618" y="4558"/>
                      <a:pt x="5979" y="3986"/>
                    </a:cubicBezTo>
                    <a:cubicBezTo>
                      <a:pt x="6337" y="3416"/>
                      <a:pt x="6965" y="3070"/>
                      <a:pt x="7639" y="3070"/>
                    </a:cubicBezTo>
                    <a:cubicBezTo>
                      <a:pt x="7675" y="3070"/>
                      <a:pt x="7710" y="3070"/>
                      <a:pt x="7743" y="3073"/>
                    </a:cubicBezTo>
                    <a:cubicBezTo>
                      <a:pt x="8145" y="2096"/>
                      <a:pt x="8362" y="1056"/>
                      <a:pt x="838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62"/>
              <p:cNvSpPr/>
              <p:nvPr/>
            </p:nvSpPr>
            <p:spPr>
              <a:xfrm>
                <a:off x="4786741" y="2558309"/>
                <a:ext cx="117765" cy="117794"/>
              </a:xfrm>
              <a:custGeom>
                <a:avLst/>
                <a:gdLst/>
                <a:ahLst/>
                <a:cxnLst/>
                <a:rect l="l" t="t" r="r" b="b"/>
                <a:pathLst>
                  <a:path w="3167" h="3168" extrusionOk="0">
                    <a:moveTo>
                      <a:pt x="1583" y="0"/>
                    </a:moveTo>
                    <a:cubicBezTo>
                      <a:pt x="708" y="0"/>
                      <a:pt x="1" y="710"/>
                      <a:pt x="1" y="1584"/>
                    </a:cubicBezTo>
                    <a:cubicBezTo>
                      <a:pt x="1" y="2459"/>
                      <a:pt x="708" y="3168"/>
                      <a:pt x="1583" y="3168"/>
                    </a:cubicBezTo>
                    <a:cubicBezTo>
                      <a:pt x="2457" y="3168"/>
                      <a:pt x="3166" y="2459"/>
                      <a:pt x="3166" y="1584"/>
                    </a:cubicBezTo>
                    <a:cubicBezTo>
                      <a:pt x="3166" y="710"/>
                      <a:pt x="2457" y="0"/>
                      <a:pt x="158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55" name="Google Shape;5255;p62"/>
            <p:cNvGrpSpPr/>
            <p:nvPr/>
          </p:nvGrpSpPr>
          <p:grpSpPr>
            <a:xfrm>
              <a:off x="4561586" y="2104422"/>
              <a:ext cx="342920" cy="311738"/>
              <a:chOff x="4561586" y="2104422"/>
              <a:chExt cx="342920" cy="311738"/>
            </a:xfrm>
          </p:grpSpPr>
          <p:sp>
            <p:nvSpPr>
              <p:cNvPr id="5256" name="Google Shape;5256;p62"/>
              <p:cNvSpPr/>
              <p:nvPr/>
            </p:nvSpPr>
            <p:spPr>
              <a:xfrm>
                <a:off x="4561586" y="2104422"/>
                <a:ext cx="311722" cy="311738"/>
              </a:xfrm>
              <a:custGeom>
                <a:avLst/>
                <a:gdLst/>
                <a:ahLst/>
                <a:cxnLst/>
                <a:rect l="l" t="t" r="r" b="b"/>
                <a:pathLst>
                  <a:path w="8383" h="8384" extrusionOk="0">
                    <a:moveTo>
                      <a:pt x="1" y="1"/>
                    </a:moveTo>
                    <a:lnTo>
                      <a:pt x="1" y="5194"/>
                    </a:lnTo>
                    <a:cubicBezTo>
                      <a:pt x="1721" y="5290"/>
                      <a:pt x="3093" y="6662"/>
                      <a:pt x="3189" y="8384"/>
                    </a:cubicBezTo>
                    <a:lnTo>
                      <a:pt x="8382" y="8384"/>
                    </a:lnTo>
                    <a:cubicBezTo>
                      <a:pt x="8362" y="7328"/>
                      <a:pt x="8144" y="6286"/>
                      <a:pt x="7742" y="5311"/>
                    </a:cubicBezTo>
                    <a:cubicBezTo>
                      <a:pt x="7708" y="5312"/>
                      <a:pt x="7673" y="5314"/>
                      <a:pt x="7638" y="5314"/>
                    </a:cubicBezTo>
                    <a:cubicBezTo>
                      <a:pt x="6964" y="5312"/>
                      <a:pt x="6336" y="4966"/>
                      <a:pt x="5977" y="4396"/>
                    </a:cubicBezTo>
                    <a:cubicBezTo>
                      <a:pt x="5618" y="3825"/>
                      <a:pt x="5577" y="3110"/>
                      <a:pt x="5867" y="2502"/>
                    </a:cubicBezTo>
                    <a:cubicBezTo>
                      <a:pt x="4309" y="942"/>
                      <a:pt x="2206" y="45"/>
                      <a:pt x="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62"/>
              <p:cNvSpPr/>
              <p:nvPr/>
            </p:nvSpPr>
            <p:spPr>
              <a:xfrm>
                <a:off x="4786741" y="2170087"/>
                <a:ext cx="117765" cy="117757"/>
              </a:xfrm>
              <a:custGeom>
                <a:avLst/>
                <a:gdLst/>
                <a:ahLst/>
                <a:cxnLst/>
                <a:rect l="l" t="t" r="r" b="b"/>
                <a:pathLst>
                  <a:path w="3167" h="3167" extrusionOk="0">
                    <a:moveTo>
                      <a:pt x="1583" y="1"/>
                    </a:moveTo>
                    <a:cubicBezTo>
                      <a:pt x="708" y="1"/>
                      <a:pt x="1" y="709"/>
                      <a:pt x="1" y="1583"/>
                    </a:cubicBezTo>
                    <a:cubicBezTo>
                      <a:pt x="1" y="2457"/>
                      <a:pt x="708" y="3167"/>
                      <a:pt x="1583" y="3167"/>
                    </a:cubicBezTo>
                    <a:cubicBezTo>
                      <a:pt x="2457" y="3167"/>
                      <a:pt x="3166" y="2457"/>
                      <a:pt x="3166" y="1583"/>
                    </a:cubicBezTo>
                    <a:cubicBezTo>
                      <a:pt x="3166" y="709"/>
                      <a:pt x="2457" y="1"/>
                      <a:pt x="158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58" name="Google Shape;5258;p62"/>
            <p:cNvGrpSpPr/>
            <p:nvPr/>
          </p:nvGrpSpPr>
          <p:grpSpPr>
            <a:xfrm>
              <a:off x="4204684" y="2104422"/>
              <a:ext cx="342957" cy="311664"/>
              <a:chOff x="4204684" y="2104422"/>
              <a:chExt cx="342957" cy="311664"/>
            </a:xfrm>
          </p:grpSpPr>
          <p:sp>
            <p:nvSpPr>
              <p:cNvPr id="5259" name="Google Shape;5259;p62"/>
              <p:cNvSpPr/>
              <p:nvPr/>
            </p:nvSpPr>
            <p:spPr>
              <a:xfrm>
                <a:off x="4235882" y="2104422"/>
                <a:ext cx="311759" cy="311664"/>
              </a:xfrm>
              <a:custGeom>
                <a:avLst/>
                <a:gdLst/>
                <a:ahLst/>
                <a:cxnLst/>
                <a:rect l="l" t="t" r="r" b="b"/>
                <a:pathLst>
                  <a:path w="8384" h="8382" extrusionOk="0">
                    <a:moveTo>
                      <a:pt x="8384" y="1"/>
                    </a:moveTo>
                    <a:cubicBezTo>
                      <a:pt x="6179" y="45"/>
                      <a:pt x="4076" y="942"/>
                      <a:pt x="2516" y="2502"/>
                    </a:cubicBezTo>
                    <a:cubicBezTo>
                      <a:pt x="2808" y="3110"/>
                      <a:pt x="2766" y="3825"/>
                      <a:pt x="2406" y="4396"/>
                    </a:cubicBezTo>
                    <a:cubicBezTo>
                      <a:pt x="2047" y="4966"/>
                      <a:pt x="1419" y="5312"/>
                      <a:pt x="745" y="5312"/>
                    </a:cubicBezTo>
                    <a:cubicBezTo>
                      <a:pt x="710" y="5312"/>
                      <a:pt x="675" y="5312"/>
                      <a:pt x="641" y="5311"/>
                    </a:cubicBezTo>
                    <a:cubicBezTo>
                      <a:pt x="239" y="6286"/>
                      <a:pt x="23" y="7327"/>
                      <a:pt x="1" y="8382"/>
                    </a:cubicBezTo>
                    <a:lnTo>
                      <a:pt x="5194" y="8382"/>
                    </a:lnTo>
                    <a:cubicBezTo>
                      <a:pt x="5290" y="6662"/>
                      <a:pt x="6664" y="5290"/>
                      <a:pt x="8384" y="5194"/>
                    </a:cubicBezTo>
                    <a:lnTo>
                      <a:pt x="838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62"/>
              <p:cNvSpPr/>
              <p:nvPr/>
            </p:nvSpPr>
            <p:spPr>
              <a:xfrm>
                <a:off x="4204684" y="2170087"/>
                <a:ext cx="117839" cy="117757"/>
              </a:xfrm>
              <a:custGeom>
                <a:avLst/>
                <a:gdLst/>
                <a:ahLst/>
                <a:cxnLst/>
                <a:rect l="l" t="t" r="r" b="b"/>
                <a:pathLst>
                  <a:path w="3169" h="3167" extrusionOk="0">
                    <a:moveTo>
                      <a:pt x="1584" y="1"/>
                    </a:moveTo>
                    <a:cubicBezTo>
                      <a:pt x="710" y="1"/>
                      <a:pt x="1" y="709"/>
                      <a:pt x="1" y="1583"/>
                    </a:cubicBezTo>
                    <a:cubicBezTo>
                      <a:pt x="1" y="2457"/>
                      <a:pt x="710" y="3167"/>
                      <a:pt x="1584" y="3167"/>
                    </a:cubicBezTo>
                    <a:cubicBezTo>
                      <a:pt x="2459" y="3167"/>
                      <a:pt x="3168" y="2457"/>
                      <a:pt x="3168" y="1583"/>
                    </a:cubicBezTo>
                    <a:cubicBezTo>
                      <a:pt x="3168" y="709"/>
                      <a:pt x="2459" y="1"/>
                      <a:pt x="158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61" name="Google Shape;5261;p62"/>
          <p:cNvGrpSpPr/>
          <p:nvPr/>
        </p:nvGrpSpPr>
        <p:grpSpPr>
          <a:xfrm>
            <a:off x="5536984" y="1171351"/>
            <a:ext cx="660591" cy="688867"/>
            <a:chOff x="5830645" y="1267368"/>
            <a:chExt cx="530340" cy="553040"/>
          </a:xfrm>
        </p:grpSpPr>
        <p:sp>
          <p:nvSpPr>
            <p:cNvPr id="5262" name="Google Shape;5262;p62"/>
            <p:cNvSpPr/>
            <p:nvPr/>
          </p:nvSpPr>
          <p:spPr>
            <a:xfrm>
              <a:off x="5994669" y="1442730"/>
              <a:ext cx="202317" cy="202342"/>
            </a:xfrm>
            <a:custGeom>
              <a:avLst/>
              <a:gdLst/>
              <a:ahLst/>
              <a:cxnLst/>
              <a:rect l="l" t="t" r="r" b="b"/>
              <a:pathLst>
                <a:path w="7941" h="7942" extrusionOk="0">
                  <a:moveTo>
                    <a:pt x="3971" y="319"/>
                  </a:moveTo>
                  <a:cubicBezTo>
                    <a:pt x="5984" y="319"/>
                    <a:pt x="7623" y="1957"/>
                    <a:pt x="7623" y="3971"/>
                  </a:cubicBezTo>
                  <a:cubicBezTo>
                    <a:pt x="7623" y="5984"/>
                    <a:pt x="5985" y="7624"/>
                    <a:pt x="3971" y="7624"/>
                  </a:cubicBezTo>
                  <a:cubicBezTo>
                    <a:pt x="1956" y="7624"/>
                    <a:pt x="318" y="5984"/>
                    <a:pt x="318" y="3971"/>
                  </a:cubicBezTo>
                  <a:cubicBezTo>
                    <a:pt x="318" y="1957"/>
                    <a:pt x="1956" y="319"/>
                    <a:pt x="3971" y="319"/>
                  </a:cubicBezTo>
                  <a:close/>
                  <a:moveTo>
                    <a:pt x="3971" y="0"/>
                  </a:moveTo>
                  <a:cubicBezTo>
                    <a:pt x="1782" y="0"/>
                    <a:pt x="1" y="1782"/>
                    <a:pt x="1" y="3971"/>
                  </a:cubicBezTo>
                  <a:cubicBezTo>
                    <a:pt x="1" y="6159"/>
                    <a:pt x="1782" y="7941"/>
                    <a:pt x="3971" y="7941"/>
                  </a:cubicBezTo>
                  <a:cubicBezTo>
                    <a:pt x="6160" y="7941"/>
                    <a:pt x="7940" y="6159"/>
                    <a:pt x="7940" y="3971"/>
                  </a:cubicBezTo>
                  <a:cubicBezTo>
                    <a:pt x="7940" y="1782"/>
                    <a:pt x="6160" y="0"/>
                    <a:pt x="397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63" name="Google Shape;5263;p62"/>
            <p:cNvGrpSpPr/>
            <p:nvPr/>
          </p:nvGrpSpPr>
          <p:grpSpPr>
            <a:xfrm>
              <a:off x="5830645" y="1267368"/>
              <a:ext cx="259743" cy="269909"/>
              <a:chOff x="5830645" y="1267368"/>
              <a:chExt cx="259743" cy="269909"/>
            </a:xfrm>
          </p:grpSpPr>
          <p:sp>
            <p:nvSpPr>
              <p:cNvPr id="5264" name="Google Shape;5264;p62"/>
              <p:cNvSpPr/>
              <p:nvPr/>
            </p:nvSpPr>
            <p:spPr>
              <a:xfrm>
                <a:off x="5830645" y="1304897"/>
                <a:ext cx="259743" cy="232380"/>
              </a:xfrm>
              <a:custGeom>
                <a:avLst/>
                <a:gdLst/>
                <a:ahLst/>
                <a:cxnLst/>
                <a:rect l="l" t="t" r="r" b="b"/>
                <a:pathLst>
                  <a:path w="10195" h="9121" extrusionOk="0">
                    <a:moveTo>
                      <a:pt x="7470" y="1"/>
                    </a:moveTo>
                    <a:cubicBezTo>
                      <a:pt x="7469" y="1"/>
                      <a:pt x="7468" y="1"/>
                      <a:pt x="7467" y="1"/>
                    </a:cubicBezTo>
                    <a:lnTo>
                      <a:pt x="7044" y="1"/>
                    </a:lnTo>
                    <a:cubicBezTo>
                      <a:pt x="7044" y="1075"/>
                      <a:pt x="6172" y="1946"/>
                      <a:pt x="5097" y="1946"/>
                    </a:cubicBezTo>
                    <a:cubicBezTo>
                      <a:pt x="4021" y="1946"/>
                      <a:pt x="3150" y="1075"/>
                      <a:pt x="3150" y="1"/>
                    </a:cubicBezTo>
                    <a:lnTo>
                      <a:pt x="0" y="1"/>
                    </a:lnTo>
                    <a:lnTo>
                      <a:pt x="0" y="6393"/>
                    </a:lnTo>
                    <a:cubicBezTo>
                      <a:pt x="0" y="7900"/>
                      <a:pt x="1220" y="9120"/>
                      <a:pt x="2727" y="9120"/>
                    </a:cubicBezTo>
                    <a:lnTo>
                      <a:pt x="6018" y="9120"/>
                    </a:lnTo>
                    <a:cubicBezTo>
                      <a:pt x="6148" y="6883"/>
                      <a:pt x="7951" y="5095"/>
                      <a:pt x="10194" y="4987"/>
                    </a:cubicBezTo>
                    <a:lnTo>
                      <a:pt x="10194" y="2726"/>
                    </a:lnTo>
                    <a:cubicBezTo>
                      <a:pt x="10194" y="1222"/>
                      <a:pt x="8974" y="1"/>
                      <a:pt x="747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62"/>
              <p:cNvSpPr/>
              <p:nvPr/>
            </p:nvSpPr>
            <p:spPr>
              <a:xfrm>
                <a:off x="5922950" y="1267368"/>
                <a:ext cx="75057" cy="75057"/>
              </a:xfrm>
              <a:custGeom>
                <a:avLst/>
                <a:gdLst/>
                <a:ahLst/>
                <a:cxnLst/>
                <a:rect l="l" t="t" r="r" b="b"/>
                <a:pathLst>
                  <a:path w="2946" h="2946" extrusionOk="0">
                    <a:moveTo>
                      <a:pt x="1474" y="1"/>
                    </a:moveTo>
                    <a:cubicBezTo>
                      <a:pt x="661" y="1"/>
                      <a:pt x="1" y="660"/>
                      <a:pt x="1" y="1472"/>
                    </a:cubicBezTo>
                    <a:cubicBezTo>
                      <a:pt x="1" y="2286"/>
                      <a:pt x="661" y="2945"/>
                      <a:pt x="1474" y="2945"/>
                    </a:cubicBezTo>
                    <a:cubicBezTo>
                      <a:pt x="2288" y="2945"/>
                      <a:pt x="2946" y="2286"/>
                      <a:pt x="2946" y="1472"/>
                    </a:cubicBezTo>
                    <a:cubicBezTo>
                      <a:pt x="2946" y="660"/>
                      <a:pt x="2288" y="1"/>
                      <a:pt x="147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6" name="Google Shape;5266;p62"/>
            <p:cNvGrpSpPr/>
            <p:nvPr/>
          </p:nvGrpSpPr>
          <p:grpSpPr>
            <a:xfrm>
              <a:off x="6101293" y="1267368"/>
              <a:ext cx="259692" cy="269909"/>
              <a:chOff x="6101293" y="1267368"/>
              <a:chExt cx="259692" cy="269909"/>
            </a:xfrm>
          </p:grpSpPr>
          <p:sp>
            <p:nvSpPr>
              <p:cNvPr id="5267" name="Google Shape;5267;p62"/>
              <p:cNvSpPr/>
              <p:nvPr/>
            </p:nvSpPr>
            <p:spPr>
              <a:xfrm>
                <a:off x="6101293" y="1304897"/>
                <a:ext cx="259692" cy="232380"/>
              </a:xfrm>
              <a:custGeom>
                <a:avLst/>
                <a:gdLst/>
                <a:ahLst/>
                <a:cxnLst/>
                <a:rect l="l" t="t" r="r" b="b"/>
                <a:pathLst>
                  <a:path w="10193" h="9121" extrusionOk="0">
                    <a:moveTo>
                      <a:pt x="2726" y="1"/>
                    </a:moveTo>
                    <a:cubicBezTo>
                      <a:pt x="1220" y="1"/>
                      <a:pt x="0" y="1221"/>
                      <a:pt x="0" y="2726"/>
                    </a:cubicBezTo>
                    <a:lnTo>
                      <a:pt x="0" y="4987"/>
                    </a:lnTo>
                    <a:cubicBezTo>
                      <a:pt x="2244" y="5095"/>
                      <a:pt x="4045" y="6883"/>
                      <a:pt x="4177" y="9120"/>
                    </a:cubicBezTo>
                    <a:lnTo>
                      <a:pt x="7467" y="9120"/>
                    </a:lnTo>
                    <a:cubicBezTo>
                      <a:pt x="8973" y="9120"/>
                      <a:pt x="10193" y="7900"/>
                      <a:pt x="10193" y="6393"/>
                    </a:cubicBezTo>
                    <a:lnTo>
                      <a:pt x="10193" y="1"/>
                    </a:lnTo>
                    <a:lnTo>
                      <a:pt x="7043" y="1"/>
                    </a:lnTo>
                    <a:cubicBezTo>
                      <a:pt x="7043" y="1075"/>
                      <a:pt x="6172" y="1946"/>
                      <a:pt x="5097" y="1946"/>
                    </a:cubicBezTo>
                    <a:cubicBezTo>
                      <a:pt x="4021" y="1946"/>
                      <a:pt x="3150" y="1075"/>
                      <a:pt x="315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62"/>
              <p:cNvSpPr/>
              <p:nvPr/>
            </p:nvSpPr>
            <p:spPr>
              <a:xfrm>
                <a:off x="6193623" y="1267368"/>
                <a:ext cx="75031" cy="75057"/>
              </a:xfrm>
              <a:custGeom>
                <a:avLst/>
                <a:gdLst/>
                <a:ahLst/>
                <a:cxnLst/>
                <a:rect l="l" t="t" r="r" b="b"/>
                <a:pathLst>
                  <a:path w="2945" h="2946" extrusionOk="0">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9" name="Google Shape;5269;p62"/>
            <p:cNvGrpSpPr/>
            <p:nvPr/>
          </p:nvGrpSpPr>
          <p:grpSpPr>
            <a:xfrm>
              <a:off x="5830645" y="1550500"/>
              <a:ext cx="259692" cy="269909"/>
              <a:chOff x="5830645" y="1550500"/>
              <a:chExt cx="259692" cy="269909"/>
            </a:xfrm>
          </p:grpSpPr>
          <p:sp>
            <p:nvSpPr>
              <p:cNvPr id="5270" name="Google Shape;5270;p62"/>
              <p:cNvSpPr/>
              <p:nvPr/>
            </p:nvSpPr>
            <p:spPr>
              <a:xfrm>
                <a:off x="5830645" y="1550500"/>
                <a:ext cx="259692" cy="232406"/>
              </a:xfrm>
              <a:custGeom>
                <a:avLst/>
                <a:gdLst/>
                <a:ahLst/>
                <a:cxnLst/>
                <a:rect l="l" t="t" r="r" b="b"/>
                <a:pathLst>
                  <a:path w="10193" h="9122" extrusionOk="0">
                    <a:moveTo>
                      <a:pt x="2727" y="1"/>
                    </a:moveTo>
                    <a:cubicBezTo>
                      <a:pt x="1220" y="1"/>
                      <a:pt x="0" y="1223"/>
                      <a:pt x="0" y="2728"/>
                    </a:cubicBezTo>
                    <a:lnTo>
                      <a:pt x="0" y="9122"/>
                    </a:lnTo>
                    <a:lnTo>
                      <a:pt x="3150" y="9122"/>
                    </a:lnTo>
                    <a:cubicBezTo>
                      <a:pt x="3150" y="8046"/>
                      <a:pt x="4021" y="7175"/>
                      <a:pt x="5097" y="7175"/>
                    </a:cubicBezTo>
                    <a:cubicBezTo>
                      <a:pt x="6172" y="7175"/>
                      <a:pt x="7044" y="8046"/>
                      <a:pt x="7044" y="9122"/>
                    </a:cubicBezTo>
                    <a:lnTo>
                      <a:pt x="7467" y="9122"/>
                    </a:lnTo>
                    <a:cubicBezTo>
                      <a:pt x="8972" y="9122"/>
                      <a:pt x="10192" y="7900"/>
                      <a:pt x="10192" y="6395"/>
                    </a:cubicBezTo>
                    <a:lnTo>
                      <a:pt x="10192" y="4135"/>
                    </a:lnTo>
                    <a:cubicBezTo>
                      <a:pt x="7951" y="4028"/>
                      <a:pt x="6148" y="2239"/>
                      <a:pt x="601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62"/>
              <p:cNvSpPr/>
              <p:nvPr/>
            </p:nvSpPr>
            <p:spPr>
              <a:xfrm>
                <a:off x="5922950" y="1745352"/>
                <a:ext cx="75057" cy="75057"/>
              </a:xfrm>
              <a:custGeom>
                <a:avLst/>
                <a:gdLst/>
                <a:ahLst/>
                <a:cxnLst/>
                <a:rect l="l" t="t" r="r" b="b"/>
                <a:pathLst>
                  <a:path w="2946" h="2946" extrusionOk="0">
                    <a:moveTo>
                      <a:pt x="1474" y="1"/>
                    </a:moveTo>
                    <a:cubicBezTo>
                      <a:pt x="661" y="1"/>
                      <a:pt x="1" y="660"/>
                      <a:pt x="1" y="1474"/>
                    </a:cubicBezTo>
                    <a:cubicBezTo>
                      <a:pt x="1" y="2287"/>
                      <a:pt x="661" y="2946"/>
                      <a:pt x="1474" y="2946"/>
                    </a:cubicBezTo>
                    <a:cubicBezTo>
                      <a:pt x="2288" y="2946"/>
                      <a:pt x="2946" y="2287"/>
                      <a:pt x="2946" y="1474"/>
                    </a:cubicBezTo>
                    <a:cubicBezTo>
                      <a:pt x="2946" y="660"/>
                      <a:pt x="2288" y="1"/>
                      <a:pt x="147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2" name="Google Shape;5272;p62"/>
            <p:cNvGrpSpPr/>
            <p:nvPr/>
          </p:nvGrpSpPr>
          <p:grpSpPr>
            <a:xfrm>
              <a:off x="6101293" y="1550500"/>
              <a:ext cx="259692" cy="269909"/>
              <a:chOff x="6101293" y="1550500"/>
              <a:chExt cx="259692" cy="269909"/>
            </a:xfrm>
          </p:grpSpPr>
          <p:sp>
            <p:nvSpPr>
              <p:cNvPr id="5273" name="Google Shape;5273;p62"/>
              <p:cNvSpPr/>
              <p:nvPr/>
            </p:nvSpPr>
            <p:spPr>
              <a:xfrm>
                <a:off x="6101293" y="1550500"/>
                <a:ext cx="259692" cy="232406"/>
              </a:xfrm>
              <a:custGeom>
                <a:avLst/>
                <a:gdLst/>
                <a:ahLst/>
                <a:cxnLst/>
                <a:rect l="l" t="t" r="r" b="b"/>
                <a:pathLst>
                  <a:path w="10193" h="9122" extrusionOk="0">
                    <a:moveTo>
                      <a:pt x="4177" y="1"/>
                    </a:moveTo>
                    <a:cubicBezTo>
                      <a:pt x="4045" y="2239"/>
                      <a:pt x="2244" y="4027"/>
                      <a:pt x="0" y="4135"/>
                    </a:cubicBezTo>
                    <a:lnTo>
                      <a:pt x="0" y="6395"/>
                    </a:lnTo>
                    <a:cubicBezTo>
                      <a:pt x="0" y="7902"/>
                      <a:pt x="1220" y="9122"/>
                      <a:pt x="2726" y="9122"/>
                    </a:cubicBezTo>
                    <a:lnTo>
                      <a:pt x="3148" y="9122"/>
                    </a:lnTo>
                    <a:cubicBezTo>
                      <a:pt x="3148" y="8046"/>
                      <a:pt x="4020" y="7175"/>
                      <a:pt x="5096" y="7175"/>
                    </a:cubicBezTo>
                    <a:cubicBezTo>
                      <a:pt x="6170" y="7175"/>
                      <a:pt x="7043" y="8046"/>
                      <a:pt x="7043" y="9122"/>
                    </a:cubicBezTo>
                    <a:lnTo>
                      <a:pt x="10193" y="9122"/>
                    </a:lnTo>
                    <a:lnTo>
                      <a:pt x="10193" y="2728"/>
                    </a:lnTo>
                    <a:cubicBezTo>
                      <a:pt x="10193" y="1223"/>
                      <a:pt x="8973" y="2"/>
                      <a:pt x="746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62"/>
              <p:cNvSpPr/>
              <p:nvPr/>
            </p:nvSpPr>
            <p:spPr>
              <a:xfrm>
                <a:off x="6193623" y="1745352"/>
                <a:ext cx="75031" cy="75057"/>
              </a:xfrm>
              <a:custGeom>
                <a:avLst/>
                <a:gdLst/>
                <a:ahLst/>
                <a:cxnLst/>
                <a:rect l="l" t="t" r="r" b="b"/>
                <a:pathLst>
                  <a:path w="2945" h="2946" extrusionOk="0">
                    <a:moveTo>
                      <a:pt x="1473" y="1"/>
                    </a:moveTo>
                    <a:cubicBezTo>
                      <a:pt x="660" y="1"/>
                      <a:pt x="0" y="660"/>
                      <a:pt x="0" y="1474"/>
                    </a:cubicBezTo>
                    <a:cubicBezTo>
                      <a:pt x="0" y="2287"/>
                      <a:pt x="660" y="2946"/>
                      <a:pt x="1473" y="2946"/>
                    </a:cubicBezTo>
                    <a:cubicBezTo>
                      <a:pt x="2285" y="2946"/>
                      <a:pt x="2945" y="2287"/>
                      <a:pt x="2945" y="1474"/>
                    </a:cubicBezTo>
                    <a:cubicBezTo>
                      <a:pt x="2945" y="660"/>
                      <a:pt x="2285" y="1"/>
                      <a:pt x="147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75" name="Google Shape;5275;p62"/>
          <p:cNvGrpSpPr/>
          <p:nvPr/>
        </p:nvGrpSpPr>
        <p:grpSpPr>
          <a:xfrm>
            <a:off x="739138" y="2061810"/>
            <a:ext cx="697154" cy="679574"/>
            <a:chOff x="2679875" y="2361475"/>
            <a:chExt cx="780425" cy="760575"/>
          </a:xfrm>
        </p:grpSpPr>
        <p:sp>
          <p:nvSpPr>
            <p:cNvPr id="5276" name="Google Shape;5276;p62"/>
            <p:cNvSpPr/>
            <p:nvPr/>
          </p:nvSpPr>
          <p:spPr>
            <a:xfrm>
              <a:off x="2812050" y="2361475"/>
              <a:ext cx="516050" cy="266400"/>
            </a:xfrm>
            <a:custGeom>
              <a:avLst/>
              <a:gdLst/>
              <a:ahLst/>
              <a:cxnLst/>
              <a:rect l="l" t="t" r="r" b="b"/>
              <a:pathLst>
                <a:path w="20642" h="10656" extrusionOk="0">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62"/>
            <p:cNvSpPr/>
            <p:nvPr/>
          </p:nvSpPr>
          <p:spPr>
            <a:xfrm>
              <a:off x="3082750" y="2645625"/>
              <a:ext cx="377550" cy="476425"/>
            </a:xfrm>
            <a:custGeom>
              <a:avLst/>
              <a:gdLst/>
              <a:ahLst/>
              <a:cxnLst/>
              <a:rect l="l" t="t" r="r" b="b"/>
              <a:pathLst>
                <a:path w="15102" h="19057" extrusionOk="0">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62"/>
            <p:cNvSpPr/>
            <p:nvPr/>
          </p:nvSpPr>
          <p:spPr>
            <a:xfrm>
              <a:off x="3082750" y="2605975"/>
              <a:ext cx="244675" cy="231900"/>
            </a:xfrm>
            <a:custGeom>
              <a:avLst/>
              <a:gdLst/>
              <a:ahLst/>
              <a:cxnLst/>
              <a:rect l="l" t="t" r="r" b="b"/>
              <a:pathLst>
                <a:path w="9787" h="9276" extrusionOk="0">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62"/>
            <p:cNvSpPr/>
            <p:nvPr/>
          </p:nvSpPr>
          <p:spPr>
            <a:xfrm>
              <a:off x="2679875" y="2645625"/>
              <a:ext cx="377575" cy="476425"/>
            </a:xfrm>
            <a:custGeom>
              <a:avLst/>
              <a:gdLst/>
              <a:ahLst/>
              <a:cxnLst/>
              <a:rect l="l" t="t" r="r" b="b"/>
              <a:pathLst>
                <a:path w="15103" h="19057" extrusionOk="0">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62"/>
            <p:cNvSpPr/>
            <p:nvPr/>
          </p:nvSpPr>
          <p:spPr>
            <a:xfrm>
              <a:off x="2812775" y="2605975"/>
              <a:ext cx="244675" cy="231900"/>
            </a:xfrm>
            <a:custGeom>
              <a:avLst/>
              <a:gdLst/>
              <a:ahLst/>
              <a:cxnLst/>
              <a:rect l="l" t="t" r="r" b="b"/>
              <a:pathLst>
                <a:path w="9787" h="9276" extrusionOk="0">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62"/>
            <p:cNvSpPr/>
            <p:nvPr/>
          </p:nvSpPr>
          <p:spPr>
            <a:xfrm>
              <a:off x="2944250" y="2859150"/>
              <a:ext cx="251675" cy="226375"/>
            </a:xfrm>
            <a:custGeom>
              <a:avLst/>
              <a:gdLst/>
              <a:ahLst/>
              <a:cxnLst/>
              <a:rect l="l" t="t" r="r" b="b"/>
              <a:pathLst>
                <a:path w="10067" h="9055" extrusionOk="0">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2" name="Google Shape;5282;p62"/>
          <p:cNvGrpSpPr/>
          <p:nvPr/>
        </p:nvGrpSpPr>
        <p:grpSpPr>
          <a:xfrm>
            <a:off x="3138297" y="1171402"/>
            <a:ext cx="735829" cy="684547"/>
            <a:chOff x="3351965" y="1148808"/>
            <a:chExt cx="750770" cy="698375"/>
          </a:xfrm>
        </p:grpSpPr>
        <p:grpSp>
          <p:nvGrpSpPr>
            <p:cNvPr id="5283" name="Google Shape;5283;p62"/>
            <p:cNvGrpSpPr/>
            <p:nvPr/>
          </p:nvGrpSpPr>
          <p:grpSpPr>
            <a:xfrm>
              <a:off x="3586796" y="1148808"/>
              <a:ext cx="294857" cy="286830"/>
              <a:chOff x="3750225" y="1774000"/>
              <a:chExt cx="149575" cy="145525"/>
            </a:xfrm>
          </p:grpSpPr>
          <p:sp>
            <p:nvSpPr>
              <p:cNvPr id="5284" name="Google Shape;5284;p62"/>
              <p:cNvSpPr/>
              <p:nvPr/>
            </p:nvSpPr>
            <p:spPr>
              <a:xfrm>
                <a:off x="3750225" y="1774000"/>
                <a:ext cx="149575" cy="145525"/>
              </a:xfrm>
              <a:custGeom>
                <a:avLst/>
                <a:gdLst/>
                <a:ahLst/>
                <a:cxnLst/>
                <a:rect l="l" t="t" r="r" b="b"/>
                <a:pathLst>
                  <a:path w="5983" h="5821" extrusionOk="0">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62"/>
              <p:cNvSpPr/>
              <p:nvPr/>
            </p:nvSpPr>
            <p:spPr>
              <a:xfrm>
                <a:off x="3776075" y="1794931"/>
                <a:ext cx="82600" cy="78800"/>
              </a:xfrm>
              <a:custGeom>
                <a:avLst/>
                <a:gdLst/>
                <a:ahLst/>
                <a:cxnLst/>
                <a:rect l="l" t="t" r="r" b="b"/>
                <a:pathLst>
                  <a:path w="3304" h="3152" extrusionOk="0">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6" name="Google Shape;5286;p62"/>
            <p:cNvGrpSpPr/>
            <p:nvPr/>
          </p:nvGrpSpPr>
          <p:grpSpPr>
            <a:xfrm>
              <a:off x="3779245" y="1375768"/>
              <a:ext cx="323490" cy="286978"/>
              <a:chOff x="3847850" y="1889150"/>
              <a:chExt cx="164100" cy="145600"/>
            </a:xfrm>
          </p:grpSpPr>
          <p:sp>
            <p:nvSpPr>
              <p:cNvPr id="5287" name="Google Shape;5287;p62"/>
              <p:cNvSpPr/>
              <p:nvPr/>
            </p:nvSpPr>
            <p:spPr>
              <a:xfrm>
                <a:off x="3847850" y="1889150"/>
                <a:ext cx="164100" cy="145600"/>
              </a:xfrm>
              <a:custGeom>
                <a:avLst/>
                <a:gdLst/>
                <a:ahLst/>
                <a:cxnLst/>
                <a:rect l="l" t="t" r="r" b="b"/>
                <a:pathLst>
                  <a:path w="6564" h="5824" extrusionOk="0">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62"/>
              <p:cNvSpPr/>
              <p:nvPr/>
            </p:nvSpPr>
            <p:spPr>
              <a:xfrm>
                <a:off x="3887875" y="1912456"/>
                <a:ext cx="89450" cy="78700"/>
              </a:xfrm>
              <a:custGeom>
                <a:avLst/>
                <a:gdLst/>
                <a:ahLst/>
                <a:cxnLst/>
                <a:rect l="l" t="t" r="r" b="b"/>
                <a:pathLst>
                  <a:path w="3578" h="3148" extrusionOk="0">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9" name="Google Shape;5289;p62"/>
            <p:cNvGrpSpPr/>
            <p:nvPr/>
          </p:nvGrpSpPr>
          <p:grpSpPr>
            <a:xfrm>
              <a:off x="3351965" y="1330435"/>
              <a:ext cx="295449" cy="285401"/>
              <a:chOff x="3631100" y="1866150"/>
              <a:chExt cx="149875" cy="144800"/>
            </a:xfrm>
          </p:grpSpPr>
          <p:sp>
            <p:nvSpPr>
              <p:cNvPr id="5290" name="Google Shape;5290;p62"/>
              <p:cNvSpPr/>
              <p:nvPr/>
            </p:nvSpPr>
            <p:spPr>
              <a:xfrm>
                <a:off x="3631100" y="1866150"/>
                <a:ext cx="149875" cy="144800"/>
              </a:xfrm>
              <a:custGeom>
                <a:avLst/>
                <a:gdLst/>
                <a:ahLst/>
                <a:cxnLst/>
                <a:rect l="l" t="t" r="r" b="b"/>
                <a:pathLst>
                  <a:path w="5995" h="5792" extrusionOk="0">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62"/>
              <p:cNvSpPr/>
              <p:nvPr/>
            </p:nvSpPr>
            <p:spPr>
              <a:xfrm>
                <a:off x="3654725" y="1907806"/>
                <a:ext cx="86575" cy="78800"/>
              </a:xfrm>
              <a:custGeom>
                <a:avLst/>
                <a:gdLst/>
                <a:ahLst/>
                <a:cxnLst/>
                <a:rect l="l" t="t" r="r" b="b"/>
                <a:pathLst>
                  <a:path w="3463" h="3152" extrusionOk="0">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2" name="Google Shape;5292;p62"/>
            <p:cNvGrpSpPr/>
            <p:nvPr/>
          </p:nvGrpSpPr>
          <p:grpSpPr>
            <a:xfrm>
              <a:off x="3548208" y="1560352"/>
              <a:ext cx="294808" cy="286830"/>
              <a:chOff x="3730650" y="1982800"/>
              <a:chExt cx="149550" cy="145525"/>
            </a:xfrm>
          </p:grpSpPr>
          <p:sp>
            <p:nvSpPr>
              <p:cNvPr id="5293" name="Google Shape;5293;p62"/>
              <p:cNvSpPr/>
              <p:nvPr/>
            </p:nvSpPr>
            <p:spPr>
              <a:xfrm>
                <a:off x="3730650" y="1982800"/>
                <a:ext cx="149550" cy="145525"/>
              </a:xfrm>
              <a:custGeom>
                <a:avLst/>
                <a:gdLst/>
                <a:ahLst/>
                <a:cxnLst/>
                <a:rect l="l" t="t" r="r" b="b"/>
                <a:pathLst>
                  <a:path w="5982" h="5821" extrusionOk="0">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62"/>
              <p:cNvSpPr/>
              <p:nvPr/>
            </p:nvSpPr>
            <p:spPr>
              <a:xfrm>
                <a:off x="3771925" y="2027231"/>
                <a:ext cx="86575" cy="78750"/>
              </a:xfrm>
              <a:custGeom>
                <a:avLst/>
                <a:gdLst/>
                <a:ahLst/>
                <a:cxnLst/>
                <a:rect l="l" t="t" r="r" b="b"/>
                <a:pathLst>
                  <a:path w="3463" h="3150" extrusionOk="0">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95" name="Google Shape;5295;p62"/>
          <p:cNvGrpSpPr/>
          <p:nvPr/>
        </p:nvGrpSpPr>
        <p:grpSpPr>
          <a:xfrm>
            <a:off x="7639949" y="1171356"/>
            <a:ext cx="804565" cy="677795"/>
            <a:chOff x="7636443" y="1204988"/>
            <a:chExt cx="804565" cy="677795"/>
          </a:xfrm>
        </p:grpSpPr>
        <p:grpSp>
          <p:nvGrpSpPr>
            <p:cNvPr id="5296" name="Google Shape;5296;p62"/>
            <p:cNvGrpSpPr/>
            <p:nvPr/>
          </p:nvGrpSpPr>
          <p:grpSpPr>
            <a:xfrm>
              <a:off x="7636443" y="1509705"/>
              <a:ext cx="804565" cy="373078"/>
              <a:chOff x="7636443" y="1509705"/>
              <a:chExt cx="804565" cy="373078"/>
            </a:xfrm>
          </p:grpSpPr>
          <p:sp>
            <p:nvSpPr>
              <p:cNvPr id="5297" name="Google Shape;5297;p62"/>
              <p:cNvSpPr/>
              <p:nvPr/>
            </p:nvSpPr>
            <p:spPr>
              <a:xfrm>
                <a:off x="7636443" y="1509705"/>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62"/>
              <p:cNvSpPr/>
              <p:nvPr/>
            </p:nvSpPr>
            <p:spPr>
              <a:xfrm>
                <a:off x="8398251" y="1667375"/>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9" name="Google Shape;5299;p62"/>
            <p:cNvGrpSpPr/>
            <p:nvPr/>
          </p:nvGrpSpPr>
          <p:grpSpPr>
            <a:xfrm>
              <a:off x="7636443" y="1408133"/>
              <a:ext cx="804565" cy="373078"/>
              <a:chOff x="7636443" y="1408133"/>
              <a:chExt cx="804565" cy="373078"/>
            </a:xfrm>
          </p:grpSpPr>
          <p:sp>
            <p:nvSpPr>
              <p:cNvPr id="5300" name="Google Shape;5300;p62"/>
              <p:cNvSpPr/>
              <p:nvPr/>
            </p:nvSpPr>
            <p:spPr>
              <a:xfrm>
                <a:off x="7636443" y="1408133"/>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62"/>
              <p:cNvSpPr/>
              <p:nvPr/>
            </p:nvSpPr>
            <p:spPr>
              <a:xfrm>
                <a:off x="8398251" y="1565802"/>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2" name="Google Shape;5302;p62"/>
            <p:cNvGrpSpPr/>
            <p:nvPr/>
          </p:nvGrpSpPr>
          <p:grpSpPr>
            <a:xfrm>
              <a:off x="7636443" y="1306560"/>
              <a:ext cx="804565" cy="373078"/>
              <a:chOff x="7636443" y="1306560"/>
              <a:chExt cx="804565" cy="373078"/>
            </a:xfrm>
          </p:grpSpPr>
          <p:sp>
            <p:nvSpPr>
              <p:cNvPr id="5303" name="Google Shape;5303;p62"/>
              <p:cNvSpPr/>
              <p:nvPr/>
            </p:nvSpPr>
            <p:spPr>
              <a:xfrm>
                <a:off x="7636443" y="1306560"/>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62"/>
              <p:cNvSpPr/>
              <p:nvPr/>
            </p:nvSpPr>
            <p:spPr>
              <a:xfrm>
                <a:off x="8398251" y="1464230"/>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5" name="Google Shape;5305;p62"/>
            <p:cNvGrpSpPr/>
            <p:nvPr/>
          </p:nvGrpSpPr>
          <p:grpSpPr>
            <a:xfrm>
              <a:off x="7636443" y="1204988"/>
              <a:ext cx="804565" cy="373078"/>
              <a:chOff x="7636443" y="1204988"/>
              <a:chExt cx="804565" cy="373078"/>
            </a:xfrm>
          </p:grpSpPr>
          <p:sp>
            <p:nvSpPr>
              <p:cNvPr id="5306" name="Google Shape;5306;p62"/>
              <p:cNvSpPr/>
              <p:nvPr/>
            </p:nvSpPr>
            <p:spPr>
              <a:xfrm>
                <a:off x="7636443" y="1204988"/>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62"/>
              <p:cNvSpPr/>
              <p:nvPr/>
            </p:nvSpPr>
            <p:spPr>
              <a:xfrm>
                <a:off x="8398251" y="1362658"/>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08" name="Google Shape;5308;p62"/>
          <p:cNvGrpSpPr/>
          <p:nvPr/>
        </p:nvGrpSpPr>
        <p:grpSpPr>
          <a:xfrm>
            <a:off x="4978796" y="2078771"/>
            <a:ext cx="661339" cy="661188"/>
            <a:chOff x="3990000" y="975400"/>
            <a:chExt cx="3934200" cy="3933300"/>
          </a:xfrm>
        </p:grpSpPr>
        <p:sp>
          <p:nvSpPr>
            <p:cNvPr id="5309" name="Google Shape;5309;p62"/>
            <p:cNvSpPr/>
            <p:nvPr/>
          </p:nvSpPr>
          <p:spPr>
            <a:xfrm>
              <a:off x="3990000" y="975400"/>
              <a:ext cx="3934200" cy="39333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62"/>
            <p:cNvSpPr/>
            <p:nvPr/>
          </p:nvSpPr>
          <p:spPr>
            <a:xfrm>
              <a:off x="4346550" y="1331800"/>
              <a:ext cx="3221100" cy="32205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62"/>
            <p:cNvSpPr/>
            <p:nvPr/>
          </p:nvSpPr>
          <p:spPr>
            <a:xfrm>
              <a:off x="4786800" y="1771750"/>
              <a:ext cx="2340600" cy="23406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62"/>
            <p:cNvSpPr/>
            <p:nvPr/>
          </p:nvSpPr>
          <p:spPr>
            <a:xfrm>
              <a:off x="5218650" y="2203450"/>
              <a:ext cx="1476900" cy="14772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3" name="Google Shape;5313;p62"/>
          <p:cNvGrpSpPr/>
          <p:nvPr/>
        </p:nvGrpSpPr>
        <p:grpSpPr>
          <a:xfrm>
            <a:off x="6622444" y="2057409"/>
            <a:ext cx="868881" cy="684241"/>
            <a:chOff x="6598259" y="2078634"/>
            <a:chExt cx="868881" cy="684241"/>
          </a:xfrm>
        </p:grpSpPr>
        <p:sp>
          <p:nvSpPr>
            <p:cNvPr id="5314" name="Google Shape;5314;p62"/>
            <p:cNvSpPr/>
            <p:nvPr/>
          </p:nvSpPr>
          <p:spPr>
            <a:xfrm>
              <a:off x="7165957" y="2159753"/>
              <a:ext cx="286185" cy="107120"/>
            </a:xfrm>
            <a:custGeom>
              <a:avLst/>
              <a:gdLst/>
              <a:ahLst/>
              <a:cxnLst/>
              <a:rect l="l" t="t" r="r" b="b"/>
              <a:pathLst>
                <a:path w="48506" h="18156" extrusionOk="0">
                  <a:moveTo>
                    <a:pt x="1" y="1"/>
                  </a:moveTo>
                  <a:lnTo>
                    <a:pt x="1" y="18156"/>
                  </a:lnTo>
                  <a:lnTo>
                    <a:pt x="48506" y="18156"/>
                  </a:lnTo>
                  <a:lnTo>
                    <a:pt x="48506"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62"/>
            <p:cNvSpPr/>
            <p:nvPr/>
          </p:nvSpPr>
          <p:spPr>
            <a:xfrm>
              <a:off x="7085764" y="2536793"/>
              <a:ext cx="349475" cy="107120"/>
            </a:xfrm>
            <a:custGeom>
              <a:avLst/>
              <a:gdLst/>
              <a:ahLst/>
              <a:cxnLst/>
              <a:rect l="l" t="t" r="r" b="b"/>
              <a:pathLst>
                <a:path w="59233" h="18156" extrusionOk="0">
                  <a:moveTo>
                    <a:pt x="1" y="1"/>
                  </a:moveTo>
                  <a:lnTo>
                    <a:pt x="1" y="18156"/>
                  </a:lnTo>
                  <a:lnTo>
                    <a:pt x="59233" y="18156"/>
                  </a:lnTo>
                  <a:lnTo>
                    <a:pt x="59233" y="1"/>
                  </a:ln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62"/>
            <p:cNvSpPr/>
            <p:nvPr/>
          </p:nvSpPr>
          <p:spPr>
            <a:xfrm>
              <a:off x="6598259" y="2195183"/>
              <a:ext cx="271241" cy="107120"/>
            </a:xfrm>
            <a:custGeom>
              <a:avLst/>
              <a:gdLst/>
              <a:ahLst/>
              <a:cxnLst/>
              <a:rect l="l" t="t" r="r" b="b"/>
              <a:pathLst>
                <a:path w="45973" h="18156" extrusionOk="0">
                  <a:moveTo>
                    <a:pt x="1" y="0"/>
                  </a:moveTo>
                  <a:lnTo>
                    <a:pt x="1" y="18156"/>
                  </a:lnTo>
                  <a:lnTo>
                    <a:pt x="45972" y="18156"/>
                  </a:lnTo>
                  <a:lnTo>
                    <a:pt x="45972" y="0"/>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62"/>
            <p:cNvSpPr/>
            <p:nvPr/>
          </p:nvSpPr>
          <p:spPr>
            <a:xfrm>
              <a:off x="6604064" y="2370778"/>
              <a:ext cx="358696" cy="107126"/>
            </a:xfrm>
            <a:custGeom>
              <a:avLst/>
              <a:gdLst/>
              <a:ahLst/>
              <a:cxnLst/>
              <a:rect l="l" t="t" r="r" b="b"/>
              <a:pathLst>
                <a:path w="60796" h="18157" extrusionOk="0">
                  <a:moveTo>
                    <a:pt x="0" y="1"/>
                  </a:moveTo>
                  <a:lnTo>
                    <a:pt x="0" y="18156"/>
                  </a:lnTo>
                  <a:lnTo>
                    <a:pt x="60796" y="18156"/>
                  </a:lnTo>
                  <a:lnTo>
                    <a:pt x="60796" y="1"/>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62"/>
            <p:cNvSpPr/>
            <p:nvPr/>
          </p:nvSpPr>
          <p:spPr>
            <a:xfrm>
              <a:off x="6645158" y="2545743"/>
              <a:ext cx="358696" cy="109044"/>
            </a:xfrm>
            <a:custGeom>
              <a:avLst/>
              <a:gdLst/>
              <a:ahLst/>
              <a:cxnLst/>
              <a:rect l="l" t="t" r="r" b="b"/>
              <a:pathLst>
                <a:path w="60796" h="18482" extrusionOk="0">
                  <a:moveTo>
                    <a:pt x="1" y="0"/>
                  </a:moveTo>
                  <a:lnTo>
                    <a:pt x="1" y="18482"/>
                  </a:lnTo>
                  <a:lnTo>
                    <a:pt x="60796" y="18482"/>
                  </a:lnTo>
                  <a:lnTo>
                    <a:pt x="60796" y="0"/>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62"/>
            <p:cNvSpPr/>
            <p:nvPr/>
          </p:nvSpPr>
          <p:spPr>
            <a:xfrm>
              <a:off x="7155838" y="2352960"/>
              <a:ext cx="311302" cy="107120"/>
            </a:xfrm>
            <a:custGeom>
              <a:avLst/>
              <a:gdLst/>
              <a:ahLst/>
              <a:cxnLst/>
              <a:rect l="l" t="t" r="r" b="b"/>
              <a:pathLst>
                <a:path w="52763" h="18156" extrusionOk="0">
                  <a:moveTo>
                    <a:pt x="0" y="0"/>
                  </a:moveTo>
                  <a:lnTo>
                    <a:pt x="0" y="18155"/>
                  </a:lnTo>
                  <a:lnTo>
                    <a:pt x="52763" y="18155"/>
                  </a:lnTo>
                  <a:lnTo>
                    <a:pt x="52763" y="0"/>
                  </a:ln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20" name="Google Shape;5320;p62"/>
            <p:cNvGrpSpPr/>
            <p:nvPr/>
          </p:nvGrpSpPr>
          <p:grpSpPr>
            <a:xfrm>
              <a:off x="6808175" y="2078634"/>
              <a:ext cx="452229" cy="684241"/>
              <a:chOff x="6808175" y="2078634"/>
              <a:chExt cx="452229" cy="684241"/>
            </a:xfrm>
          </p:grpSpPr>
          <p:sp>
            <p:nvSpPr>
              <p:cNvPr id="5321" name="Google Shape;5321;p62"/>
              <p:cNvSpPr/>
              <p:nvPr/>
            </p:nvSpPr>
            <p:spPr>
              <a:xfrm>
                <a:off x="7165957" y="2159753"/>
                <a:ext cx="94447" cy="107120"/>
              </a:xfrm>
              <a:custGeom>
                <a:avLst/>
                <a:gdLst/>
                <a:ahLst/>
                <a:cxnLst/>
                <a:rect l="l" t="t" r="r" b="b"/>
                <a:pathLst>
                  <a:path w="16008" h="18156" extrusionOk="0">
                    <a:moveTo>
                      <a:pt x="1" y="1"/>
                    </a:moveTo>
                    <a:lnTo>
                      <a:pt x="1" y="18156"/>
                    </a:lnTo>
                    <a:lnTo>
                      <a:pt x="16007" y="18156"/>
                    </a:lnTo>
                    <a:cubicBezTo>
                      <a:pt x="15291" y="11568"/>
                      <a:pt x="12904" y="5350"/>
                      <a:pt x="90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62"/>
              <p:cNvSpPr/>
              <p:nvPr/>
            </p:nvSpPr>
            <p:spPr>
              <a:xfrm>
                <a:off x="7085764" y="2536793"/>
                <a:ext cx="61100" cy="107120"/>
              </a:xfrm>
              <a:custGeom>
                <a:avLst/>
                <a:gdLst/>
                <a:ahLst/>
                <a:cxnLst/>
                <a:rect l="l" t="t" r="r" b="b"/>
                <a:pathLst>
                  <a:path w="10356" h="18156" extrusionOk="0">
                    <a:moveTo>
                      <a:pt x="1" y="1"/>
                    </a:moveTo>
                    <a:lnTo>
                      <a:pt x="1" y="18156"/>
                    </a:lnTo>
                    <a:lnTo>
                      <a:pt x="5804" y="18156"/>
                    </a:lnTo>
                    <a:cubicBezTo>
                      <a:pt x="5810" y="18084"/>
                      <a:pt x="5813" y="18013"/>
                      <a:pt x="5813" y="17941"/>
                    </a:cubicBezTo>
                    <a:cubicBezTo>
                      <a:pt x="5815" y="17225"/>
                      <a:pt x="5579" y="16528"/>
                      <a:pt x="5146" y="15958"/>
                    </a:cubicBezTo>
                    <a:cubicBezTo>
                      <a:pt x="5764" y="15144"/>
                      <a:pt x="5967" y="14089"/>
                      <a:pt x="5696" y="13103"/>
                    </a:cubicBezTo>
                    <a:cubicBezTo>
                      <a:pt x="6334" y="11805"/>
                      <a:pt x="6339" y="10352"/>
                      <a:pt x="6343" y="9017"/>
                    </a:cubicBezTo>
                    <a:lnTo>
                      <a:pt x="6343" y="8907"/>
                    </a:lnTo>
                    <a:cubicBezTo>
                      <a:pt x="6346" y="8040"/>
                      <a:pt x="6573" y="6922"/>
                      <a:pt x="6952" y="5914"/>
                    </a:cubicBezTo>
                    <a:cubicBezTo>
                      <a:pt x="7745" y="3797"/>
                      <a:pt x="8890" y="1817"/>
                      <a:pt x="10355"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62"/>
              <p:cNvSpPr/>
              <p:nvPr/>
            </p:nvSpPr>
            <p:spPr>
              <a:xfrm>
                <a:off x="6808175" y="2195183"/>
                <a:ext cx="61325" cy="107120"/>
              </a:xfrm>
              <a:custGeom>
                <a:avLst/>
                <a:gdLst/>
                <a:ahLst/>
                <a:cxnLst/>
                <a:rect l="l" t="t" r="r" b="b"/>
                <a:pathLst>
                  <a:path w="10394" h="18156" extrusionOk="0">
                    <a:moveTo>
                      <a:pt x="3660" y="0"/>
                    </a:moveTo>
                    <a:cubicBezTo>
                      <a:pt x="1279" y="5051"/>
                      <a:pt x="19" y="10605"/>
                      <a:pt x="14" y="16353"/>
                    </a:cubicBezTo>
                    <a:cubicBezTo>
                      <a:pt x="11" y="16529"/>
                      <a:pt x="0" y="17161"/>
                      <a:pt x="51" y="18156"/>
                    </a:cubicBezTo>
                    <a:lnTo>
                      <a:pt x="10393" y="18156"/>
                    </a:lnTo>
                    <a:lnTo>
                      <a:pt x="10393"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62"/>
              <p:cNvSpPr/>
              <p:nvPr/>
            </p:nvSpPr>
            <p:spPr>
              <a:xfrm>
                <a:off x="6820441" y="2370778"/>
                <a:ext cx="142320" cy="107126"/>
              </a:xfrm>
              <a:custGeom>
                <a:avLst/>
                <a:gdLst/>
                <a:ahLst/>
                <a:cxnLst/>
                <a:rect l="l" t="t" r="r" b="b"/>
                <a:pathLst>
                  <a:path w="24122" h="18157" extrusionOk="0">
                    <a:moveTo>
                      <a:pt x="0" y="1"/>
                    </a:moveTo>
                    <a:cubicBezTo>
                      <a:pt x="1532" y="5312"/>
                      <a:pt x="4200" y="11690"/>
                      <a:pt x="8823" y="18156"/>
                    </a:cubicBezTo>
                    <a:lnTo>
                      <a:pt x="24122" y="18156"/>
                    </a:lnTo>
                    <a:lnTo>
                      <a:pt x="24122"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62"/>
              <p:cNvSpPr/>
              <p:nvPr/>
            </p:nvSpPr>
            <p:spPr>
              <a:xfrm>
                <a:off x="6929774" y="2545743"/>
                <a:ext cx="74092" cy="109044"/>
              </a:xfrm>
              <a:custGeom>
                <a:avLst/>
                <a:gdLst/>
                <a:ahLst/>
                <a:cxnLst/>
                <a:rect l="l" t="t" r="r" b="b"/>
                <a:pathLst>
                  <a:path w="12558" h="18482" extrusionOk="0">
                    <a:moveTo>
                      <a:pt x="0" y="0"/>
                    </a:moveTo>
                    <a:cubicBezTo>
                      <a:pt x="938" y="1387"/>
                      <a:pt x="1707" y="2855"/>
                      <a:pt x="2285" y="4397"/>
                    </a:cubicBezTo>
                    <a:cubicBezTo>
                      <a:pt x="2664" y="5405"/>
                      <a:pt x="2891" y="6523"/>
                      <a:pt x="2895" y="7390"/>
                    </a:cubicBezTo>
                    <a:lnTo>
                      <a:pt x="2895" y="7500"/>
                    </a:lnTo>
                    <a:cubicBezTo>
                      <a:pt x="2898" y="8835"/>
                      <a:pt x="2904" y="10288"/>
                      <a:pt x="3541" y="11586"/>
                    </a:cubicBezTo>
                    <a:cubicBezTo>
                      <a:pt x="3270" y="12572"/>
                      <a:pt x="3473" y="13627"/>
                      <a:pt x="4092" y="14441"/>
                    </a:cubicBezTo>
                    <a:cubicBezTo>
                      <a:pt x="3202" y="15613"/>
                      <a:pt x="3202" y="17235"/>
                      <a:pt x="4092" y="18407"/>
                    </a:cubicBezTo>
                    <a:cubicBezTo>
                      <a:pt x="4072" y="18431"/>
                      <a:pt x="4057" y="18457"/>
                      <a:pt x="4039" y="18482"/>
                    </a:cubicBezTo>
                    <a:lnTo>
                      <a:pt x="12558" y="18482"/>
                    </a:lnTo>
                    <a:lnTo>
                      <a:pt x="12558"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62"/>
              <p:cNvSpPr/>
              <p:nvPr/>
            </p:nvSpPr>
            <p:spPr>
              <a:xfrm>
                <a:off x="7155838" y="2352960"/>
                <a:ext cx="98377" cy="107120"/>
              </a:xfrm>
              <a:custGeom>
                <a:avLst/>
                <a:gdLst/>
                <a:ahLst/>
                <a:cxnLst/>
                <a:rect l="l" t="t" r="r" b="b"/>
                <a:pathLst>
                  <a:path w="16674" h="18156" extrusionOk="0">
                    <a:moveTo>
                      <a:pt x="0" y="0"/>
                    </a:moveTo>
                    <a:lnTo>
                      <a:pt x="0" y="18155"/>
                    </a:lnTo>
                    <a:lnTo>
                      <a:pt x="9101" y="18155"/>
                    </a:lnTo>
                    <a:cubicBezTo>
                      <a:pt x="13299" y="11475"/>
                      <a:pt x="15509" y="5056"/>
                      <a:pt x="1667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27" name="Google Shape;5327;p62"/>
              <p:cNvGrpSpPr/>
              <p:nvPr/>
            </p:nvGrpSpPr>
            <p:grpSpPr>
              <a:xfrm>
                <a:off x="6821586" y="2078634"/>
                <a:ext cx="426871" cy="684241"/>
                <a:chOff x="6821586" y="2078634"/>
                <a:chExt cx="426871" cy="684241"/>
              </a:xfrm>
            </p:grpSpPr>
            <p:grpSp>
              <p:nvGrpSpPr>
                <p:cNvPr id="5328" name="Google Shape;5328;p62"/>
                <p:cNvGrpSpPr/>
                <p:nvPr/>
              </p:nvGrpSpPr>
              <p:grpSpPr>
                <a:xfrm>
                  <a:off x="6821586" y="2078634"/>
                  <a:ext cx="426871" cy="684241"/>
                  <a:chOff x="6821586" y="2078634"/>
                  <a:chExt cx="426871" cy="684241"/>
                </a:xfrm>
              </p:grpSpPr>
              <p:sp>
                <p:nvSpPr>
                  <p:cNvPr id="5329" name="Google Shape;5329;p62"/>
                  <p:cNvSpPr/>
                  <p:nvPr/>
                </p:nvSpPr>
                <p:spPr>
                  <a:xfrm>
                    <a:off x="6990036" y="2693797"/>
                    <a:ext cx="89963" cy="69077"/>
                  </a:xfrm>
                  <a:custGeom>
                    <a:avLst/>
                    <a:gdLst/>
                    <a:ahLst/>
                    <a:cxnLst/>
                    <a:rect l="l" t="t" r="r" b="b"/>
                    <a:pathLst>
                      <a:path w="15248" h="11708" extrusionOk="0">
                        <a:moveTo>
                          <a:pt x="1" y="0"/>
                        </a:moveTo>
                        <a:lnTo>
                          <a:pt x="1" y="4083"/>
                        </a:lnTo>
                        <a:cubicBezTo>
                          <a:pt x="1" y="8276"/>
                          <a:pt x="3430" y="11707"/>
                          <a:pt x="7623" y="11707"/>
                        </a:cubicBezTo>
                        <a:cubicBezTo>
                          <a:pt x="11816" y="11707"/>
                          <a:pt x="15247" y="8276"/>
                          <a:pt x="15247" y="4083"/>
                        </a:cubicBezTo>
                        <a:lnTo>
                          <a:pt x="15247" y="0"/>
                        </a:ln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62"/>
                  <p:cNvSpPr/>
                  <p:nvPr/>
                </p:nvSpPr>
                <p:spPr>
                  <a:xfrm>
                    <a:off x="6968649" y="2671926"/>
                    <a:ext cx="132738" cy="72712"/>
                  </a:xfrm>
                  <a:custGeom>
                    <a:avLst/>
                    <a:gdLst/>
                    <a:ahLst/>
                    <a:cxnLst/>
                    <a:rect l="l" t="t" r="r" b="b"/>
                    <a:pathLst>
                      <a:path w="22498" h="12324" extrusionOk="0">
                        <a:moveTo>
                          <a:pt x="1" y="0"/>
                        </a:moveTo>
                        <a:lnTo>
                          <a:pt x="1" y="2864"/>
                        </a:lnTo>
                        <a:cubicBezTo>
                          <a:pt x="1" y="8528"/>
                          <a:pt x="10476" y="12324"/>
                          <a:pt x="11248" y="12324"/>
                        </a:cubicBezTo>
                        <a:cubicBezTo>
                          <a:pt x="12022" y="12324"/>
                          <a:pt x="22498" y="7684"/>
                          <a:pt x="22498" y="2864"/>
                        </a:cubicBezTo>
                        <a:lnTo>
                          <a:pt x="2249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62"/>
                  <p:cNvSpPr/>
                  <p:nvPr/>
                </p:nvSpPr>
                <p:spPr>
                  <a:xfrm>
                    <a:off x="6968649" y="2679891"/>
                    <a:ext cx="132738" cy="64747"/>
                  </a:xfrm>
                  <a:custGeom>
                    <a:avLst/>
                    <a:gdLst/>
                    <a:ahLst/>
                    <a:cxnLst/>
                    <a:rect l="l" t="t" r="r" b="b"/>
                    <a:pathLst>
                      <a:path w="22498" h="10974" extrusionOk="0">
                        <a:moveTo>
                          <a:pt x="1" y="1"/>
                        </a:moveTo>
                        <a:lnTo>
                          <a:pt x="1" y="1514"/>
                        </a:lnTo>
                        <a:cubicBezTo>
                          <a:pt x="1" y="7178"/>
                          <a:pt x="10476" y="10974"/>
                          <a:pt x="11248" y="10974"/>
                        </a:cubicBezTo>
                        <a:cubicBezTo>
                          <a:pt x="12022" y="10974"/>
                          <a:pt x="22498" y="6335"/>
                          <a:pt x="22498" y="1514"/>
                        </a:cubicBezTo>
                        <a:lnTo>
                          <a:pt x="22498" y="1"/>
                        </a:lnTo>
                        <a:cubicBezTo>
                          <a:pt x="22498" y="4821"/>
                          <a:pt x="12022" y="9459"/>
                          <a:pt x="11248" y="9459"/>
                        </a:cubicBezTo>
                        <a:cubicBezTo>
                          <a:pt x="10476" y="9459"/>
                          <a:pt x="1" y="5665"/>
                          <a:pt x="1"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62"/>
                  <p:cNvSpPr/>
                  <p:nvPr/>
                </p:nvSpPr>
                <p:spPr>
                  <a:xfrm>
                    <a:off x="6969091" y="2693467"/>
                    <a:ext cx="131729" cy="11765"/>
                  </a:xfrm>
                  <a:custGeom>
                    <a:avLst/>
                    <a:gdLst/>
                    <a:ahLst/>
                    <a:cxnLst/>
                    <a:rect l="l" t="t" r="r" b="b"/>
                    <a:pathLst>
                      <a:path w="22327" h="1994" extrusionOk="0">
                        <a:moveTo>
                          <a:pt x="52" y="1"/>
                        </a:moveTo>
                        <a:cubicBezTo>
                          <a:pt x="34" y="1"/>
                          <a:pt x="18" y="4"/>
                          <a:pt x="1" y="4"/>
                        </a:cubicBezTo>
                        <a:cubicBezTo>
                          <a:pt x="122" y="701"/>
                          <a:pt x="392" y="1367"/>
                          <a:pt x="778" y="1994"/>
                        </a:cubicBezTo>
                        <a:lnTo>
                          <a:pt x="21362" y="1994"/>
                        </a:lnTo>
                        <a:cubicBezTo>
                          <a:pt x="21834" y="1347"/>
                          <a:pt x="22173" y="680"/>
                          <a:pt x="22326" y="2"/>
                        </a:cubicBezTo>
                        <a:cubicBezTo>
                          <a:pt x="22316" y="2"/>
                          <a:pt x="22307" y="1"/>
                          <a:pt x="22297"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62"/>
                  <p:cNvSpPr/>
                  <p:nvPr/>
                </p:nvSpPr>
                <p:spPr>
                  <a:xfrm>
                    <a:off x="6821586" y="2078634"/>
                    <a:ext cx="426871" cy="544694"/>
                  </a:xfrm>
                  <a:custGeom>
                    <a:avLst/>
                    <a:gdLst/>
                    <a:ahLst/>
                    <a:cxnLst/>
                    <a:rect l="l" t="t" r="r" b="b"/>
                    <a:pathLst>
                      <a:path w="72351" h="92321" extrusionOk="0">
                        <a:moveTo>
                          <a:pt x="36174" y="1"/>
                        </a:moveTo>
                        <a:cubicBezTo>
                          <a:pt x="16216" y="1"/>
                          <a:pt x="37" y="16180"/>
                          <a:pt x="37" y="36140"/>
                        </a:cubicBezTo>
                        <a:cubicBezTo>
                          <a:pt x="37" y="36140"/>
                          <a:pt x="0" y="37141"/>
                          <a:pt x="140" y="38891"/>
                        </a:cubicBezTo>
                        <a:cubicBezTo>
                          <a:pt x="143" y="38928"/>
                          <a:pt x="147" y="38965"/>
                          <a:pt x="149" y="39003"/>
                        </a:cubicBezTo>
                        <a:cubicBezTo>
                          <a:pt x="164" y="39192"/>
                          <a:pt x="182" y="39386"/>
                          <a:pt x="201" y="39590"/>
                        </a:cubicBezTo>
                        <a:cubicBezTo>
                          <a:pt x="222" y="39817"/>
                          <a:pt x="246" y="40044"/>
                          <a:pt x="273" y="40271"/>
                        </a:cubicBezTo>
                        <a:cubicBezTo>
                          <a:pt x="281" y="40354"/>
                          <a:pt x="292" y="40436"/>
                          <a:pt x="301" y="40521"/>
                        </a:cubicBezTo>
                        <a:cubicBezTo>
                          <a:pt x="313" y="40621"/>
                          <a:pt x="325" y="40722"/>
                          <a:pt x="337" y="40822"/>
                        </a:cubicBezTo>
                        <a:cubicBezTo>
                          <a:pt x="1211" y="47845"/>
                          <a:pt x="4544" y="61615"/>
                          <a:pt x="17111" y="74112"/>
                        </a:cubicBezTo>
                        <a:cubicBezTo>
                          <a:pt x="19581" y="76568"/>
                          <a:pt x="21548" y="79501"/>
                          <a:pt x="22771" y="82763"/>
                        </a:cubicBezTo>
                        <a:cubicBezTo>
                          <a:pt x="23307" y="84192"/>
                          <a:pt x="23522" y="85567"/>
                          <a:pt x="23526" y="86552"/>
                        </a:cubicBezTo>
                        <a:cubicBezTo>
                          <a:pt x="23540" y="90527"/>
                          <a:pt x="23421" y="92321"/>
                          <a:pt x="36174" y="92321"/>
                        </a:cubicBezTo>
                        <a:cubicBezTo>
                          <a:pt x="48929" y="92321"/>
                          <a:pt x="48811" y="90527"/>
                          <a:pt x="48825" y="86552"/>
                        </a:cubicBezTo>
                        <a:cubicBezTo>
                          <a:pt x="48828" y="85567"/>
                          <a:pt x="49043" y="84192"/>
                          <a:pt x="49579" y="82763"/>
                        </a:cubicBezTo>
                        <a:cubicBezTo>
                          <a:pt x="50802" y="79501"/>
                          <a:pt x="52769" y="76568"/>
                          <a:pt x="55240" y="74112"/>
                        </a:cubicBezTo>
                        <a:cubicBezTo>
                          <a:pt x="67806" y="61615"/>
                          <a:pt x="71138" y="47845"/>
                          <a:pt x="72011" y="40822"/>
                        </a:cubicBezTo>
                        <a:cubicBezTo>
                          <a:pt x="72025" y="40722"/>
                          <a:pt x="72038" y="40621"/>
                          <a:pt x="72050" y="40521"/>
                        </a:cubicBezTo>
                        <a:cubicBezTo>
                          <a:pt x="72059" y="40436"/>
                          <a:pt x="72069" y="40354"/>
                          <a:pt x="72078" y="40271"/>
                        </a:cubicBezTo>
                        <a:cubicBezTo>
                          <a:pt x="72104" y="40044"/>
                          <a:pt x="72127" y="39817"/>
                          <a:pt x="72149" y="39590"/>
                        </a:cubicBezTo>
                        <a:cubicBezTo>
                          <a:pt x="72169" y="39386"/>
                          <a:pt x="72186" y="39192"/>
                          <a:pt x="72202" y="39003"/>
                        </a:cubicBezTo>
                        <a:cubicBezTo>
                          <a:pt x="72205" y="38966"/>
                          <a:pt x="72207" y="38928"/>
                          <a:pt x="72211" y="38891"/>
                        </a:cubicBezTo>
                        <a:cubicBezTo>
                          <a:pt x="72350" y="37141"/>
                          <a:pt x="72314" y="36140"/>
                          <a:pt x="72314" y="36140"/>
                        </a:cubicBezTo>
                        <a:cubicBezTo>
                          <a:pt x="72314" y="16180"/>
                          <a:pt x="56134" y="1"/>
                          <a:pt x="36174"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62"/>
                  <p:cNvSpPr/>
                  <p:nvPr/>
                </p:nvSpPr>
                <p:spPr>
                  <a:xfrm>
                    <a:off x="6984514" y="2448953"/>
                    <a:ext cx="101008" cy="164409"/>
                  </a:xfrm>
                  <a:custGeom>
                    <a:avLst/>
                    <a:gdLst/>
                    <a:ahLst/>
                    <a:cxnLst/>
                    <a:rect l="l" t="t" r="r" b="b"/>
                    <a:pathLst>
                      <a:path w="17120" h="27866" extrusionOk="0">
                        <a:moveTo>
                          <a:pt x="1" y="0"/>
                        </a:moveTo>
                        <a:lnTo>
                          <a:pt x="4920" y="27866"/>
                        </a:lnTo>
                        <a:lnTo>
                          <a:pt x="12200" y="27866"/>
                        </a:lnTo>
                        <a:lnTo>
                          <a:pt x="17120" y="0"/>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62"/>
                  <p:cNvSpPr/>
                  <p:nvPr/>
                </p:nvSpPr>
                <p:spPr>
                  <a:xfrm>
                    <a:off x="6984514" y="2448953"/>
                    <a:ext cx="101008" cy="140963"/>
                  </a:xfrm>
                  <a:custGeom>
                    <a:avLst/>
                    <a:gdLst/>
                    <a:ahLst/>
                    <a:cxnLst/>
                    <a:rect l="l" t="t" r="r" b="b"/>
                    <a:pathLst>
                      <a:path w="17120" h="23892" extrusionOk="0">
                        <a:moveTo>
                          <a:pt x="1" y="0"/>
                        </a:moveTo>
                        <a:lnTo>
                          <a:pt x="4218" y="23891"/>
                        </a:lnTo>
                        <a:lnTo>
                          <a:pt x="12902" y="23891"/>
                        </a:lnTo>
                        <a:lnTo>
                          <a:pt x="1712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62"/>
                  <p:cNvSpPr/>
                  <p:nvPr/>
                </p:nvSpPr>
                <p:spPr>
                  <a:xfrm>
                    <a:off x="7012451" y="2607162"/>
                    <a:ext cx="45141" cy="6201"/>
                  </a:xfrm>
                  <a:custGeom>
                    <a:avLst/>
                    <a:gdLst/>
                    <a:ahLst/>
                    <a:cxnLst/>
                    <a:rect l="l" t="t" r="r" b="b"/>
                    <a:pathLst>
                      <a:path w="7651" h="1051" extrusionOk="0">
                        <a:moveTo>
                          <a:pt x="0" y="1"/>
                        </a:moveTo>
                        <a:lnTo>
                          <a:pt x="185" y="1051"/>
                        </a:lnTo>
                        <a:lnTo>
                          <a:pt x="7465" y="1051"/>
                        </a:lnTo>
                        <a:lnTo>
                          <a:pt x="765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62"/>
                  <p:cNvSpPr/>
                  <p:nvPr/>
                </p:nvSpPr>
                <p:spPr>
                  <a:xfrm>
                    <a:off x="6968649" y="2664244"/>
                    <a:ext cx="132738" cy="25199"/>
                  </a:xfrm>
                  <a:custGeom>
                    <a:avLst/>
                    <a:gdLst/>
                    <a:ahLst/>
                    <a:cxnLst/>
                    <a:rect l="l" t="t" r="r" b="b"/>
                    <a:pathLst>
                      <a:path w="22498" h="4271" extrusionOk="0">
                        <a:moveTo>
                          <a:pt x="93" y="1"/>
                        </a:moveTo>
                        <a:cubicBezTo>
                          <a:pt x="43" y="1"/>
                          <a:pt x="1" y="43"/>
                          <a:pt x="1" y="95"/>
                        </a:cubicBezTo>
                        <a:lnTo>
                          <a:pt x="1" y="4176"/>
                        </a:lnTo>
                        <a:cubicBezTo>
                          <a:pt x="1" y="4229"/>
                          <a:pt x="43" y="4270"/>
                          <a:pt x="93" y="4270"/>
                        </a:cubicBezTo>
                        <a:lnTo>
                          <a:pt x="22405" y="4270"/>
                        </a:lnTo>
                        <a:cubicBezTo>
                          <a:pt x="22456" y="4270"/>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62"/>
                  <p:cNvSpPr/>
                  <p:nvPr/>
                </p:nvSpPr>
                <p:spPr>
                  <a:xfrm>
                    <a:off x="6968649" y="2667389"/>
                    <a:ext cx="132738" cy="11776"/>
                  </a:xfrm>
                  <a:custGeom>
                    <a:avLst/>
                    <a:gdLst/>
                    <a:ahLst/>
                    <a:cxnLst/>
                    <a:rect l="l" t="t" r="r" b="b"/>
                    <a:pathLst>
                      <a:path w="22498" h="1996" extrusionOk="0">
                        <a:moveTo>
                          <a:pt x="22185" y="1"/>
                        </a:moveTo>
                        <a:lnTo>
                          <a:pt x="314" y="2"/>
                        </a:lnTo>
                        <a:cubicBezTo>
                          <a:pt x="113" y="247"/>
                          <a:pt x="3" y="556"/>
                          <a:pt x="1" y="874"/>
                        </a:cubicBezTo>
                        <a:lnTo>
                          <a:pt x="1" y="1880"/>
                        </a:lnTo>
                        <a:cubicBezTo>
                          <a:pt x="1" y="1915"/>
                          <a:pt x="8" y="1948"/>
                          <a:pt x="11" y="1983"/>
                        </a:cubicBezTo>
                        <a:cubicBezTo>
                          <a:pt x="48" y="1990"/>
                          <a:pt x="88" y="1994"/>
                          <a:pt x="127" y="1996"/>
                        </a:cubicBezTo>
                        <a:lnTo>
                          <a:pt x="22372" y="1996"/>
                        </a:lnTo>
                        <a:cubicBezTo>
                          <a:pt x="22410" y="1994"/>
                          <a:pt x="22449" y="1990"/>
                          <a:pt x="22487" y="1983"/>
                        </a:cubicBezTo>
                        <a:cubicBezTo>
                          <a:pt x="22491" y="1948"/>
                          <a:pt x="22498" y="1915"/>
                          <a:pt x="22498" y="1880"/>
                        </a:cubicBezTo>
                        <a:lnTo>
                          <a:pt x="22498" y="872"/>
                        </a:lnTo>
                        <a:cubicBezTo>
                          <a:pt x="22496" y="554"/>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62"/>
                  <p:cNvSpPr/>
                  <p:nvPr/>
                </p:nvSpPr>
                <p:spPr>
                  <a:xfrm>
                    <a:off x="6963510" y="2683549"/>
                    <a:ext cx="143022" cy="11776"/>
                  </a:xfrm>
                  <a:custGeom>
                    <a:avLst/>
                    <a:gdLst/>
                    <a:ahLst/>
                    <a:cxnLst/>
                    <a:rect l="l" t="t" r="r" b="b"/>
                    <a:pathLst>
                      <a:path w="24241" h="1996" extrusionOk="0">
                        <a:moveTo>
                          <a:pt x="46" y="1"/>
                        </a:moveTo>
                        <a:cubicBezTo>
                          <a:pt x="19" y="1"/>
                          <a:pt x="0" y="22"/>
                          <a:pt x="0" y="46"/>
                        </a:cubicBezTo>
                        <a:lnTo>
                          <a:pt x="0" y="1951"/>
                        </a:lnTo>
                        <a:cubicBezTo>
                          <a:pt x="0" y="1975"/>
                          <a:pt x="19" y="1996"/>
                          <a:pt x="46" y="1996"/>
                        </a:cubicBezTo>
                        <a:lnTo>
                          <a:pt x="24195" y="1996"/>
                        </a:lnTo>
                        <a:cubicBezTo>
                          <a:pt x="24219" y="1996"/>
                          <a:pt x="24240" y="1975"/>
                          <a:pt x="24240" y="1951"/>
                        </a:cubicBezTo>
                        <a:lnTo>
                          <a:pt x="24240" y="46"/>
                        </a:lnTo>
                        <a:cubicBezTo>
                          <a:pt x="24240" y="22"/>
                          <a:pt x="24219" y="1"/>
                          <a:pt x="24195"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62"/>
                  <p:cNvSpPr/>
                  <p:nvPr/>
                </p:nvSpPr>
                <p:spPr>
                  <a:xfrm>
                    <a:off x="6968649" y="2642639"/>
                    <a:ext cx="132738" cy="25199"/>
                  </a:xfrm>
                  <a:custGeom>
                    <a:avLst/>
                    <a:gdLst/>
                    <a:ahLst/>
                    <a:cxnLst/>
                    <a:rect l="l" t="t" r="r" b="b"/>
                    <a:pathLst>
                      <a:path w="22498" h="4271" extrusionOk="0">
                        <a:moveTo>
                          <a:pt x="93" y="1"/>
                        </a:moveTo>
                        <a:cubicBezTo>
                          <a:pt x="43" y="1"/>
                          <a:pt x="1" y="43"/>
                          <a:pt x="1" y="95"/>
                        </a:cubicBezTo>
                        <a:lnTo>
                          <a:pt x="1" y="4176"/>
                        </a:lnTo>
                        <a:cubicBezTo>
                          <a:pt x="1" y="4229"/>
                          <a:pt x="43" y="4271"/>
                          <a:pt x="93" y="4271"/>
                        </a:cubicBezTo>
                        <a:lnTo>
                          <a:pt x="22405" y="4271"/>
                        </a:lnTo>
                        <a:cubicBezTo>
                          <a:pt x="22456" y="4271"/>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62"/>
                  <p:cNvSpPr/>
                  <p:nvPr/>
                </p:nvSpPr>
                <p:spPr>
                  <a:xfrm>
                    <a:off x="6968649" y="2643990"/>
                    <a:ext cx="132738" cy="11776"/>
                  </a:xfrm>
                  <a:custGeom>
                    <a:avLst/>
                    <a:gdLst/>
                    <a:ahLst/>
                    <a:cxnLst/>
                    <a:rect l="l" t="t" r="r" b="b"/>
                    <a:pathLst>
                      <a:path w="22498" h="1996" extrusionOk="0">
                        <a:moveTo>
                          <a:pt x="642" y="1"/>
                        </a:moveTo>
                        <a:cubicBezTo>
                          <a:pt x="242" y="259"/>
                          <a:pt x="1" y="701"/>
                          <a:pt x="1" y="1177"/>
                        </a:cubicBezTo>
                        <a:lnTo>
                          <a:pt x="1" y="1984"/>
                        </a:lnTo>
                        <a:cubicBezTo>
                          <a:pt x="41" y="1991"/>
                          <a:pt x="83" y="1994"/>
                          <a:pt x="127" y="1996"/>
                        </a:cubicBezTo>
                        <a:lnTo>
                          <a:pt x="22372" y="1996"/>
                        </a:lnTo>
                        <a:cubicBezTo>
                          <a:pt x="22414" y="1994"/>
                          <a:pt x="22456" y="1991"/>
                          <a:pt x="22498" y="1984"/>
                        </a:cubicBezTo>
                        <a:lnTo>
                          <a:pt x="22498" y="1177"/>
                        </a:lnTo>
                        <a:cubicBezTo>
                          <a:pt x="22496" y="701"/>
                          <a:pt x="22255" y="259"/>
                          <a:pt x="21856"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62"/>
                  <p:cNvSpPr/>
                  <p:nvPr/>
                </p:nvSpPr>
                <p:spPr>
                  <a:xfrm>
                    <a:off x="6963510" y="2660156"/>
                    <a:ext cx="143022" cy="11776"/>
                  </a:xfrm>
                  <a:custGeom>
                    <a:avLst/>
                    <a:gdLst/>
                    <a:ahLst/>
                    <a:cxnLst/>
                    <a:rect l="l" t="t" r="r" b="b"/>
                    <a:pathLst>
                      <a:path w="24241" h="1996" extrusionOk="0">
                        <a:moveTo>
                          <a:pt x="998" y="0"/>
                        </a:moveTo>
                        <a:cubicBezTo>
                          <a:pt x="447" y="2"/>
                          <a:pt x="2" y="447"/>
                          <a:pt x="0" y="998"/>
                        </a:cubicBezTo>
                        <a:cubicBezTo>
                          <a:pt x="2" y="1548"/>
                          <a:pt x="447" y="1993"/>
                          <a:pt x="998" y="1995"/>
                        </a:cubicBezTo>
                        <a:lnTo>
                          <a:pt x="23243" y="1995"/>
                        </a:lnTo>
                        <a:cubicBezTo>
                          <a:pt x="23793" y="1993"/>
                          <a:pt x="24239" y="1548"/>
                          <a:pt x="24240" y="998"/>
                        </a:cubicBezTo>
                        <a:cubicBezTo>
                          <a:pt x="24239" y="447"/>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62"/>
                  <p:cNvSpPr/>
                  <p:nvPr/>
                </p:nvSpPr>
                <p:spPr>
                  <a:xfrm>
                    <a:off x="6968649" y="2617451"/>
                    <a:ext cx="132738" cy="25193"/>
                  </a:xfrm>
                  <a:custGeom>
                    <a:avLst/>
                    <a:gdLst/>
                    <a:ahLst/>
                    <a:cxnLst/>
                    <a:rect l="l" t="t" r="r" b="b"/>
                    <a:pathLst>
                      <a:path w="22498" h="4270" extrusionOk="0">
                        <a:moveTo>
                          <a:pt x="93" y="0"/>
                        </a:moveTo>
                        <a:cubicBezTo>
                          <a:pt x="43" y="0"/>
                          <a:pt x="1" y="42"/>
                          <a:pt x="1" y="94"/>
                        </a:cubicBezTo>
                        <a:lnTo>
                          <a:pt x="1" y="4176"/>
                        </a:lnTo>
                        <a:cubicBezTo>
                          <a:pt x="1" y="4228"/>
                          <a:pt x="43" y="4270"/>
                          <a:pt x="93" y="4270"/>
                        </a:cubicBezTo>
                        <a:lnTo>
                          <a:pt x="22405" y="4270"/>
                        </a:lnTo>
                        <a:cubicBezTo>
                          <a:pt x="22456" y="4270"/>
                          <a:pt x="22498" y="4228"/>
                          <a:pt x="22498" y="4176"/>
                        </a:cubicBezTo>
                        <a:lnTo>
                          <a:pt x="22498" y="94"/>
                        </a:lnTo>
                        <a:cubicBezTo>
                          <a:pt x="22498" y="42"/>
                          <a:pt x="22456" y="0"/>
                          <a:pt x="22405" y="0"/>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62"/>
                  <p:cNvSpPr/>
                  <p:nvPr/>
                </p:nvSpPr>
                <p:spPr>
                  <a:xfrm>
                    <a:off x="6968649" y="2620590"/>
                    <a:ext cx="132738" cy="11782"/>
                  </a:xfrm>
                  <a:custGeom>
                    <a:avLst/>
                    <a:gdLst/>
                    <a:ahLst/>
                    <a:cxnLst/>
                    <a:rect l="l" t="t" r="r" b="b"/>
                    <a:pathLst>
                      <a:path w="22498" h="1997" extrusionOk="0">
                        <a:moveTo>
                          <a:pt x="314" y="1"/>
                        </a:moveTo>
                        <a:cubicBezTo>
                          <a:pt x="113" y="247"/>
                          <a:pt x="3" y="555"/>
                          <a:pt x="1" y="873"/>
                        </a:cubicBezTo>
                        <a:lnTo>
                          <a:pt x="1" y="1982"/>
                        </a:lnTo>
                        <a:cubicBezTo>
                          <a:pt x="41" y="1989"/>
                          <a:pt x="83" y="1994"/>
                          <a:pt x="127" y="1996"/>
                        </a:cubicBezTo>
                        <a:lnTo>
                          <a:pt x="22372" y="1996"/>
                        </a:lnTo>
                        <a:cubicBezTo>
                          <a:pt x="22414" y="1994"/>
                          <a:pt x="22456" y="1989"/>
                          <a:pt x="22498" y="1982"/>
                        </a:cubicBezTo>
                        <a:lnTo>
                          <a:pt x="22498" y="873"/>
                        </a:lnTo>
                        <a:cubicBezTo>
                          <a:pt x="22496" y="555"/>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62"/>
                  <p:cNvSpPr/>
                  <p:nvPr/>
                </p:nvSpPr>
                <p:spPr>
                  <a:xfrm>
                    <a:off x="6963510" y="2613357"/>
                    <a:ext cx="143022" cy="11765"/>
                  </a:xfrm>
                  <a:custGeom>
                    <a:avLst/>
                    <a:gdLst/>
                    <a:ahLst/>
                    <a:cxnLst/>
                    <a:rect l="l" t="t" r="r" b="b"/>
                    <a:pathLst>
                      <a:path w="24241" h="1994" extrusionOk="0">
                        <a:moveTo>
                          <a:pt x="998" y="1"/>
                        </a:moveTo>
                        <a:cubicBezTo>
                          <a:pt x="447" y="2"/>
                          <a:pt x="2" y="448"/>
                          <a:pt x="0" y="996"/>
                        </a:cubicBezTo>
                        <a:cubicBezTo>
                          <a:pt x="2" y="1547"/>
                          <a:pt x="447" y="1992"/>
                          <a:pt x="998" y="1994"/>
                        </a:cubicBezTo>
                        <a:lnTo>
                          <a:pt x="23243" y="1994"/>
                        </a:lnTo>
                        <a:cubicBezTo>
                          <a:pt x="23793" y="1992"/>
                          <a:pt x="24239" y="1547"/>
                          <a:pt x="24240" y="996"/>
                        </a:cubicBezTo>
                        <a:cubicBezTo>
                          <a:pt x="24239" y="448"/>
                          <a:pt x="23793" y="2"/>
                          <a:pt x="23243"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62"/>
                  <p:cNvSpPr/>
                  <p:nvPr/>
                </p:nvSpPr>
                <p:spPr>
                  <a:xfrm>
                    <a:off x="6850372" y="2107302"/>
                    <a:ext cx="369293" cy="477399"/>
                  </a:xfrm>
                  <a:custGeom>
                    <a:avLst/>
                    <a:gdLst/>
                    <a:ahLst/>
                    <a:cxnLst/>
                    <a:rect l="l" t="t" r="r" b="b"/>
                    <a:pathLst>
                      <a:path w="62592" h="80915" extrusionOk="0">
                        <a:moveTo>
                          <a:pt x="31297" y="0"/>
                        </a:moveTo>
                        <a:cubicBezTo>
                          <a:pt x="14049" y="0"/>
                          <a:pt x="16" y="14032"/>
                          <a:pt x="16" y="31281"/>
                        </a:cubicBezTo>
                        <a:lnTo>
                          <a:pt x="16" y="31387"/>
                        </a:lnTo>
                        <a:lnTo>
                          <a:pt x="13" y="31445"/>
                        </a:lnTo>
                        <a:cubicBezTo>
                          <a:pt x="11" y="31548"/>
                          <a:pt x="1" y="32341"/>
                          <a:pt x="104" y="33646"/>
                        </a:cubicBezTo>
                        <a:lnTo>
                          <a:pt x="104" y="33657"/>
                        </a:lnTo>
                        <a:lnTo>
                          <a:pt x="104" y="33667"/>
                        </a:lnTo>
                        <a:lnTo>
                          <a:pt x="105" y="33683"/>
                        </a:lnTo>
                        <a:lnTo>
                          <a:pt x="111" y="33746"/>
                        </a:lnTo>
                        <a:cubicBezTo>
                          <a:pt x="125" y="33912"/>
                          <a:pt x="139" y="34083"/>
                          <a:pt x="156" y="34265"/>
                        </a:cubicBezTo>
                        <a:cubicBezTo>
                          <a:pt x="175" y="34469"/>
                          <a:pt x="198" y="34667"/>
                          <a:pt x="219" y="34862"/>
                        </a:cubicBezTo>
                        <a:lnTo>
                          <a:pt x="245" y="35093"/>
                        </a:lnTo>
                        <a:lnTo>
                          <a:pt x="257" y="35191"/>
                        </a:lnTo>
                        <a:cubicBezTo>
                          <a:pt x="264" y="35241"/>
                          <a:pt x="270" y="35290"/>
                          <a:pt x="277" y="35341"/>
                        </a:cubicBezTo>
                        <a:lnTo>
                          <a:pt x="278" y="35353"/>
                        </a:lnTo>
                        <a:lnTo>
                          <a:pt x="278" y="35364"/>
                        </a:lnTo>
                        <a:cubicBezTo>
                          <a:pt x="1082" y="41822"/>
                          <a:pt x="4150" y="54364"/>
                          <a:pt x="15656" y="65807"/>
                        </a:cubicBezTo>
                        <a:cubicBezTo>
                          <a:pt x="18711" y="68844"/>
                          <a:pt x="20993" y="72340"/>
                          <a:pt x="22440" y="76197"/>
                        </a:cubicBezTo>
                        <a:cubicBezTo>
                          <a:pt x="22707" y="76910"/>
                          <a:pt x="22927" y="77638"/>
                          <a:pt x="23098" y="78379"/>
                        </a:cubicBezTo>
                        <a:cubicBezTo>
                          <a:pt x="23441" y="79855"/>
                          <a:pt x="24733" y="80914"/>
                          <a:pt x="26250" y="80914"/>
                        </a:cubicBezTo>
                        <a:lnTo>
                          <a:pt x="36339" y="80914"/>
                        </a:lnTo>
                        <a:cubicBezTo>
                          <a:pt x="37855" y="80914"/>
                          <a:pt x="39148" y="79855"/>
                          <a:pt x="39491" y="78379"/>
                        </a:cubicBezTo>
                        <a:cubicBezTo>
                          <a:pt x="39662" y="77638"/>
                          <a:pt x="39882" y="76910"/>
                          <a:pt x="40149" y="76197"/>
                        </a:cubicBezTo>
                        <a:cubicBezTo>
                          <a:pt x="41596" y="72340"/>
                          <a:pt x="43879" y="68844"/>
                          <a:pt x="46933" y="65807"/>
                        </a:cubicBezTo>
                        <a:cubicBezTo>
                          <a:pt x="58441" y="54364"/>
                          <a:pt x="61509" y="41822"/>
                          <a:pt x="62312" y="35364"/>
                        </a:cubicBezTo>
                        <a:lnTo>
                          <a:pt x="62314" y="35351"/>
                        </a:lnTo>
                        <a:lnTo>
                          <a:pt x="62314" y="35341"/>
                        </a:lnTo>
                        <a:cubicBezTo>
                          <a:pt x="62321" y="35290"/>
                          <a:pt x="62326" y="35240"/>
                          <a:pt x="62333" y="35191"/>
                        </a:cubicBezTo>
                        <a:lnTo>
                          <a:pt x="62346" y="35091"/>
                        </a:lnTo>
                        <a:lnTo>
                          <a:pt x="62370" y="34871"/>
                        </a:lnTo>
                        <a:cubicBezTo>
                          <a:pt x="62393" y="34667"/>
                          <a:pt x="62414" y="34469"/>
                          <a:pt x="62433" y="34272"/>
                        </a:cubicBezTo>
                        <a:cubicBezTo>
                          <a:pt x="62452" y="34083"/>
                          <a:pt x="62466" y="33912"/>
                          <a:pt x="62480" y="33746"/>
                        </a:cubicBezTo>
                        <a:lnTo>
                          <a:pt x="62485" y="33681"/>
                        </a:lnTo>
                        <a:lnTo>
                          <a:pt x="62487" y="33662"/>
                        </a:lnTo>
                        <a:cubicBezTo>
                          <a:pt x="62592" y="32338"/>
                          <a:pt x="62581" y="31543"/>
                          <a:pt x="62580" y="31443"/>
                        </a:cubicBezTo>
                        <a:lnTo>
                          <a:pt x="62574" y="31345"/>
                        </a:lnTo>
                        <a:lnTo>
                          <a:pt x="62576" y="31281"/>
                        </a:lnTo>
                        <a:cubicBezTo>
                          <a:pt x="62576" y="14032"/>
                          <a:pt x="48544" y="0"/>
                          <a:pt x="31297"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62"/>
                  <p:cNvSpPr/>
                  <p:nvPr/>
                </p:nvSpPr>
                <p:spPr>
                  <a:xfrm>
                    <a:off x="6963510" y="2636756"/>
                    <a:ext cx="143022" cy="11776"/>
                  </a:xfrm>
                  <a:custGeom>
                    <a:avLst/>
                    <a:gdLst/>
                    <a:ahLst/>
                    <a:cxnLst/>
                    <a:rect l="l" t="t" r="r" b="b"/>
                    <a:pathLst>
                      <a:path w="24241" h="1996" extrusionOk="0">
                        <a:moveTo>
                          <a:pt x="998" y="0"/>
                        </a:moveTo>
                        <a:cubicBezTo>
                          <a:pt x="447" y="2"/>
                          <a:pt x="2" y="448"/>
                          <a:pt x="0" y="998"/>
                        </a:cubicBezTo>
                        <a:cubicBezTo>
                          <a:pt x="2" y="1548"/>
                          <a:pt x="447" y="1994"/>
                          <a:pt x="998" y="1995"/>
                        </a:cubicBezTo>
                        <a:lnTo>
                          <a:pt x="23243" y="1995"/>
                        </a:lnTo>
                        <a:cubicBezTo>
                          <a:pt x="23793" y="1994"/>
                          <a:pt x="24239" y="1548"/>
                          <a:pt x="24240" y="998"/>
                        </a:cubicBezTo>
                        <a:cubicBezTo>
                          <a:pt x="24239" y="448"/>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48" name="Google Shape;5348;p62"/>
                <p:cNvSpPr/>
                <p:nvPr/>
              </p:nvSpPr>
              <p:spPr>
                <a:xfrm>
                  <a:off x="7046588" y="2275942"/>
                  <a:ext cx="173076" cy="113894"/>
                </a:xfrm>
                <a:custGeom>
                  <a:avLst/>
                  <a:gdLst/>
                  <a:ahLst/>
                  <a:cxnLst/>
                  <a:rect l="l" t="t" r="r" b="b"/>
                  <a:pathLst>
                    <a:path w="29335" h="19304" extrusionOk="0">
                      <a:moveTo>
                        <a:pt x="0" y="0"/>
                      </a:moveTo>
                      <a:lnTo>
                        <a:pt x="0" y="19303"/>
                      </a:lnTo>
                      <a:lnTo>
                        <a:pt x="25725" y="19303"/>
                      </a:lnTo>
                      <a:cubicBezTo>
                        <a:pt x="27782" y="14272"/>
                        <a:pt x="28673" y="9841"/>
                        <a:pt x="29054" y="6781"/>
                      </a:cubicBezTo>
                      <a:lnTo>
                        <a:pt x="29055" y="6770"/>
                      </a:lnTo>
                      <a:lnTo>
                        <a:pt x="29057" y="6758"/>
                      </a:lnTo>
                      <a:cubicBezTo>
                        <a:pt x="29064" y="6707"/>
                        <a:pt x="29069" y="6657"/>
                        <a:pt x="29075" y="6608"/>
                      </a:cubicBezTo>
                      <a:lnTo>
                        <a:pt x="29087" y="6508"/>
                      </a:lnTo>
                      <a:lnTo>
                        <a:pt x="29113" y="6288"/>
                      </a:lnTo>
                      <a:cubicBezTo>
                        <a:pt x="29136" y="6084"/>
                        <a:pt x="29157" y="5886"/>
                        <a:pt x="29176" y="5689"/>
                      </a:cubicBezTo>
                      <a:cubicBezTo>
                        <a:pt x="29193" y="5500"/>
                        <a:pt x="29209" y="5329"/>
                        <a:pt x="29221" y="5163"/>
                      </a:cubicBezTo>
                      <a:lnTo>
                        <a:pt x="29227" y="5098"/>
                      </a:lnTo>
                      <a:lnTo>
                        <a:pt x="29228" y="5079"/>
                      </a:lnTo>
                      <a:cubicBezTo>
                        <a:pt x="29335" y="3755"/>
                        <a:pt x="29323" y="2960"/>
                        <a:pt x="29321" y="2860"/>
                      </a:cubicBezTo>
                      <a:lnTo>
                        <a:pt x="29316" y="2762"/>
                      </a:lnTo>
                      <a:lnTo>
                        <a:pt x="29317" y="2698"/>
                      </a:lnTo>
                      <a:cubicBezTo>
                        <a:pt x="29317" y="1789"/>
                        <a:pt x="29277" y="890"/>
                        <a:pt x="29200" y="0"/>
                      </a:cubicBez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62"/>
                <p:cNvSpPr/>
                <p:nvPr/>
              </p:nvSpPr>
              <p:spPr>
                <a:xfrm>
                  <a:off x="7046588" y="2107680"/>
                  <a:ext cx="168811" cy="145128"/>
                </a:xfrm>
                <a:custGeom>
                  <a:avLst/>
                  <a:gdLst/>
                  <a:ahLst/>
                  <a:cxnLst/>
                  <a:rect l="l" t="t" r="r" b="b"/>
                  <a:pathLst>
                    <a:path w="28612" h="24598" extrusionOk="0">
                      <a:moveTo>
                        <a:pt x="0" y="1"/>
                      </a:moveTo>
                      <a:lnTo>
                        <a:pt x="0" y="24597"/>
                      </a:lnTo>
                      <a:lnTo>
                        <a:pt x="28612" y="24597"/>
                      </a:lnTo>
                      <a:cubicBezTo>
                        <a:pt x="25701" y="11138"/>
                        <a:pt x="14102" y="876"/>
                        <a:pt x="0"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62"/>
                <p:cNvSpPr/>
                <p:nvPr/>
              </p:nvSpPr>
              <p:spPr>
                <a:xfrm>
                  <a:off x="6850372" y="2275942"/>
                  <a:ext cx="173082" cy="113894"/>
                </a:xfrm>
                <a:custGeom>
                  <a:avLst/>
                  <a:gdLst/>
                  <a:ahLst/>
                  <a:cxnLst/>
                  <a:rect l="l" t="t" r="r" b="b"/>
                  <a:pathLst>
                    <a:path w="29336" h="19304" extrusionOk="0">
                      <a:moveTo>
                        <a:pt x="133" y="0"/>
                      </a:moveTo>
                      <a:cubicBezTo>
                        <a:pt x="58" y="890"/>
                        <a:pt x="16" y="1789"/>
                        <a:pt x="16" y="2698"/>
                      </a:cubicBezTo>
                      <a:lnTo>
                        <a:pt x="16" y="2804"/>
                      </a:lnTo>
                      <a:lnTo>
                        <a:pt x="13" y="2862"/>
                      </a:lnTo>
                      <a:cubicBezTo>
                        <a:pt x="11" y="2965"/>
                        <a:pt x="1" y="3758"/>
                        <a:pt x="104" y="5065"/>
                      </a:cubicBezTo>
                      <a:lnTo>
                        <a:pt x="104" y="5075"/>
                      </a:lnTo>
                      <a:lnTo>
                        <a:pt x="104" y="5086"/>
                      </a:lnTo>
                      <a:lnTo>
                        <a:pt x="105" y="5100"/>
                      </a:lnTo>
                      <a:lnTo>
                        <a:pt x="111" y="5163"/>
                      </a:lnTo>
                      <a:cubicBezTo>
                        <a:pt x="125" y="5329"/>
                        <a:pt x="139" y="5500"/>
                        <a:pt x="156" y="5682"/>
                      </a:cubicBezTo>
                      <a:cubicBezTo>
                        <a:pt x="175" y="5886"/>
                        <a:pt x="198" y="6084"/>
                        <a:pt x="219" y="6279"/>
                      </a:cubicBezTo>
                      <a:lnTo>
                        <a:pt x="245" y="6510"/>
                      </a:lnTo>
                      <a:lnTo>
                        <a:pt x="257" y="6608"/>
                      </a:lnTo>
                      <a:cubicBezTo>
                        <a:pt x="264" y="6658"/>
                        <a:pt x="270" y="6709"/>
                        <a:pt x="277" y="6758"/>
                      </a:cubicBezTo>
                      <a:lnTo>
                        <a:pt x="278" y="6770"/>
                      </a:lnTo>
                      <a:lnTo>
                        <a:pt x="278" y="6781"/>
                      </a:lnTo>
                      <a:cubicBezTo>
                        <a:pt x="661" y="9843"/>
                        <a:pt x="1552" y="14272"/>
                        <a:pt x="3608" y="19303"/>
                      </a:cubicBezTo>
                      <a:lnTo>
                        <a:pt x="29333" y="19303"/>
                      </a:lnTo>
                      <a:lnTo>
                        <a:pt x="29335" y="0"/>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62"/>
                <p:cNvSpPr/>
                <p:nvPr/>
              </p:nvSpPr>
              <p:spPr>
                <a:xfrm>
                  <a:off x="6882243" y="2412957"/>
                  <a:ext cx="141211" cy="171743"/>
                </a:xfrm>
                <a:custGeom>
                  <a:avLst/>
                  <a:gdLst/>
                  <a:ahLst/>
                  <a:cxnLst/>
                  <a:rect l="l" t="t" r="r" b="b"/>
                  <a:pathLst>
                    <a:path w="23934" h="29109" extrusionOk="0">
                      <a:moveTo>
                        <a:pt x="0" y="1"/>
                      </a:moveTo>
                      <a:cubicBezTo>
                        <a:pt x="2303" y="4529"/>
                        <a:pt x="5584" y="9356"/>
                        <a:pt x="10256" y="14001"/>
                      </a:cubicBezTo>
                      <a:cubicBezTo>
                        <a:pt x="13309" y="17038"/>
                        <a:pt x="15593" y="20534"/>
                        <a:pt x="17039" y="24391"/>
                      </a:cubicBezTo>
                      <a:cubicBezTo>
                        <a:pt x="17307" y="25104"/>
                        <a:pt x="17527" y="25832"/>
                        <a:pt x="17698" y="26573"/>
                      </a:cubicBezTo>
                      <a:cubicBezTo>
                        <a:pt x="18040" y="28049"/>
                        <a:pt x="19333" y="29108"/>
                        <a:pt x="20850" y="29108"/>
                      </a:cubicBezTo>
                      <a:lnTo>
                        <a:pt x="23933" y="29108"/>
                      </a:lnTo>
                      <a:lnTo>
                        <a:pt x="23933" y="1"/>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62"/>
                <p:cNvSpPr/>
                <p:nvPr/>
              </p:nvSpPr>
              <p:spPr>
                <a:xfrm>
                  <a:off x="6854637" y="2107680"/>
                  <a:ext cx="168817" cy="145128"/>
                </a:xfrm>
                <a:custGeom>
                  <a:avLst/>
                  <a:gdLst/>
                  <a:ahLst/>
                  <a:cxnLst/>
                  <a:rect l="l" t="t" r="r" b="b"/>
                  <a:pathLst>
                    <a:path w="28613" h="24598" extrusionOk="0">
                      <a:moveTo>
                        <a:pt x="28612" y="1"/>
                      </a:moveTo>
                      <a:cubicBezTo>
                        <a:pt x="14512" y="876"/>
                        <a:pt x="2911" y="11138"/>
                        <a:pt x="1" y="24597"/>
                      </a:cubicBezTo>
                      <a:lnTo>
                        <a:pt x="28612" y="24597"/>
                      </a:lnTo>
                      <a:lnTo>
                        <a:pt x="28612" y="1"/>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62"/>
                <p:cNvSpPr/>
                <p:nvPr/>
              </p:nvSpPr>
              <p:spPr>
                <a:xfrm>
                  <a:off x="7046588" y="2412957"/>
                  <a:ext cx="141205" cy="171743"/>
                </a:xfrm>
                <a:custGeom>
                  <a:avLst/>
                  <a:gdLst/>
                  <a:ahLst/>
                  <a:cxnLst/>
                  <a:rect l="l" t="t" r="r" b="b"/>
                  <a:pathLst>
                    <a:path w="23933" h="29109" extrusionOk="0">
                      <a:moveTo>
                        <a:pt x="0" y="1"/>
                      </a:moveTo>
                      <a:lnTo>
                        <a:pt x="0" y="29108"/>
                      </a:lnTo>
                      <a:lnTo>
                        <a:pt x="3084" y="29108"/>
                      </a:lnTo>
                      <a:cubicBezTo>
                        <a:pt x="4600" y="29108"/>
                        <a:pt x="5893" y="28049"/>
                        <a:pt x="6235" y="26573"/>
                      </a:cubicBezTo>
                      <a:cubicBezTo>
                        <a:pt x="6407" y="25832"/>
                        <a:pt x="6627" y="25104"/>
                        <a:pt x="6894" y="24391"/>
                      </a:cubicBezTo>
                      <a:cubicBezTo>
                        <a:pt x="8341" y="20534"/>
                        <a:pt x="10622" y="17038"/>
                        <a:pt x="13678" y="14001"/>
                      </a:cubicBezTo>
                      <a:cubicBezTo>
                        <a:pt x="18349" y="9356"/>
                        <a:pt x="21630" y="4529"/>
                        <a:pt x="23933" y="1"/>
                      </a:cubicBez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354" name="Google Shape;5354;p62"/>
          <p:cNvGrpSpPr/>
          <p:nvPr/>
        </p:nvGrpSpPr>
        <p:grpSpPr>
          <a:xfrm>
            <a:off x="5795610" y="2063018"/>
            <a:ext cx="671358" cy="671358"/>
            <a:chOff x="6535625" y="760425"/>
            <a:chExt cx="1665900" cy="1665900"/>
          </a:xfrm>
        </p:grpSpPr>
        <p:sp>
          <p:nvSpPr>
            <p:cNvPr id="5355" name="Google Shape;5355;p62"/>
            <p:cNvSpPr/>
            <p:nvPr/>
          </p:nvSpPr>
          <p:spPr>
            <a:xfrm>
              <a:off x="6535625" y="760425"/>
              <a:ext cx="1665900" cy="16659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62"/>
            <p:cNvSpPr/>
            <p:nvPr/>
          </p:nvSpPr>
          <p:spPr>
            <a:xfrm>
              <a:off x="6713675" y="1116525"/>
              <a:ext cx="1309800" cy="13098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62"/>
            <p:cNvSpPr/>
            <p:nvPr/>
          </p:nvSpPr>
          <p:spPr>
            <a:xfrm>
              <a:off x="6831275" y="1351725"/>
              <a:ext cx="1074600" cy="10746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62"/>
            <p:cNvSpPr/>
            <p:nvPr/>
          </p:nvSpPr>
          <p:spPr>
            <a:xfrm>
              <a:off x="6942425" y="1574025"/>
              <a:ext cx="852300" cy="852300"/>
            </a:xfrm>
            <a:prstGeom prst="ellipse">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9" name="Google Shape;5359;p62"/>
          <p:cNvGrpSpPr/>
          <p:nvPr/>
        </p:nvGrpSpPr>
        <p:grpSpPr>
          <a:xfrm>
            <a:off x="732427" y="3731418"/>
            <a:ext cx="1340789" cy="640830"/>
            <a:chOff x="238125" y="1151100"/>
            <a:chExt cx="7139450" cy="3412300"/>
          </a:xfrm>
        </p:grpSpPr>
        <p:sp>
          <p:nvSpPr>
            <p:cNvPr id="5360" name="Google Shape;5360;p62"/>
            <p:cNvSpPr/>
            <p:nvPr/>
          </p:nvSpPr>
          <p:spPr>
            <a:xfrm>
              <a:off x="3468350" y="4223875"/>
              <a:ext cx="679000" cy="339525"/>
            </a:xfrm>
            <a:custGeom>
              <a:avLst/>
              <a:gdLst/>
              <a:ahLst/>
              <a:cxnLst/>
              <a:rect l="l" t="t" r="r" b="b"/>
              <a:pathLst>
                <a:path w="27160" h="13581" extrusionOk="0">
                  <a:moveTo>
                    <a:pt x="13580" y="1"/>
                  </a:moveTo>
                  <a:cubicBezTo>
                    <a:pt x="6083" y="1"/>
                    <a:pt x="0" y="6077"/>
                    <a:pt x="0" y="13580"/>
                  </a:cubicBezTo>
                  <a:lnTo>
                    <a:pt x="27159" y="13580"/>
                  </a:lnTo>
                  <a:cubicBezTo>
                    <a:pt x="27159" y="6077"/>
                    <a:pt x="21083" y="1"/>
                    <a:pt x="1358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62"/>
            <p:cNvSpPr/>
            <p:nvPr/>
          </p:nvSpPr>
          <p:spPr>
            <a:xfrm>
              <a:off x="3730250" y="3276125"/>
              <a:ext cx="147275" cy="956575"/>
            </a:xfrm>
            <a:custGeom>
              <a:avLst/>
              <a:gdLst/>
              <a:ahLst/>
              <a:cxnLst/>
              <a:rect l="l" t="t" r="r" b="b"/>
              <a:pathLst>
                <a:path w="5891" h="38263" extrusionOk="0">
                  <a:moveTo>
                    <a:pt x="3276" y="0"/>
                  </a:moveTo>
                  <a:lnTo>
                    <a:pt x="0" y="38263"/>
                  </a:lnTo>
                  <a:lnTo>
                    <a:pt x="5890" y="38194"/>
                  </a:lnTo>
                  <a:lnTo>
                    <a:pt x="327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62"/>
            <p:cNvSpPr/>
            <p:nvPr/>
          </p:nvSpPr>
          <p:spPr>
            <a:xfrm>
              <a:off x="3796275" y="3875600"/>
              <a:ext cx="839350" cy="630550"/>
            </a:xfrm>
            <a:custGeom>
              <a:avLst/>
              <a:gdLst/>
              <a:ahLst/>
              <a:cxnLst/>
              <a:rect l="l" t="t" r="r" b="b"/>
              <a:pathLst>
                <a:path w="33574" h="25222" extrusionOk="0">
                  <a:moveTo>
                    <a:pt x="32291" y="1"/>
                  </a:moveTo>
                  <a:lnTo>
                    <a:pt x="1" y="23463"/>
                  </a:lnTo>
                  <a:lnTo>
                    <a:pt x="1277" y="25222"/>
                  </a:lnTo>
                  <a:lnTo>
                    <a:pt x="33574" y="1759"/>
                  </a:lnTo>
                  <a:lnTo>
                    <a:pt x="3229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62"/>
            <p:cNvSpPr/>
            <p:nvPr/>
          </p:nvSpPr>
          <p:spPr>
            <a:xfrm>
              <a:off x="6240475" y="3130600"/>
              <a:ext cx="1137100" cy="1432800"/>
            </a:xfrm>
            <a:custGeom>
              <a:avLst/>
              <a:gdLst/>
              <a:ahLst/>
              <a:cxnLst/>
              <a:rect l="l" t="t" r="r" b="b"/>
              <a:pathLst>
                <a:path w="45484" h="57312" extrusionOk="0">
                  <a:moveTo>
                    <a:pt x="30704" y="0"/>
                  </a:moveTo>
                  <a:lnTo>
                    <a:pt x="0" y="13745"/>
                  </a:lnTo>
                  <a:cubicBezTo>
                    <a:pt x="6979" y="27270"/>
                    <a:pt x="11042" y="42111"/>
                    <a:pt x="11917" y="57311"/>
                  </a:cubicBezTo>
                  <a:lnTo>
                    <a:pt x="45484" y="57311"/>
                  </a:lnTo>
                  <a:cubicBezTo>
                    <a:pt x="44594" y="37118"/>
                    <a:pt x="39525" y="17683"/>
                    <a:pt x="3070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62"/>
            <p:cNvSpPr/>
            <p:nvPr/>
          </p:nvSpPr>
          <p:spPr>
            <a:xfrm>
              <a:off x="5243900" y="1696775"/>
              <a:ext cx="1764175" cy="1777475"/>
            </a:xfrm>
            <a:custGeom>
              <a:avLst/>
              <a:gdLst/>
              <a:ahLst/>
              <a:cxnLst/>
              <a:rect l="l" t="t" r="r" b="b"/>
              <a:pathLst>
                <a:path w="70567" h="71099" extrusionOk="0">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62"/>
            <p:cNvSpPr/>
            <p:nvPr/>
          </p:nvSpPr>
          <p:spPr>
            <a:xfrm>
              <a:off x="3812150" y="1151100"/>
              <a:ext cx="1896075" cy="1245900"/>
            </a:xfrm>
            <a:custGeom>
              <a:avLst/>
              <a:gdLst/>
              <a:ahLst/>
              <a:cxnLst/>
              <a:rect l="l" t="t" r="r" b="b"/>
              <a:pathLst>
                <a:path w="75843" h="49836" extrusionOk="0">
                  <a:moveTo>
                    <a:pt x="0" y="0"/>
                  </a:moveTo>
                  <a:lnTo>
                    <a:pt x="0" y="33518"/>
                  </a:lnTo>
                  <a:cubicBezTo>
                    <a:pt x="20987" y="33552"/>
                    <a:pt x="40615" y="39518"/>
                    <a:pt x="57270" y="49835"/>
                  </a:cubicBezTo>
                  <a:lnTo>
                    <a:pt x="75843" y="21828"/>
                  </a:lnTo>
                  <a:cubicBezTo>
                    <a:pt x="53339" y="7641"/>
                    <a:pt x="27256" y="28"/>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62"/>
            <p:cNvSpPr/>
            <p:nvPr/>
          </p:nvSpPr>
          <p:spPr>
            <a:xfrm>
              <a:off x="1910550" y="1151100"/>
              <a:ext cx="1901625" cy="1244175"/>
            </a:xfrm>
            <a:custGeom>
              <a:avLst/>
              <a:gdLst/>
              <a:ahLst/>
              <a:cxnLst/>
              <a:rect l="l" t="t" r="r" b="b"/>
              <a:pathLst>
                <a:path w="76065" h="49767" extrusionOk="0">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62"/>
            <p:cNvSpPr/>
            <p:nvPr/>
          </p:nvSpPr>
          <p:spPr>
            <a:xfrm>
              <a:off x="608475" y="1694725"/>
              <a:ext cx="1766425" cy="1778150"/>
            </a:xfrm>
            <a:custGeom>
              <a:avLst/>
              <a:gdLst/>
              <a:ahLst/>
              <a:cxnLst/>
              <a:rect l="l" t="t" r="r" b="b"/>
              <a:pathLst>
                <a:path w="70657" h="71126" extrusionOk="0">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62"/>
            <p:cNvSpPr/>
            <p:nvPr/>
          </p:nvSpPr>
          <p:spPr>
            <a:xfrm>
              <a:off x="238125" y="3129050"/>
              <a:ext cx="1137975" cy="1434175"/>
            </a:xfrm>
            <a:custGeom>
              <a:avLst/>
              <a:gdLst/>
              <a:ahLst/>
              <a:cxnLst/>
              <a:rect l="l" t="t" r="r" b="b"/>
              <a:pathLst>
                <a:path w="45519" h="57367" extrusionOk="0">
                  <a:moveTo>
                    <a:pt x="14814" y="0"/>
                  </a:moveTo>
                  <a:cubicBezTo>
                    <a:pt x="5966" y="17697"/>
                    <a:pt x="890" y="37152"/>
                    <a:pt x="0" y="57366"/>
                  </a:cubicBezTo>
                  <a:lnTo>
                    <a:pt x="33566" y="57366"/>
                  </a:lnTo>
                  <a:cubicBezTo>
                    <a:pt x="34442" y="42152"/>
                    <a:pt x="38511" y="27283"/>
                    <a:pt x="45518" y="13745"/>
                  </a:cubicBezTo>
                  <a:lnTo>
                    <a:pt x="1481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62"/>
            <p:cNvSpPr/>
            <p:nvPr/>
          </p:nvSpPr>
          <p:spPr>
            <a:xfrm>
              <a:off x="1924656" y="1941325"/>
              <a:ext cx="3773110" cy="1646329"/>
            </a:xfrm>
            <a:custGeom>
              <a:avLst/>
              <a:gdLst/>
              <a:ahLst/>
              <a:cxnLst/>
              <a:rect l="l" t="t" r="r" b="b"/>
              <a:pathLst>
                <a:path w="148183" h="64657" extrusionOk="0">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62"/>
            <p:cNvSpPr/>
            <p:nvPr/>
          </p:nvSpPr>
          <p:spPr>
            <a:xfrm>
              <a:off x="1028863" y="2678027"/>
              <a:ext cx="1805597" cy="1885320"/>
            </a:xfrm>
            <a:custGeom>
              <a:avLst/>
              <a:gdLst/>
              <a:ahLst/>
              <a:cxnLst/>
              <a:rect l="l" t="t" r="r" b="b"/>
              <a:pathLst>
                <a:path w="70912" h="74043" extrusionOk="0">
                  <a:moveTo>
                    <a:pt x="35180" y="0"/>
                  </a:moveTo>
                  <a:cubicBezTo>
                    <a:pt x="14925" y="18642"/>
                    <a:pt x="1697" y="44814"/>
                    <a:pt x="0" y="74042"/>
                  </a:cubicBezTo>
                  <a:lnTo>
                    <a:pt x="55077" y="74042"/>
                  </a:lnTo>
                  <a:cubicBezTo>
                    <a:pt x="55077" y="59084"/>
                    <a:pt x="61118" y="45545"/>
                    <a:pt x="70912" y="35725"/>
                  </a:cubicBezTo>
                  <a:lnTo>
                    <a:pt x="35180"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62"/>
            <p:cNvSpPr/>
            <p:nvPr/>
          </p:nvSpPr>
          <p:spPr>
            <a:xfrm>
              <a:off x="4792190" y="2679937"/>
              <a:ext cx="1798951" cy="1883410"/>
            </a:xfrm>
            <a:custGeom>
              <a:avLst/>
              <a:gdLst/>
              <a:ahLst/>
              <a:cxnLst/>
              <a:rect l="l" t="t" r="r" b="b"/>
              <a:pathLst>
                <a:path w="70651" h="73968" extrusionOk="0">
                  <a:moveTo>
                    <a:pt x="35567" y="1"/>
                  </a:moveTo>
                  <a:lnTo>
                    <a:pt x="1" y="35560"/>
                  </a:lnTo>
                  <a:cubicBezTo>
                    <a:pt x="9836" y="45388"/>
                    <a:pt x="15912" y="58967"/>
                    <a:pt x="15912" y="73967"/>
                  </a:cubicBezTo>
                  <a:lnTo>
                    <a:pt x="70650" y="73967"/>
                  </a:lnTo>
                  <a:cubicBezTo>
                    <a:pt x="68954" y="44795"/>
                    <a:pt x="55767" y="18643"/>
                    <a:pt x="3556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2" name="Google Shape;5372;p62"/>
          <p:cNvGrpSpPr/>
          <p:nvPr/>
        </p:nvGrpSpPr>
        <p:grpSpPr>
          <a:xfrm>
            <a:off x="5599650" y="2934699"/>
            <a:ext cx="985357" cy="585764"/>
            <a:chOff x="5145061" y="2881789"/>
            <a:chExt cx="1107641" cy="658458"/>
          </a:xfrm>
        </p:grpSpPr>
        <p:grpSp>
          <p:nvGrpSpPr>
            <p:cNvPr id="5373" name="Google Shape;5373;p62"/>
            <p:cNvGrpSpPr/>
            <p:nvPr/>
          </p:nvGrpSpPr>
          <p:grpSpPr>
            <a:xfrm>
              <a:off x="5722989" y="3244587"/>
              <a:ext cx="529713" cy="295659"/>
              <a:chOff x="5722989" y="3244587"/>
              <a:chExt cx="529713" cy="295659"/>
            </a:xfrm>
          </p:grpSpPr>
          <p:sp>
            <p:nvSpPr>
              <p:cNvPr id="5374" name="Google Shape;5374;p62"/>
              <p:cNvSpPr/>
              <p:nvPr/>
            </p:nvSpPr>
            <p:spPr>
              <a:xfrm>
                <a:off x="5722989" y="3244587"/>
                <a:ext cx="341346" cy="295659"/>
              </a:xfrm>
              <a:custGeom>
                <a:avLst/>
                <a:gdLst/>
                <a:ahLst/>
                <a:cxnLst/>
                <a:rect l="l" t="t" r="r" b="b"/>
                <a:pathLst>
                  <a:path w="2576195" h="2231390" extrusionOk="0">
                    <a:moveTo>
                      <a:pt x="1288021" y="0"/>
                    </a:moveTo>
                    <a:lnTo>
                      <a:pt x="0" y="2230932"/>
                    </a:lnTo>
                    <a:lnTo>
                      <a:pt x="2576042" y="2230932"/>
                    </a:lnTo>
                    <a:lnTo>
                      <a:pt x="1288021" y="0"/>
                    </a:lnTo>
                    <a:close/>
                  </a:path>
                </a:pathLst>
              </a:custGeom>
              <a:solidFill>
                <a:srgbClr val="869FB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375" name="Google Shape;5375;p62"/>
              <p:cNvSpPr/>
              <p:nvPr/>
            </p:nvSpPr>
            <p:spPr>
              <a:xfrm>
                <a:off x="6035543" y="3298113"/>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869FB2"/>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5376" name="Google Shape;5376;p62"/>
            <p:cNvGrpSpPr/>
            <p:nvPr/>
          </p:nvGrpSpPr>
          <p:grpSpPr>
            <a:xfrm>
              <a:off x="5145061" y="3244587"/>
              <a:ext cx="536807" cy="295659"/>
              <a:chOff x="5145061" y="3244587"/>
              <a:chExt cx="536807" cy="295659"/>
            </a:xfrm>
          </p:grpSpPr>
          <p:sp>
            <p:nvSpPr>
              <p:cNvPr id="5377" name="Google Shape;5377;p62"/>
              <p:cNvSpPr/>
              <p:nvPr/>
            </p:nvSpPr>
            <p:spPr>
              <a:xfrm>
                <a:off x="5340522" y="3244587"/>
                <a:ext cx="341346" cy="295659"/>
              </a:xfrm>
              <a:custGeom>
                <a:avLst/>
                <a:gdLst/>
                <a:ahLst/>
                <a:cxnLst/>
                <a:rect l="l" t="t" r="r" b="b"/>
                <a:pathLst>
                  <a:path w="2576195" h="2231390" extrusionOk="0">
                    <a:moveTo>
                      <a:pt x="1288034" y="0"/>
                    </a:moveTo>
                    <a:lnTo>
                      <a:pt x="0" y="2230920"/>
                    </a:lnTo>
                    <a:lnTo>
                      <a:pt x="2576055" y="2230920"/>
                    </a:lnTo>
                    <a:lnTo>
                      <a:pt x="1288034" y="0"/>
                    </a:lnTo>
                    <a:close/>
                  </a:path>
                </a:pathLst>
              </a:custGeom>
              <a:solidFill>
                <a:srgbClr val="5F7D9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378" name="Google Shape;5378;p62"/>
              <p:cNvSpPr/>
              <p:nvPr/>
            </p:nvSpPr>
            <p:spPr>
              <a:xfrm flipH="1">
                <a:off x="5145061" y="3298599"/>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5F7D9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5379" name="Google Shape;5379;p62"/>
            <p:cNvGrpSpPr/>
            <p:nvPr/>
          </p:nvGrpSpPr>
          <p:grpSpPr>
            <a:xfrm>
              <a:off x="5341327" y="2898245"/>
              <a:ext cx="532309" cy="614891"/>
              <a:chOff x="5341327" y="2898245"/>
              <a:chExt cx="532309" cy="614891"/>
            </a:xfrm>
          </p:grpSpPr>
          <p:sp>
            <p:nvSpPr>
              <p:cNvPr id="5380" name="Google Shape;5380;p62"/>
              <p:cNvSpPr/>
              <p:nvPr/>
            </p:nvSpPr>
            <p:spPr>
              <a:xfrm>
                <a:off x="5532290" y="3217476"/>
                <a:ext cx="341346" cy="295659"/>
              </a:xfrm>
              <a:custGeom>
                <a:avLst/>
                <a:gdLst/>
                <a:ahLst/>
                <a:cxnLst/>
                <a:rect l="l" t="t" r="r" b="b"/>
                <a:pathLst>
                  <a:path w="2576195" h="2231390" extrusionOk="0">
                    <a:moveTo>
                      <a:pt x="2576042" y="0"/>
                    </a:moveTo>
                    <a:lnTo>
                      <a:pt x="0" y="0"/>
                    </a:lnTo>
                    <a:lnTo>
                      <a:pt x="1288021" y="2230920"/>
                    </a:lnTo>
                    <a:lnTo>
                      <a:pt x="2576042" y="0"/>
                    </a:lnTo>
                    <a:close/>
                  </a:path>
                </a:pathLst>
              </a:custGeom>
              <a:solidFill>
                <a:srgbClr val="E3E9E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381" name="Google Shape;5381;p62"/>
              <p:cNvSpPr/>
              <p:nvPr/>
            </p:nvSpPr>
            <p:spPr>
              <a:xfrm flipH="1">
                <a:off x="5341327" y="2898245"/>
                <a:ext cx="217159" cy="33450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E3E9ED"/>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5382" name="Google Shape;5382;p62"/>
            <p:cNvGrpSpPr/>
            <p:nvPr/>
          </p:nvGrpSpPr>
          <p:grpSpPr>
            <a:xfrm>
              <a:off x="5532290" y="2881789"/>
              <a:ext cx="620516" cy="305456"/>
              <a:chOff x="5532290" y="2881789"/>
              <a:chExt cx="620516" cy="305456"/>
            </a:xfrm>
          </p:grpSpPr>
          <p:sp>
            <p:nvSpPr>
              <p:cNvPr id="5383" name="Google Shape;5383;p62"/>
              <p:cNvSpPr/>
              <p:nvPr/>
            </p:nvSpPr>
            <p:spPr>
              <a:xfrm>
                <a:off x="5532290" y="2891586"/>
                <a:ext cx="341346" cy="295659"/>
              </a:xfrm>
              <a:custGeom>
                <a:avLst/>
                <a:gdLst/>
                <a:ahLst/>
                <a:cxnLst/>
                <a:rect l="l" t="t" r="r" b="b"/>
                <a:pathLst>
                  <a:path w="2576195" h="2231390" extrusionOk="0">
                    <a:moveTo>
                      <a:pt x="1288021" y="0"/>
                    </a:moveTo>
                    <a:lnTo>
                      <a:pt x="0" y="2230920"/>
                    </a:lnTo>
                    <a:lnTo>
                      <a:pt x="2576042" y="2230920"/>
                    </a:lnTo>
                    <a:lnTo>
                      <a:pt x="1288021" y="0"/>
                    </a:lnTo>
                    <a:close/>
                  </a:path>
                </a:pathLst>
              </a:custGeom>
              <a:solidFill>
                <a:srgbClr val="435D7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384" name="Google Shape;5384;p62"/>
              <p:cNvSpPr/>
              <p:nvPr/>
            </p:nvSpPr>
            <p:spPr>
              <a:xfrm>
                <a:off x="5837311" y="2881789"/>
                <a:ext cx="315495" cy="288369"/>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435D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grpSp>
        <p:nvGrpSpPr>
          <p:cNvPr id="5385" name="Google Shape;5385;p62"/>
          <p:cNvGrpSpPr/>
          <p:nvPr/>
        </p:nvGrpSpPr>
        <p:grpSpPr>
          <a:xfrm>
            <a:off x="8178573" y="3726757"/>
            <a:ext cx="269068" cy="645491"/>
            <a:chOff x="7026852" y="3311869"/>
            <a:chExt cx="434331" cy="1041954"/>
          </a:xfrm>
        </p:grpSpPr>
        <p:sp>
          <p:nvSpPr>
            <p:cNvPr id="5386" name="Google Shape;5386;p62"/>
            <p:cNvSpPr/>
            <p:nvPr/>
          </p:nvSpPr>
          <p:spPr>
            <a:xfrm>
              <a:off x="7026852" y="3311869"/>
              <a:ext cx="434331" cy="847405"/>
            </a:xfrm>
            <a:custGeom>
              <a:avLst/>
              <a:gdLst/>
              <a:ahLst/>
              <a:cxnLst/>
              <a:rect l="l" t="t" r="r" b="b"/>
              <a:pathLst>
                <a:path w="16734" h="32649" extrusionOk="0">
                  <a:moveTo>
                    <a:pt x="8369" y="0"/>
                  </a:moveTo>
                  <a:cubicBezTo>
                    <a:pt x="3747" y="0"/>
                    <a:pt x="1" y="3747"/>
                    <a:pt x="1" y="8366"/>
                  </a:cubicBezTo>
                  <a:lnTo>
                    <a:pt x="1" y="32649"/>
                  </a:lnTo>
                  <a:lnTo>
                    <a:pt x="16734" y="32649"/>
                  </a:lnTo>
                  <a:lnTo>
                    <a:pt x="16734" y="8366"/>
                  </a:lnTo>
                  <a:cubicBezTo>
                    <a:pt x="16734" y="3744"/>
                    <a:pt x="12987" y="0"/>
                    <a:pt x="836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62"/>
            <p:cNvSpPr/>
            <p:nvPr/>
          </p:nvSpPr>
          <p:spPr>
            <a:xfrm>
              <a:off x="7082395" y="3359392"/>
              <a:ext cx="323321" cy="323321"/>
            </a:xfrm>
            <a:custGeom>
              <a:avLst/>
              <a:gdLst/>
              <a:ahLst/>
              <a:cxnLst/>
              <a:rect l="l" t="t" r="r" b="b"/>
              <a:pathLst>
                <a:path w="12457" h="12457" extrusionOk="0">
                  <a:moveTo>
                    <a:pt x="6229" y="1"/>
                  </a:moveTo>
                  <a:cubicBezTo>
                    <a:pt x="2788" y="1"/>
                    <a:pt x="1" y="2788"/>
                    <a:pt x="1" y="6229"/>
                  </a:cubicBezTo>
                  <a:cubicBezTo>
                    <a:pt x="1" y="9670"/>
                    <a:pt x="2788" y="12457"/>
                    <a:pt x="6229" y="12457"/>
                  </a:cubicBezTo>
                  <a:cubicBezTo>
                    <a:pt x="9666" y="12457"/>
                    <a:pt x="12457" y="9670"/>
                    <a:pt x="12457" y="6229"/>
                  </a:cubicBezTo>
                  <a:cubicBezTo>
                    <a:pt x="12457" y="2788"/>
                    <a:pt x="9666" y="1"/>
                    <a:pt x="6229"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62"/>
            <p:cNvSpPr/>
            <p:nvPr/>
          </p:nvSpPr>
          <p:spPr>
            <a:xfrm>
              <a:off x="7026852" y="4159239"/>
              <a:ext cx="434331" cy="194585"/>
            </a:xfrm>
            <a:custGeom>
              <a:avLst/>
              <a:gdLst/>
              <a:ahLst/>
              <a:cxnLst/>
              <a:rect l="l" t="t" r="r" b="b"/>
              <a:pathLst>
                <a:path w="16734" h="7497" extrusionOk="0">
                  <a:moveTo>
                    <a:pt x="1" y="1"/>
                  </a:moveTo>
                  <a:lnTo>
                    <a:pt x="8369" y="7496"/>
                  </a:lnTo>
                  <a:lnTo>
                    <a:pt x="1673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9" name="Google Shape;5389;p62"/>
          <p:cNvGrpSpPr/>
          <p:nvPr/>
        </p:nvGrpSpPr>
        <p:grpSpPr>
          <a:xfrm>
            <a:off x="6195154" y="3765995"/>
            <a:ext cx="293882" cy="293836"/>
            <a:chOff x="4873519" y="3311869"/>
            <a:chExt cx="499374" cy="499296"/>
          </a:xfrm>
        </p:grpSpPr>
        <p:sp>
          <p:nvSpPr>
            <p:cNvPr id="5390" name="Google Shape;5390;p62"/>
            <p:cNvSpPr/>
            <p:nvPr/>
          </p:nvSpPr>
          <p:spPr>
            <a:xfrm>
              <a:off x="4873519" y="3311869"/>
              <a:ext cx="499374" cy="499296"/>
            </a:xfrm>
            <a:custGeom>
              <a:avLst/>
              <a:gdLst/>
              <a:ahLst/>
              <a:cxnLst/>
              <a:rect l="l" t="t" r="r" b="b"/>
              <a:pathLst>
                <a:path w="19240" h="19237" extrusionOk="0">
                  <a:moveTo>
                    <a:pt x="1" y="0"/>
                  </a:moveTo>
                  <a:lnTo>
                    <a:pt x="1" y="9618"/>
                  </a:lnTo>
                  <a:cubicBezTo>
                    <a:pt x="1" y="14929"/>
                    <a:pt x="4308" y="19236"/>
                    <a:pt x="9619" y="19236"/>
                  </a:cubicBezTo>
                  <a:cubicBezTo>
                    <a:pt x="14933" y="19236"/>
                    <a:pt x="19240" y="14929"/>
                    <a:pt x="19240" y="9618"/>
                  </a:cubicBezTo>
                  <a:cubicBezTo>
                    <a:pt x="19240" y="4307"/>
                    <a:pt x="14933" y="0"/>
                    <a:pt x="961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62"/>
            <p:cNvSpPr/>
            <p:nvPr/>
          </p:nvSpPr>
          <p:spPr>
            <a:xfrm>
              <a:off x="4894620" y="3329830"/>
              <a:ext cx="202112" cy="182386"/>
            </a:xfrm>
            <a:custGeom>
              <a:avLst/>
              <a:gdLst/>
              <a:ahLst/>
              <a:cxnLst/>
              <a:rect l="l" t="t" r="r" b="b"/>
              <a:pathLst>
                <a:path w="7787" h="7027" extrusionOk="0">
                  <a:moveTo>
                    <a:pt x="0" y="1"/>
                  </a:moveTo>
                  <a:lnTo>
                    <a:pt x="0" y="7026"/>
                  </a:lnTo>
                  <a:lnTo>
                    <a:pt x="7787"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2" name="Google Shape;5392;p62"/>
          <p:cNvGrpSpPr/>
          <p:nvPr/>
        </p:nvGrpSpPr>
        <p:grpSpPr>
          <a:xfrm>
            <a:off x="6195154" y="4078366"/>
            <a:ext cx="293882" cy="293882"/>
            <a:chOff x="4873519" y="3875839"/>
            <a:chExt cx="499374" cy="499374"/>
          </a:xfrm>
        </p:grpSpPr>
        <p:sp>
          <p:nvSpPr>
            <p:cNvPr id="5393" name="Google Shape;5393;p62"/>
            <p:cNvSpPr/>
            <p:nvPr/>
          </p:nvSpPr>
          <p:spPr>
            <a:xfrm>
              <a:off x="4873519" y="3875839"/>
              <a:ext cx="499374" cy="499374"/>
            </a:xfrm>
            <a:custGeom>
              <a:avLst/>
              <a:gdLst/>
              <a:ahLst/>
              <a:cxnLst/>
              <a:rect l="l" t="t" r="r" b="b"/>
              <a:pathLst>
                <a:path w="19240" h="19240" extrusionOk="0">
                  <a:moveTo>
                    <a:pt x="1" y="1"/>
                  </a:moveTo>
                  <a:lnTo>
                    <a:pt x="1" y="9619"/>
                  </a:lnTo>
                  <a:cubicBezTo>
                    <a:pt x="1" y="14930"/>
                    <a:pt x="4308" y="19240"/>
                    <a:pt x="9619" y="19240"/>
                  </a:cubicBezTo>
                  <a:cubicBezTo>
                    <a:pt x="14933" y="19240"/>
                    <a:pt x="19240" y="14933"/>
                    <a:pt x="19240" y="9619"/>
                  </a:cubicBezTo>
                  <a:lnTo>
                    <a:pt x="19240"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62"/>
            <p:cNvSpPr/>
            <p:nvPr/>
          </p:nvSpPr>
          <p:spPr>
            <a:xfrm>
              <a:off x="4894620" y="3893826"/>
              <a:ext cx="202112" cy="182360"/>
            </a:xfrm>
            <a:custGeom>
              <a:avLst/>
              <a:gdLst/>
              <a:ahLst/>
              <a:cxnLst/>
              <a:rect l="l" t="t" r="r" b="b"/>
              <a:pathLst>
                <a:path w="7787" h="7026" extrusionOk="0">
                  <a:moveTo>
                    <a:pt x="0" y="0"/>
                  </a:moveTo>
                  <a:lnTo>
                    <a:pt x="0" y="7026"/>
                  </a:lnTo>
                  <a:lnTo>
                    <a:pt x="7787"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5" name="Google Shape;5395;p62"/>
          <p:cNvGrpSpPr/>
          <p:nvPr/>
        </p:nvGrpSpPr>
        <p:grpSpPr>
          <a:xfrm>
            <a:off x="2425681" y="2050319"/>
            <a:ext cx="698104" cy="698208"/>
            <a:chOff x="2565073" y="2075876"/>
            <a:chExt cx="672482" cy="672518"/>
          </a:xfrm>
        </p:grpSpPr>
        <p:sp>
          <p:nvSpPr>
            <p:cNvPr id="5396" name="Google Shape;5396;p62"/>
            <p:cNvSpPr/>
            <p:nvPr/>
          </p:nvSpPr>
          <p:spPr>
            <a:xfrm>
              <a:off x="2642193" y="2530650"/>
              <a:ext cx="419588" cy="217743"/>
            </a:xfrm>
            <a:custGeom>
              <a:avLst/>
              <a:gdLst/>
              <a:ahLst/>
              <a:cxnLst/>
              <a:rect l="l" t="t" r="r" b="b"/>
              <a:pathLst>
                <a:path w="130611" h="67780" extrusionOk="0">
                  <a:moveTo>
                    <a:pt x="28498" y="0"/>
                  </a:moveTo>
                  <a:cubicBezTo>
                    <a:pt x="24484" y="0"/>
                    <a:pt x="20456" y="1023"/>
                    <a:pt x="16802" y="3132"/>
                  </a:cubicBezTo>
                  <a:lnTo>
                    <a:pt x="16191" y="3487"/>
                  </a:lnTo>
                  <a:cubicBezTo>
                    <a:pt x="1795" y="11796"/>
                    <a:pt x="1" y="31826"/>
                    <a:pt x="12628" y="42639"/>
                  </a:cubicBezTo>
                  <a:cubicBezTo>
                    <a:pt x="28340" y="56094"/>
                    <a:pt x="48088" y="64970"/>
                    <a:pt x="69808" y="67207"/>
                  </a:cubicBezTo>
                  <a:cubicBezTo>
                    <a:pt x="70015" y="67227"/>
                    <a:pt x="70217" y="67252"/>
                    <a:pt x="70419" y="67271"/>
                  </a:cubicBezTo>
                  <a:cubicBezTo>
                    <a:pt x="70804" y="67306"/>
                    <a:pt x="71188" y="67345"/>
                    <a:pt x="71572" y="67375"/>
                  </a:cubicBezTo>
                  <a:cubicBezTo>
                    <a:pt x="72080" y="67419"/>
                    <a:pt x="72588" y="67464"/>
                    <a:pt x="73100" y="67498"/>
                  </a:cubicBezTo>
                  <a:lnTo>
                    <a:pt x="73440" y="67523"/>
                  </a:lnTo>
                  <a:cubicBezTo>
                    <a:pt x="75877" y="67694"/>
                    <a:pt x="78323" y="67780"/>
                    <a:pt x="80773" y="67780"/>
                  </a:cubicBezTo>
                  <a:cubicBezTo>
                    <a:pt x="97672" y="67780"/>
                    <a:pt x="114788" y="63683"/>
                    <a:pt x="130611" y="55083"/>
                  </a:cubicBezTo>
                  <a:lnTo>
                    <a:pt x="106348" y="13068"/>
                  </a:lnTo>
                  <a:cubicBezTo>
                    <a:pt x="98422" y="17162"/>
                    <a:pt x="89641" y="19287"/>
                    <a:pt x="80747" y="19287"/>
                  </a:cubicBezTo>
                  <a:cubicBezTo>
                    <a:pt x="79675" y="19287"/>
                    <a:pt x="78601" y="19256"/>
                    <a:pt x="77526" y="19194"/>
                  </a:cubicBezTo>
                  <a:cubicBezTo>
                    <a:pt x="77220" y="19174"/>
                    <a:pt x="76910" y="19149"/>
                    <a:pt x="76599" y="19130"/>
                  </a:cubicBezTo>
                  <a:cubicBezTo>
                    <a:pt x="76072" y="19090"/>
                    <a:pt x="75545" y="19051"/>
                    <a:pt x="75017" y="18997"/>
                  </a:cubicBezTo>
                  <a:cubicBezTo>
                    <a:pt x="74943" y="18992"/>
                    <a:pt x="74865" y="18982"/>
                    <a:pt x="74791" y="18972"/>
                  </a:cubicBezTo>
                  <a:cubicBezTo>
                    <a:pt x="73347" y="18819"/>
                    <a:pt x="71908" y="18612"/>
                    <a:pt x="70478" y="18351"/>
                  </a:cubicBezTo>
                  <a:cubicBezTo>
                    <a:pt x="70409" y="18336"/>
                    <a:pt x="70340" y="18331"/>
                    <a:pt x="70266" y="18317"/>
                  </a:cubicBezTo>
                  <a:cubicBezTo>
                    <a:pt x="60646" y="16518"/>
                    <a:pt x="51666" y="12220"/>
                    <a:pt x="44224" y="5857"/>
                  </a:cubicBezTo>
                  <a:cubicBezTo>
                    <a:pt x="39725" y="2011"/>
                    <a:pt x="34125" y="0"/>
                    <a:pt x="2849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62"/>
            <p:cNvSpPr/>
            <p:nvPr/>
          </p:nvSpPr>
          <p:spPr>
            <a:xfrm>
              <a:off x="2910083" y="2420918"/>
              <a:ext cx="327379" cy="312727"/>
            </a:xfrm>
            <a:custGeom>
              <a:avLst/>
              <a:gdLst/>
              <a:ahLst/>
              <a:cxnLst/>
              <a:rect l="l" t="t" r="r" b="b"/>
              <a:pathLst>
                <a:path w="101908" h="97347" extrusionOk="0">
                  <a:moveTo>
                    <a:pt x="53377" y="1"/>
                  </a:moveTo>
                  <a:cubicBezTo>
                    <a:pt x="52884" y="9843"/>
                    <a:pt x="49823" y="19390"/>
                    <a:pt x="44495" y="27689"/>
                  </a:cubicBezTo>
                  <a:lnTo>
                    <a:pt x="44490" y="27684"/>
                  </a:lnTo>
                  <a:cubicBezTo>
                    <a:pt x="37847" y="37980"/>
                    <a:pt x="27936" y="45964"/>
                    <a:pt x="16216" y="50163"/>
                  </a:cubicBezTo>
                  <a:cubicBezTo>
                    <a:pt x="6521" y="53638"/>
                    <a:pt x="1" y="62746"/>
                    <a:pt x="1" y="73041"/>
                  </a:cubicBezTo>
                  <a:cubicBezTo>
                    <a:pt x="1" y="86873"/>
                    <a:pt x="11336" y="97347"/>
                    <a:pt x="24173" y="97347"/>
                  </a:cubicBezTo>
                  <a:cubicBezTo>
                    <a:pt x="26820" y="97347"/>
                    <a:pt x="29530" y="96902"/>
                    <a:pt x="32219" y="95949"/>
                  </a:cubicBezTo>
                  <a:cubicBezTo>
                    <a:pt x="49306" y="89897"/>
                    <a:pt x="64347" y="79537"/>
                    <a:pt x="76048" y="66171"/>
                  </a:cubicBezTo>
                  <a:cubicBezTo>
                    <a:pt x="76329" y="65870"/>
                    <a:pt x="76609" y="65570"/>
                    <a:pt x="76881" y="65254"/>
                  </a:cubicBezTo>
                  <a:cubicBezTo>
                    <a:pt x="92548" y="46905"/>
                    <a:pt x="101267" y="23751"/>
                    <a:pt x="1019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62"/>
            <p:cNvSpPr/>
            <p:nvPr/>
          </p:nvSpPr>
          <p:spPr>
            <a:xfrm>
              <a:off x="2999034" y="2125384"/>
              <a:ext cx="238522" cy="411351"/>
            </a:xfrm>
            <a:custGeom>
              <a:avLst/>
              <a:gdLst/>
              <a:ahLst/>
              <a:cxnLst/>
              <a:rect l="l" t="t" r="r" b="b"/>
              <a:pathLst>
                <a:path w="74248" h="128047" extrusionOk="0">
                  <a:moveTo>
                    <a:pt x="24273" y="0"/>
                  </a:moveTo>
                  <a:lnTo>
                    <a:pt x="0" y="42036"/>
                  </a:lnTo>
                  <a:cubicBezTo>
                    <a:pt x="7521" y="46866"/>
                    <a:pt x="13775" y="53430"/>
                    <a:pt x="18236" y="61173"/>
                  </a:cubicBezTo>
                  <a:cubicBezTo>
                    <a:pt x="18694" y="61966"/>
                    <a:pt x="19128" y="62765"/>
                    <a:pt x="19542" y="63573"/>
                  </a:cubicBezTo>
                  <a:cubicBezTo>
                    <a:pt x="19601" y="63696"/>
                    <a:pt x="19665" y="63829"/>
                    <a:pt x="19729" y="63953"/>
                  </a:cubicBezTo>
                  <a:cubicBezTo>
                    <a:pt x="19970" y="64426"/>
                    <a:pt x="20202" y="64904"/>
                    <a:pt x="20429" y="65382"/>
                  </a:cubicBezTo>
                  <a:cubicBezTo>
                    <a:pt x="20557" y="65658"/>
                    <a:pt x="20685" y="65929"/>
                    <a:pt x="20808" y="66210"/>
                  </a:cubicBezTo>
                  <a:cubicBezTo>
                    <a:pt x="21079" y="66806"/>
                    <a:pt x="21346" y="67408"/>
                    <a:pt x="21592" y="68014"/>
                  </a:cubicBezTo>
                  <a:cubicBezTo>
                    <a:pt x="21676" y="68226"/>
                    <a:pt x="21755" y="68433"/>
                    <a:pt x="21838" y="68645"/>
                  </a:cubicBezTo>
                  <a:cubicBezTo>
                    <a:pt x="22036" y="69142"/>
                    <a:pt x="22223" y="69645"/>
                    <a:pt x="22405" y="70148"/>
                  </a:cubicBezTo>
                  <a:cubicBezTo>
                    <a:pt x="25816" y="79561"/>
                    <a:pt x="26649" y="89714"/>
                    <a:pt x="24815" y="99561"/>
                  </a:cubicBezTo>
                  <a:cubicBezTo>
                    <a:pt x="22952" y="109586"/>
                    <a:pt x="27738" y="119679"/>
                    <a:pt x="36570" y="124780"/>
                  </a:cubicBezTo>
                  <a:cubicBezTo>
                    <a:pt x="40441" y="127014"/>
                    <a:pt x="44590" y="128047"/>
                    <a:pt x="48651" y="128047"/>
                  </a:cubicBezTo>
                  <a:cubicBezTo>
                    <a:pt x="59837" y="128047"/>
                    <a:pt x="70356" y="120215"/>
                    <a:pt x="72558" y="108102"/>
                  </a:cubicBezTo>
                  <a:cubicBezTo>
                    <a:pt x="73686" y="101887"/>
                    <a:pt x="74248" y="95579"/>
                    <a:pt x="74248" y="89261"/>
                  </a:cubicBezTo>
                  <a:cubicBezTo>
                    <a:pt x="74243" y="71168"/>
                    <a:pt x="69655" y="54150"/>
                    <a:pt x="61577" y="39305"/>
                  </a:cubicBezTo>
                  <a:lnTo>
                    <a:pt x="61557" y="39315"/>
                  </a:lnTo>
                  <a:cubicBezTo>
                    <a:pt x="61123" y="38517"/>
                    <a:pt x="60680" y="37723"/>
                    <a:pt x="60222" y="36930"/>
                  </a:cubicBezTo>
                  <a:cubicBezTo>
                    <a:pt x="51178" y="21262"/>
                    <a:pt x="38694" y="8818"/>
                    <a:pt x="24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62"/>
            <p:cNvSpPr/>
            <p:nvPr/>
          </p:nvSpPr>
          <p:spPr>
            <a:xfrm>
              <a:off x="2740849" y="2075876"/>
              <a:ext cx="419604" cy="217734"/>
            </a:xfrm>
            <a:custGeom>
              <a:avLst/>
              <a:gdLst/>
              <a:ahLst/>
              <a:cxnLst/>
              <a:rect l="l" t="t" r="r" b="b"/>
              <a:pathLst>
                <a:path w="130616" h="67777" extrusionOk="0">
                  <a:moveTo>
                    <a:pt x="49853" y="1"/>
                  </a:moveTo>
                  <a:cubicBezTo>
                    <a:pt x="32949" y="1"/>
                    <a:pt x="15828" y="4093"/>
                    <a:pt x="0" y="12696"/>
                  </a:cubicBezTo>
                  <a:lnTo>
                    <a:pt x="24263" y="54711"/>
                  </a:lnTo>
                  <a:cubicBezTo>
                    <a:pt x="32189" y="50621"/>
                    <a:pt x="40970" y="48497"/>
                    <a:pt x="49860" y="48497"/>
                  </a:cubicBezTo>
                  <a:cubicBezTo>
                    <a:pt x="50932" y="48497"/>
                    <a:pt x="52006" y="48528"/>
                    <a:pt x="53080" y="48590"/>
                  </a:cubicBezTo>
                  <a:cubicBezTo>
                    <a:pt x="53391" y="48605"/>
                    <a:pt x="53701" y="48630"/>
                    <a:pt x="54012" y="48649"/>
                  </a:cubicBezTo>
                  <a:cubicBezTo>
                    <a:pt x="54539" y="48689"/>
                    <a:pt x="55066" y="48728"/>
                    <a:pt x="55594" y="48782"/>
                  </a:cubicBezTo>
                  <a:cubicBezTo>
                    <a:pt x="55668" y="48792"/>
                    <a:pt x="55746" y="48802"/>
                    <a:pt x="55820" y="48807"/>
                  </a:cubicBezTo>
                  <a:cubicBezTo>
                    <a:pt x="57264" y="48960"/>
                    <a:pt x="58704" y="49172"/>
                    <a:pt x="60133" y="49433"/>
                  </a:cubicBezTo>
                  <a:cubicBezTo>
                    <a:pt x="60202" y="49448"/>
                    <a:pt x="60271" y="49453"/>
                    <a:pt x="60345" y="49462"/>
                  </a:cubicBezTo>
                  <a:cubicBezTo>
                    <a:pt x="69965" y="51266"/>
                    <a:pt x="78945" y="55564"/>
                    <a:pt x="86387" y="61927"/>
                  </a:cubicBezTo>
                  <a:cubicBezTo>
                    <a:pt x="90886" y="65767"/>
                    <a:pt x="96484" y="67777"/>
                    <a:pt x="102111" y="67777"/>
                  </a:cubicBezTo>
                  <a:cubicBezTo>
                    <a:pt x="106125" y="67777"/>
                    <a:pt x="110154" y="66754"/>
                    <a:pt x="113809" y="64642"/>
                  </a:cubicBezTo>
                  <a:lnTo>
                    <a:pt x="114420" y="64292"/>
                  </a:lnTo>
                  <a:cubicBezTo>
                    <a:pt x="128816" y="55983"/>
                    <a:pt x="130615" y="35958"/>
                    <a:pt x="117988" y="25140"/>
                  </a:cubicBezTo>
                  <a:cubicBezTo>
                    <a:pt x="102271" y="11685"/>
                    <a:pt x="82523" y="2809"/>
                    <a:pt x="60803" y="572"/>
                  </a:cubicBezTo>
                  <a:cubicBezTo>
                    <a:pt x="60596" y="552"/>
                    <a:pt x="60394" y="532"/>
                    <a:pt x="60192" y="513"/>
                  </a:cubicBezTo>
                  <a:cubicBezTo>
                    <a:pt x="59808" y="473"/>
                    <a:pt x="59423" y="439"/>
                    <a:pt x="59039" y="404"/>
                  </a:cubicBezTo>
                  <a:cubicBezTo>
                    <a:pt x="58531" y="360"/>
                    <a:pt x="58023" y="320"/>
                    <a:pt x="57511" y="281"/>
                  </a:cubicBezTo>
                  <a:lnTo>
                    <a:pt x="57171" y="256"/>
                  </a:lnTo>
                  <a:cubicBezTo>
                    <a:pt x="54739" y="86"/>
                    <a:pt x="52298" y="1"/>
                    <a:pt x="4985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62"/>
            <p:cNvSpPr/>
            <p:nvPr/>
          </p:nvSpPr>
          <p:spPr>
            <a:xfrm>
              <a:off x="2565167" y="2090625"/>
              <a:ext cx="327379" cy="312740"/>
            </a:xfrm>
            <a:custGeom>
              <a:avLst/>
              <a:gdLst/>
              <a:ahLst/>
              <a:cxnLst/>
              <a:rect l="l" t="t" r="r" b="b"/>
              <a:pathLst>
                <a:path w="101908" h="97351" extrusionOk="0">
                  <a:moveTo>
                    <a:pt x="77732" y="1"/>
                  </a:moveTo>
                  <a:cubicBezTo>
                    <a:pt x="75086" y="1"/>
                    <a:pt x="72377" y="446"/>
                    <a:pt x="69690" y="1397"/>
                  </a:cubicBezTo>
                  <a:cubicBezTo>
                    <a:pt x="52607" y="7449"/>
                    <a:pt x="37561" y="17814"/>
                    <a:pt x="25865" y="31175"/>
                  </a:cubicBezTo>
                  <a:cubicBezTo>
                    <a:pt x="25580" y="31476"/>
                    <a:pt x="25299" y="31776"/>
                    <a:pt x="25028" y="32097"/>
                  </a:cubicBezTo>
                  <a:cubicBezTo>
                    <a:pt x="9365" y="50441"/>
                    <a:pt x="646" y="73600"/>
                    <a:pt x="1" y="97350"/>
                  </a:cubicBezTo>
                  <a:lnTo>
                    <a:pt x="48536" y="97350"/>
                  </a:lnTo>
                  <a:cubicBezTo>
                    <a:pt x="49024" y="87503"/>
                    <a:pt x="52085" y="77956"/>
                    <a:pt x="57413" y="69662"/>
                  </a:cubicBezTo>
                  <a:lnTo>
                    <a:pt x="57418" y="69662"/>
                  </a:lnTo>
                  <a:cubicBezTo>
                    <a:pt x="64061" y="59371"/>
                    <a:pt x="73977" y="51382"/>
                    <a:pt x="85697" y="47183"/>
                  </a:cubicBezTo>
                  <a:cubicBezTo>
                    <a:pt x="95382" y="43708"/>
                    <a:pt x="101907" y="34605"/>
                    <a:pt x="101907" y="24310"/>
                  </a:cubicBezTo>
                  <a:cubicBezTo>
                    <a:pt x="101907" y="10473"/>
                    <a:pt x="90570" y="1"/>
                    <a:pt x="7773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62"/>
            <p:cNvSpPr/>
            <p:nvPr/>
          </p:nvSpPr>
          <p:spPr>
            <a:xfrm>
              <a:off x="2565073" y="2287538"/>
              <a:ext cx="218572" cy="409555"/>
            </a:xfrm>
            <a:custGeom>
              <a:avLst/>
              <a:gdLst/>
              <a:ahLst/>
              <a:cxnLst/>
              <a:rect l="l" t="t" r="r" b="b"/>
              <a:pathLst>
                <a:path w="68038" h="127488" extrusionOk="0">
                  <a:moveTo>
                    <a:pt x="25598" y="0"/>
                  </a:moveTo>
                  <a:cubicBezTo>
                    <a:pt x="14413" y="0"/>
                    <a:pt x="3897" y="7831"/>
                    <a:pt x="1695" y="19943"/>
                  </a:cubicBezTo>
                  <a:cubicBezTo>
                    <a:pt x="567" y="26163"/>
                    <a:pt x="0" y="32466"/>
                    <a:pt x="5" y="38785"/>
                  </a:cubicBezTo>
                  <a:cubicBezTo>
                    <a:pt x="5" y="56877"/>
                    <a:pt x="4598" y="73900"/>
                    <a:pt x="12676" y="88745"/>
                  </a:cubicBezTo>
                  <a:lnTo>
                    <a:pt x="12696" y="88735"/>
                  </a:lnTo>
                  <a:cubicBezTo>
                    <a:pt x="13125" y="89533"/>
                    <a:pt x="13568" y="90327"/>
                    <a:pt x="14027" y="91120"/>
                  </a:cubicBezTo>
                  <a:cubicBezTo>
                    <a:pt x="22888" y="106463"/>
                    <a:pt x="35052" y="118705"/>
                    <a:pt x="49093" y="127488"/>
                  </a:cubicBezTo>
                  <a:cubicBezTo>
                    <a:pt x="44721" y="124742"/>
                    <a:pt x="40552" y="121677"/>
                    <a:pt x="36634" y="118316"/>
                  </a:cubicBezTo>
                  <a:cubicBezTo>
                    <a:pt x="24002" y="107503"/>
                    <a:pt x="25801" y="87473"/>
                    <a:pt x="40197" y="79164"/>
                  </a:cubicBezTo>
                  <a:lnTo>
                    <a:pt x="40808" y="78809"/>
                  </a:lnTo>
                  <a:cubicBezTo>
                    <a:pt x="44459" y="76702"/>
                    <a:pt x="48483" y="75681"/>
                    <a:pt x="52492" y="75681"/>
                  </a:cubicBezTo>
                  <a:cubicBezTo>
                    <a:pt x="58042" y="75681"/>
                    <a:pt x="63566" y="77637"/>
                    <a:pt x="68038" y="81377"/>
                  </a:cubicBezTo>
                  <a:cubicBezTo>
                    <a:pt x="63238" y="77256"/>
                    <a:pt x="59172" y="72353"/>
                    <a:pt x="56017" y="66877"/>
                  </a:cubicBezTo>
                  <a:cubicBezTo>
                    <a:pt x="55559" y="66083"/>
                    <a:pt x="55120" y="65280"/>
                    <a:pt x="54706" y="64472"/>
                  </a:cubicBezTo>
                  <a:cubicBezTo>
                    <a:pt x="54647" y="64349"/>
                    <a:pt x="54583" y="64221"/>
                    <a:pt x="54519" y="64092"/>
                  </a:cubicBezTo>
                  <a:cubicBezTo>
                    <a:pt x="54278" y="63619"/>
                    <a:pt x="54046" y="63141"/>
                    <a:pt x="53824" y="62663"/>
                  </a:cubicBezTo>
                  <a:cubicBezTo>
                    <a:pt x="53691" y="62392"/>
                    <a:pt x="53568" y="62116"/>
                    <a:pt x="53440" y="61840"/>
                  </a:cubicBezTo>
                  <a:cubicBezTo>
                    <a:pt x="53169" y="61239"/>
                    <a:pt x="52907" y="60637"/>
                    <a:pt x="52656" y="60031"/>
                  </a:cubicBezTo>
                  <a:cubicBezTo>
                    <a:pt x="52572" y="59824"/>
                    <a:pt x="52493" y="59612"/>
                    <a:pt x="52410" y="59400"/>
                  </a:cubicBezTo>
                  <a:cubicBezTo>
                    <a:pt x="52217" y="58903"/>
                    <a:pt x="52025" y="58400"/>
                    <a:pt x="51843" y="57902"/>
                  </a:cubicBezTo>
                  <a:cubicBezTo>
                    <a:pt x="48437" y="48484"/>
                    <a:pt x="47604" y="38331"/>
                    <a:pt x="49433" y="28484"/>
                  </a:cubicBezTo>
                  <a:cubicBezTo>
                    <a:pt x="51301" y="18459"/>
                    <a:pt x="46515" y="8366"/>
                    <a:pt x="37683" y="3270"/>
                  </a:cubicBezTo>
                  <a:cubicBezTo>
                    <a:pt x="33811" y="1033"/>
                    <a:pt x="29660" y="0"/>
                    <a:pt x="2559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2" name="Google Shape;5402;p62"/>
          <p:cNvGrpSpPr/>
          <p:nvPr/>
        </p:nvGrpSpPr>
        <p:grpSpPr>
          <a:xfrm>
            <a:off x="5649092" y="3734919"/>
            <a:ext cx="438354" cy="637329"/>
            <a:chOff x="1697726" y="3244179"/>
            <a:chExt cx="788124" cy="1146069"/>
          </a:xfrm>
        </p:grpSpPr>
        <p:sp>
          <p:nvSpPr>
            <p:cNvPr id="5403" name="Google Shape;5403;p62"/>
            <p:cNvSpPr/>
            <p:nvPr/>
          </p:nvSpPr>
          <p:spPr>
            <a:xfrm>
              <a:off x="1697726" y="3244179"/>
              <a:ext cx="788124" cy="1146069"/>
            </a:xfrm>
            <a:custGeom>
              <a:avLst/>
              <a:gdLst/>
              <a:ahLst/>
              <a:cxnLst/>
              <a:rect l="l" t="t" r="r" b="b"/>
              <a:pathLst>
                <a:path w="30365" h="44156" extrusionOk="0">
                  <a:moveTo>
                    <a:pt x="18841" y="1"/>
                  </a:moveTo>
                  <a:lnTo>
                    <a:pt x="18841" y="3319"/>
                  </a:lnTo>
                  <a:lnTo>
                    <a:pt x="7583" y="3319"/>
                  </a:lnTo>
                  <a:cubicBezTo>
                    <a:pt x="5740" y="3319"/>
                    <a:pt x="4248" y="4814"/>
                    <a:pt x="4248" y="6658"/>
                  </a:cubicBezTo>
                  <a:lnTo>
                    <a:pt x="4248" y="29436"/>
                  </a:lnTo>
                  <a:lnTo>
                    <a:pt x="1" y="29436"/>
                  </a:lnTo>
                  <a:lnTo>
                    <a:pt x="1" y="44155"/>
                  </a:lnTo>
                  <a:lnTo>
                    <a:pt x="14720" y="44155"/>
                  </a:lnTo>
                  <a:lnTo>
                    <a:pt x="14720" y="29436"/>
                  </a:lnTo>
                  <a:lnTo>
                    <a:pt x="10922" y="29436"/>
                  </a:lnTo>
                  <a:lnTo>
                    <a:pt x="10922" y="9993"/>
                  </a:lnTo>
                  <a:lnTo>
                    <a:pt x="18841" y="9993"/>
                  </a:lnTo>
                  <a:lnTo>
                    <a:pt x="18841" y="13311"/>
                  </a:lnTo>
                  <a:lnTo>
                    <a:pt x="30365" y="6658"/>
                  </a:lnTo>
                  <a:lnTo>
                    <a:pt x="18841"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62"/>
            <p:cNvSpPr/>
            <p:nvPr/>
          </p:nvSpPr>
          <p:spPr>
            <a:xfrm>
              <a:off x="1743302" y="4053603"/>
              <a:ext cx="291293" cy="291267"/>
            </a:xfrm>
            <a:custGeom>
              <a:avLst/>
              <a:gdLst/>
              <a:ahLst/>
              <a:cxnLst/>
              <a:rect l="l" t="t" r="r" b="b"/>
              <a:pathLst>
                <a:path w="11223" h="11222" extrusionOk="0">
                  <a:moveTo>
                    <a:pt x="1" y="0"/>
                  </a:moveTo>
                  <a:lnTo>
                    <a:pt x="1" y="11222"/>
                  </a:lnTo>
                  <a:lnTo>
                    <a:pt x="11222" y="11222"/>
                  </a:lnTo>
                  <a:lnTo>
                    <a:pt x="11222"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05" name="Google Shape;5405;p62"/>
          <p:cNvSpPr/>
          <p:nvPr/>
        </p:nvSpPr>
        <p:spPr>
          <a:xfrm>
            <a:off x="8146351" y="3622703"/>
            <a:ext cx="204" cy="4"/>
          </a:xfrm>
          <a:custGeom>
            <a:avLst/>
            <a:gdLst/>
            <a:ahLst/>
            <a:cxnLst/>
            <a:rect l="l" t="t" r="r" b="b"/>
            <a:pathLst>
              <a:path w="48" h="1" extrusionOk="0">
                <a:moveTo>
                  <a:pt x="48" y="0"/>
                </a:move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06" name="Google Shape;5406;p62"/>
          <p:cNvGrpSpPr/>
          <p:nvPr/>
        </p:nvGrpSpPr>
        <p:grpSpPr>
          <a:xfrm>
            <a:off x="7650306" y="2063282"/>
            <a:ext cx="799565" cy="670282"/>
            <a:chOff x="7617850" y="2063282"/>
            <a:chExt cx="799565" cy="670282"/>
          </a:xfrm>
        </p:grpSpPr>
        <p:cxnSp>
          <p:nvCxnSpPr>
            <p:cNvPr id="5407" name="Google Shape;5407;p62"/>
            <p:cNvCxnSpPr/>
            <p:nvPr/>
          </p:nvCxnSpPr>
          <p:spPr>
            <a:xfrm rot="5400000" flipH="1">
              <a:off x="7629118"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408" name="Google Shape;5408;p62"/>
            <p:cNvCxnSpPr/>
            <p:nvPr/>
          </p:nvCxnSpPr>
          <p:spPr>
            <a:xfrm rot="-5400000">
              <a:off x="8276270"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409" name="Google Shape;5409;p62"/>
            <p:cNvCxnSpPr/>
            <p:nvPr/>
          </p:nvCxnSpPr>
          <p:spPr>
            <a:xfrm rot="5400000">
              <a:off x="7629118"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410" name="Google Shape;5410;p62"/>
            <p:cNvCxnSpPr/>
            <p:nvPr/>
          </p:nvCxnSpPr>
          <p:spPr>
            <a:xfrm rot="-5400000" flipH="1">
              <a:off x="8276270"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411" name="Google Shape;5411;p62"/>
            <p:cNvCxnSpPr/>
            <p:nvPr/>
          </p:nvCxnSpPr>
          <p:spPr>
            <a:xfrm rot="10800000">
              <a:off x="7617850" y="2393356"/>
              <a:ext cx="83400" cy="0"/>
            </a:xfrm>
            <a:prstGeom prst="straightConnector1">
              <a:avLst/>
            </a:prstGeom>
            <a:noFill/>
            <a:ln w="9525" cap="flat" cmpd="sng">
              <a:solidFill>
                <a:srgbClr val="667E92"/>
              </a:solidFill>
              <a:prstDash val="solid"/>
              <a:round/>
              <a:headEnd type="none" w="med" len="med"/>
              <a:tailEnd type="none" w="med" len="med"/>
            </a:ln>
          </p:spPr>
        </p:cxnSp>
        <p:cxnSp>
          <p:nvCxnSpPr>
            <p:cNvPr id="5412" name="Google Shape;5412;p62"/>
            <p:cNvCxnSpPr/>
            <p:nvPr/>
          </p:nvCxnSpPr>
          <p:spPr>
            <a:xfrm rot="10800000">
              <a:off x="8334015" y="2393356"/>
              <a:ext cx="83400" cy="0"/>
            </a:xfrm>
            <a:prstGeom prst="straightConnector1">
              <a:avLst/>
            </a:prstGeom>
            <a:noFill/>
            <a:ln w="9525" cap="flat" cmpd="sng">
              <a:solidFill>
                <a:srgbClr val="667E92"/>
              </a:solidFill>
              <a:prstDash val="solid"/>
              <a:round/>
              <a:headEnd type="none" w="med" len="med"/>
              <a:tailEnd type="none" w="med" len="med"/>
            </a:ln>
          </p:spPr>
        </p:cxnSp>
        <p:grpSp>
          <p:nvGrpSpPr>
            <p:cNvPr id="5413" name="Google Shape;5413;p62"/>
            <p:cNvGrpSpPr/>
            <p:nvPr/>
          </p:nvGrpSpPr>
          <p:grpSpPr>
            <a:xfrm>
              <a:off x="7734309" y="2063282"/>
              <a:ext cx="570957" cy="620095"/>
              <a:chOff x="7734309" y="2063282"/>
              <a:chExt cx="570957" cy="620095"/>
            </a:xfrm>
          </p:grpSpPr>
          <p:grpSp>
            <p:nvGrpSpPr>
              <p:cNvPr id="5414" name="Google Shape;5414;p62"/>
              <p:cNvGrpSpPr/>
              <p:nvPr/>
            </p:nvGrpSpPr>
            <p:grpSpPr>
              <a:xfrm>
                <a:off x="8031573" y="2063282"/>
                <a:ext cx="273693" cy="620095"/>
                <a:chOff x="8031573" y="2063282"/>
                <a:chExt cx="273693" cy="620095"/>
              </a:xfrm>
            </p:grpSpPr>
            <p:sp>
              <p:nvSpPr>
                <p:cNvPr id="5415" name="Google Shape;5415;p62"/>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62"/>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62"/>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62"/>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9" name="Google Shape;5419;p62"/>
              <p:cNvGrpSpPr/>
              <p:nvPr/>
            </p:nvGrpSpPr>
            <p:grpSpPr>
              <a:xfrm flipH="1">
                <a:off x="7734309" y="2063282"/>
                <a:ext cx="273693" cy="620095"/>
                <a:chOff x="8031573" y="2063282"/>
                <a:chExt cx="273693" cy="620095"/>
              </a:xfrm>
            </p:grpSpPr>
            <p:sp>
              <p:nvSpPr>
                <p:cNvPr id="5420" name="Google Shape;5420;p62"/>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62"/>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62"/>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62"/>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5424" name="Google Shape;5424;p62"/>
          <p:cNvSpPr/>
          <p:nvPr/>
        </p:nvSpPr>
        <p:spPr>
          <a:xfrm>
            <a:off x="7110561" y="3755372"/>
            <a:ext cx="558742" cy="616877"/>
          </a:xfrm>
          <a:custGeom>
            <a:avLst/>
            <a:gdLst/>
            <a:ahLst/>
            <a:cxnLst/>
            <a:rect l="l" t="t" r="r" b="b"/>
            <a:pathLst>
              <a:path w="4733" h="5225" extrusionOk="0">
                <a:moveTo>
                  <a:pt x="346" y="0"/>
                </a:moveTo>
                <a:cubicBezTo>
                  <a:pt x="148" y="0"/>
                  <a:pt x="1" y="148"/>
                  <a:pt x="1" y="333"/>
                </a:cubicBezTo>
                <a:lnTo>
                  <a:pt x="1" y="4423"/>
                </a:lnTo>
                <a:cubicBezTo>
                  <a:pt x="1" y="4608"/>
                  <a:pt x="148" y="4756"/>
                  <a:pt x="346" y="4756"/>
                </a:cubicBezTo>
                <a:lnTo>
                  <a:pt x="2046" y="4756"/>
                </a:lnTo>
                <a:lnTo>
                  <a:pt x="2366" y="5224"/>
                </a:lnTo>
                <a:lnTo>
                  <a:pt x="2674" y="4756"/>
                </a:lnTo>
                <a:lnTo>
                  <a:pt x="4387" y="4756"/>
                </a:lnTo>
                <a:cubicBezTo>
                  <a:pt x="4394" y="4757"/>
                  <a:pt x="4400" y="4757"/>
                  <a:pt x="4407" y="4757"/>
                </a:cubicBezTo>
                <a:cubicBezTo>
                  <a:pt x="4583" y="4757"/>
                  <a:pt x="4732" y="4602"/>
                  <a:pt x="4732" y="4423"/>
                </a:cubicBezTo>
                <a:lnTo>
                  <a:pt x="4732" y="333"/>
                </a:lnTo>
                <a:cubicBezTo>
                  <a:pt x="4732" y="148"/>
                  <a:pt x="4572" y="0"/>
                  <a:pt x="4387"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62"/>
          <p:cNvSpPr/>
          <p:nvPr/>
        </p:nvSpPr>
        <p:spPr>
          <a:xfrm rot="10800000">
            <a:off x="6596743" y="3752786"/>
            <a:ext cx="406111" cy="619462"/>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26" name="Google Shape;5426;p62"/>
          <p:cNvGrpSpPr/>
          <p:nvPr/>
        </p:nvGrpSpPr>
        <p:grpSpPr>
          <a:xfrm>
            <a:off x="7836913" y="2916765"/>
            <a:ext cx="602567" cy="601884"/>
            <a:chOff x="1186975" y="238125"/>
            <a:chExt cx="5244275" cy="5238325"/>
          </a:xfrm>
        </p:grpSpPr>
        <p:sp>
          <p:nvSpPr>
            <p:cNvPr id="5427" name="Google Shape;5427;p62"/>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62"/>
            <p:cNvSpPr/>
            <p:nvPr/>
          </p:nvSpPr>
          <p:spPr>
            <a:xfrm>
              <a:off x="1186975" y="2279750"/>
              <a:ext cx="2628625"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62"/>
            <p:cNvSpPr/>
            <p:nvPr/>
          </p:nvSpPr>
          <p:spPr>
            <a:xfrm>
              <a:off x="3802600" y="239450"/>
              <a:ext cx="2628650" cy="3196825"/>
            </a:xfrm>
            <a:custGeom>
              <a:avLst/>
              <a:gdLst/>
              <a:ahLst/>
              <a:cxnLst/>
              <a:rect l="l" t="t" r="r" b="b"/>
              <a:pathLst>
                <a:path w="105146" h="127873" extrusionOk="0">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62"/>
            <p:cNvSpPr/>
            <p:nvPr/>
          </p:nvSpPr>
          <p:spPr>
            <a:xfrm>
              <a:off x="3232500"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31" name="Google Shape;5431;p62"/>
          <p:cNvGrpSpPr/>
          <p:nvPr/>
        </p:nvGrpSpPr>
        <p:grpSpPr>
          <a:xfrm>
            <a:off x="3279650" y="2056249"/>
            <a:ext cx="651848" cy="687338"/>
            <a:chOff x="3400515" y="2056248"/>
            <a:chExt cx="698134" cy="735987"/>
          </a:xfrm>
        </p:grpSpPr>
        <p:grpSp>
          <p:nvGrpSpPr>
            <p:cNvPr id="5432" name="Google Shape;5432;p62"/>
            <p:cNvGrpSpPr/>
            <p:nvPr/>
          </p:nvGrpSpPr>
          <p:grpSpPr>
            <a:xfrm>
              <a:off x="3400515" y="2283913"/>
              <a:ext cx="312919" cy="219900"/>
              <a:chOff x="3400515" y="2283913"/>
              <a:chExt cx="312919" cy="219900"/>
            </a:xfrm>
          </p:grpSpPr>
          <p:sp>
            <p:nvSpPr>
              <p:cNvPr id="5433" name="Google Shape;5433;p62"/>
              <p:cNvSpPr/>
              <p:nvPr/>
            </p:nvSpPr>
            <p:spPr>
              <a:xfrm>
                <a:off x="3493534" y="2283913"/>
                <a:ext cx="219900" cy="219900"/>
              </a:xfrm>
              <a:prstGeom prst="ellipse">
                <a:avLst/>
              </a:prstGeom>
              <a:solidFill>
                <a:srgbClr val="435D7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434" name="Google Shape;5434;p62"/>
              <p:cNvCxnSpPr/>
              <p:nvPr/>
            </p:nvCxnSpPr>
            <p:spPr>
              <a:xfrm rot="10800000">
                <a:off x="3400515" y="2393804"/>
                <a:ext cx="95400" cy="0"/>
              </a:xfrm>
              <a:prstGeom prst="straightConnector1">
                <a:avLst/>
              </a:prstGeom>
              <a:noFill/>
              <a:ln w="28575" cap="flat" cmpd="sng">
                <a:solidFill>
                  <a:srgbClr val="435D74"/>
                </a:solidFill>
                <a:prstDash val="solid"/>
                <a:round/>
                <a:headEnd type="none" w="med" len="med"/>
                <a:tailEnd type="none" w="med" len="med"/>
              </a:ln>
            </p:spPr>
          </p:cxnSp>
        </p:grpSp>
        <p:grpSp>
          <p:nvGrpSpPr>
            <p:cNvPr id="5435" name="Google Shape;5435;p62"/>
            <p:cNvGrpSpPr/>
            <p:nvPr/>
          </p:nvGrpSpPr>
          <p:grpSpPr>
            <a:xfrm>
              <a:off x="3547823" y="2461089"/>
              <a:ext cx="219900" cy="331146"/>
              <a:chOff x="3547823" y="2461089"/>
              <a:chExt cx="219900" cy="331146"/>
            </a:xfrm>
          </p:grpSpPr>
          <p:sp>
            <p:nvSpPr>
              <p:cNvPr id="5436" name="Google Shape;5436;p62"/>
              <p:cNvSpPr/>
              <p:nvPr/>
            </p:nvSpPr>
            <p:spPr>
              <a:xfrm>
                <a:off x="3547823" y="2461089"/>
                <a:ext cx="219900" cy="219900"/>
              </a:xfrm>
              <a:prstGeom prst="ellipse">
                <a:avLst/>
              </a:prstGeom>
              <a:solidFill>
                <a:srgbClr val="5F7D9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437" name="Google Shape;5437;p62"/>
              <p:cNvCxnSpPr/>
              <p:nvPr/>
            </p:nvCxnSpPr>
            <p:spPr>
              <a:xfrm rot="10800000">
                <a:off x="3657701" y="2678535"/>
                <a:ext cx="0" cy="113700"/>
              </a:xfrm>
              <a:prstGeom prst="straightConnector1">
                <a:avLst/>
              </a:prstGeom>
              <a:noFill/>
              <a:ln w="28575" cap="flat" cmpd="sng">
                <a:solidFill>
                  <a:srgbClr val="5F7D95"/>
                </a:solidFill>
                <a:prstDash val="solid"/>
                <a:round/>
                <a:headEnd type="none" w="med" len="med"/>
                <a:tailEnd type="none" w="med" len="med"/>
              </a:ln>
            </p:spPr>
          </p:cxnSp>
        </p:grpSp>
        <p:grpSp>
          <p:nvGrpSpPr>
            <p:cNvPr id="5438" name="Google Shape;5438;p62"/>
            <p:cNvGrpSpPr/>
            <p:nvPr/>
          </p:nvGrpSpPr>
          <p:grpSpPr>
            <a:xfrm>
              <a:off x="3734138" y="2461089"/>
              <a:ext cx="219900" cy="331146"/>
              <a:chOff x="3734138" y="2461089"/>
              <a:chExt cx="219900" cy="331146"/>
            </a:xfrm>
          </p:grpSpPr>
          <p:sp>
            <p:nvSpPr>
              <p:cNvPr id="5439" name="Google Shape;5439;p62"/>
              <p:cNvSpPr/>
              <p:nvPr/>
            </p:nvSpPr>
            <p:spPr>
              <a:xfrm>
                <a:off x="3734138" y="2461089"/>
                <a:ext cx="219900" cy="219900"/>
              </a:xfrm>
              <a:prstGeom prst="ellipse">
                <a:avLst/>
              </a:prstGeom>
              <a:solidFill>
                <a:srgbClr val="869FB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440" name="Google Shape;5440;p62"/>
              <p:cNvCxnSpPr/>
              <p:nvPr/>
            </p:nvCxnSpPr>
            <p:spPr>
              <a:xfrm rot="10800000">
                <a:off x="3844020" y="2678535"/>
                <a:ext cx="0" cy="113700"/>
              </a:xfrm>
              <a:prstGeom prst="straightConnector1">
                <a:avLst/>
              </a:prstGeom>
              <a:noFill/>
              <a:ln w="28575" cap="flat" cmpd="sng">
                <a:solidFill>
                  <a:srgbClr val="869FB2"/>
                </a:solidFill>
                <a:prstDash val="solid"/>
                <a:round/>
                <a:headEnd type="none" w="med" len="med"/>
                <a:tailEnd type="none" w="med" len="med"/>
              </a:ln>
            </p:spPr>
          </p:cxnSp>
        </p:grpSp>
        <p:grpSp>
          <p:nvGrpSpPr>
            <p:cNvPr id="5441" name="Google Shape;5441;p62"/>
            <p:cNvGrpSpPr/>
            <p:nvPr/>
          </p:nvGrpSpPr>
          <p:grpSpPr>
            <a:xfrm>
              <a:off x="3787560" y="2281742"/>
              <a:ext cx="311089" cy="219900"/>
              <a:chOff x="3787560" y="2281742"/>
              <a:chExt cx="311089" cy="219900"/>
            </a:xfrm>
          </p:grpSpPr>
          <p:sp>
            <p:nvSpPr>
              <p:cNvPr id="5442" name="Google Shape;5442;p62"/>
              <p:cNvSpPr/>
              <p:nvPr/>
            </p:nvSpPr>
            <p:spPr>
              <a:xfrm>
                <a:off x="3787560" y="2281742"/>
                <a:ext cx="219900" cy="219900"/>
              </a:xfrm>
              <a:prstGeom prst="ellipse">
                <a:avLst/>
              </a:prstGeom>
              <a:solidFill>
                <a:srgbClr val="A5B7C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443" name="Google Shape;5443;p62"/>
              <p:cNvCxnSpPr/>
              <p:nvPr/>
            </p:nvCxnSpPr>
            <p:spPr>
              <a:xfrm rot="10800000">
                <a:off x="4003849" y="2393795"/>
                <a:ext cx="94800" cy="0"/>
              </a:xfrm>
              <a:prstGeom prst="straightConnector1">
                <a:avLst/>
              </a:prstGeom>
              <a:noFill/>
              <a:ln w="28575" cap="flat" cmpd="sng">
                <a:solidFill>
                  <a:srgbClr val="A5B7C6"/>
                </a:solidFill>
                <a:prstDash val="solid"/>
                <a:round/>
                <a:headEnd type="none" w="med" len="med"/>
                <a:tailEnd type="none" w="med" len="med"/>
              </a:ln>
            </p:spPr>
          </p:cxnSp>
        </p:grpSp>
        <p:grpSp>
          <p:nvGrpSpPr>
            <p:cNvPr id="5444" name="Google Shape;5444;p62"/>
            <p:cNvGrpSpPr/>
            <p:nvPr/>
          </p:nvGrpSpPr>
          <p:grpSpPr>
            <a:xfrm>
              <a:off x="3637290" y="2056248"/>
              <a:ext cx="219900" cy="330736"/>
              <a:chOff x="3637290" y="2056248"/>
              <a:chExt cx="219900" cy="330736"/>
            </a:xfrm>
          </p:grpSpPr>
          <p:sp>
            <p:nvSpPr>
              <p:cNvPr id="5445" name="Google Shape;5445;p62"/>
              <p:cNvSpPr/>
              <p:nvPr/>
            </p:nvSpPr>
            <p:spPr>
              <a:xfrm>
                <a:off x="3637290" y="2167085"/>
                <a:ext cx="219900" cy="219900"/>
              </a:xfrm>
              <a:prstGeom prst="ellipse">
                <a:avLst/>
              </a:prstGeom>
              <a:solidFill>
                <a:srgbClr val="BAC8D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FFFF"/>
                  </a:solidFill>
                  <a:latin typeface="Calibri"/>
                  <a:ea typeface="Calibri"/>
                  <a:cs typeface="Calibri"/>
                  <a:sym typeface="Calibri"/>
                </a:endParaRPr>
              </a:p>
            </p:txBody>
          </p:sp>
          <p:cxnSp>
            <p:nvCxnSpPr>
              <p:cNvPr id="5446" name="Google Shape;5446;p62"/>
              <p:cNvCxnSpPr/>
              <p:nvPr/>
            </p:nvCxnSpPr>
            <p:spPr>
              <a:xfrm rot="10800000">
                <a:off x="3747169" y="2056248"/>
                <a:ext cx="0" cy="113700"/>
              </a:xfrm>
              <a:prstGeom prst="straightConnector1">
                <a:avLst/>
              </a:prstGeom>
              <a:noFill/>
              <a:ln w="28575" cap="flat" cmpd="sng">
                <a:solidFill>
                  <a:srgbClr val="BAC8D3"/>
                </a:solidFill>
                <a:prstDash val="solid"/>
                <a:round/>
                <a:headEnd type="none" w="med" len="med"/>
                <a:tailEnd type="none" w="med" len="med"/>
              </a:ln>
            </p:spPr>
          </p:cxnSp>
        </p:grpSp>
      </p:grpSp>
      <p:grpSp>
        <p:nvGrpSpPr>
          <p:cNvPr id="5447" name="Google Shape;5447;p62"/>
          <p:cNvGrpSpPr/>
          <p:nvPr/>
        </p:nvGrpSpPr>
        <p:grpSpPr>
          <a:xfrm>
            <a:off x="2571356" y="2926255"/>
            <a:ext cx="1268144" cy="592394"/>
            <a:chOff x="238125" y="1188750"/>
            <a:chExt cx="7140450" cy="3335550"/>
          </a:xfrm>
        </p:grpSpPr>
        <p:sp>
          <p:nvSpPr>
            <p:cNvPr id="5448" name="Google Shape;5448;p62"/>
            <p:cNvSpPr/>
            <p:nvPr/>
          </p:nvSpPr>
          <p:spPr>
            <a:xfrm>
              <a:off x="238125" y="1188750"/>
              <a:ext cx="3507025" cy="1584000"/>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62"/>
            <p:cNvSpPr/>
            <p:nvPr/>
          </p:nvSpPr>
          <p:spPr>
            <a:xfrm>
              <a:off x="238125" y="2940300"/>
              <a:ext cx="3507025" cy="1584000"/>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62"/>
            <p:cNvSpPr/>
            <p:nvPr/>
          </p:nvSpPr>
          <p:spPr>
            <a:xfrm>
              <a:off x="3871550" y="1188750"/>
              <a:ext cx="3507025" cy="1584000"/>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62"/>
            <p:cNvSpPr/>
            <p:nvPr/>
          </p:nvSpPr>
          <p:spPr>
            <a:xfrm>
              <a:off x="3871550" y="2940300"/>
              <a:ext cx="3507025" cy="1584000"/>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62"/>
            <p:cNvSpPr/>
            <p:nvPr/>
          </p:nvSpPr>
          <p:spPr>
            <a:xfrm>
              <a:off x="2842425" y="1934600"/>
              <a:ext cx="1843850" cy="1843850"/>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53" name="Google Shape;5453;p62"/>
          <p:cNvGrpSpPr/>
          <p:nvPr/>
        </p:nvGrpSpPr>
        <p:grpSpPr>
          <a:xfrm>
            <a:off x="6679257" y="2928410"/>
            <a:ext cx="1053944" cy="590147"/>
            <a:chOff x="238125" y="1335475"/>
            <a:chExt cx="5418735" cy="3034175"/>
          </a:xfrm>
        </p:grpSpPr>
        <p:sp>
          <p:nvSpPr>
            <p:cNvPr id="5454" name="Google Shape;5454;p62"/>
            <p:cNvSpPr/>
            <p:nvPr/>
          </p:nvSpPr>
          <p:spPr>
            <a:xfrm>
              <a:off x="3669985" y="1335475"/>
              <a:ext cx="1986875" cy="3034175"/>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62"/>
            <p:cNvSpPr/>
            <p:nvPr/>
          </p:nvSpPr>
          <p:spPr>
            <a:xfrm>
              <a:off x="1956350" y="1335475"/>
              <a:ext cx="1984950" cy="3034175"/>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62"/>
            <p:cNvSpPr/>
            <p:nvPr/>
          </p:nvSpPr>
          <p:spPr>
            <a:xfrm>
              <a:off x="238125" y="1335475"/>
              <a:ext cx="1986850" cy="3034175"/>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57" name="Google Shape;5457;p62"/>
          <p:cNvGrpSpPr/>
          <p:nvPr/>
        </p:nvGrpSpPr>
        <p:grpSpPr>
          <a:xfrm>
            <a:off x="4110066" y="3733309"/>
            <a:ext cx="1268207" cy="638939"/>
            <a:chOff x="3967651" y="3645904"/>
            <a:chExt cx="1479304" cy="745292"/>
          </a:xfrm>
        </p:grpSpPr>
        <p:grpSp>
          <p:nvGrpSpPr>
            <p:cNvPr id="5458" name="Google Shape;5458;p62"/>
            <p:cNvGrpSpPr/>
            <p:nvPr/>
          </p:nvGrpSpPr>
          <p:grpSpPr>
            <a:xfrm>
              <a:off x="3967651" y="4009026"/>
              <a:ext cx="1479304" cy="382170"/>
              <a:chOff x="3967651" y="4009026"/>
              <a:chExt cx="1479304" cy="382170"/>
            </a:xfrm>
          </p:grpSpPr>
          <p:grpSp>
            <p:nvGrpSpPr>
              <p:cNvPr id="5459" name="Google Shape;5459;p62"/>
              <p:cNvGrpSpPr/>
              <p:nvPr/>
            </p:nvGrpSpPr>
            <p:grpSpPr>
              <a:xfrm>
                <a:off x="4892216" y="4195630"/>
                <a:ext cx="554739" cy="195566"/>
                <a:chOff x="3604375" y="4892160"/>
                <a:chExt cx="1651500" cy="582215"/>
              </a:xfrm>
            </p:grpSpPr>
            <p:sp>
              <p:nvSpPr>
                <p:cNvPr id="5460" name="Google Shape;5460;p62"/>
                <p:cNvSpPr/>
                <p:nvPr/>
              </p:nvSpPr>
              <p:spPr>
                <a:xfrm>
                  <a:off x="3604375" y="4892160"/>
                  <a:ext cx="1651500" cy="146825"/>
                </a:xfrm>
                <a:custGeom>
                  <a:avLst/>
                  <a:gdLst/>
                  <a:ahLst/>
                  <a:cxnLst/>
                  <a:rect l="l" t="t" r="r" b="b"/>
                  <a:pathLst>
                    <a:path w="66060" h="5873" extrusionOk="0">
                      <a:moveTo>
                        <a:pt x="1" y="0"/>
                      </a:moveTo>
                      <a:lnTo>
                        <a:pt x="7340" y="5872"/>
                      </a:lnTo>
                      <a:lnTo>
                        <a:pt x="66060" y="5872"/>
                      </a:lnTo>
                      <a:lnTo>
                        <a:pt x="5138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62"/>
                <p:cNvSpPr/>
                <p:nvPr/>
              </p:nvSpPr>
              <p:spPr>
                <a:xfrm>
                  <a:off x="3787875" y="5033975"/>
                  <a:ext cx="1468000" cy="440400"/>
                </a:xfrm>
                <a:custGeom>
                  <a:avLst/>
                  <a:gdLst/>
                  <a:ahLst/>
                  <a:cxnLst/>
                  <a:rect l="l" t="t" r="r" b="b"/>
                  <a:pathLst>
                    <a:path w="58720" h="17616" extrusionOk="0">
                      <a:moveTo>
                        <a:pt x="0" y="0"/>
                      </a:moveTo>
                      <a:lnTo>
                        <a:pt x="0" y="17615"/>
                      </a:lnTo>
                      <a:lnTo>
                        <a:pt x="58720" y="17615"/>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2" name="Google Shape;5462;p62"/>
              <p:cNvGrpSpPr/>
              <p:nvPr/>
            </p:nvGrpSpPr>
            <p:grpSpPr>
              <a:xfrm>
                <a:off x="3967651" y="4146303"/>
                <a:ext cx="579402" cy="244893"/>
                <a:chOff x="851875" y="4745310"/>
                <a:chExt cx="1724925" cy="729065"/>
              </a:xfrm>
            </p:grpSpPr>
            <p:sp>
              <p:nvSpPr>
                <p:cNvPr id="5463" name="Google Shape;5463;p62"/>
                <p:cNvSpPr/>
                <p:nvPr/>
              </p:nvSpPr>
              <p:spPr>
                <a:xfrm>
                  <a:off x="851925" y="4745310"/>
                  <a:ext cx="1724875" cy="146875"/>
                </a:xfrm>
                <a:custGeom>
                  <a:avLst/>
                  <a:gdLst/>
                  <a:ahLst/>
                  <a:cxnLst/>
                  <a:rect l="l" t="t" r="r" b="b"/>
                  <a:pathLst>
                    <a:path w="68995" h="5875" extrusionOk="0">
                      <a:moveTo>
                        <a:pt x="14679" y="0"/>
                      </a:moveTo>
                      <a:lnTo>
                        <a:pt x="1" y="5874"/>
                      </a:lnTo>
                      <a:lnTo>
                        <a:pt x="58718" y="5874"/>
                      </a:lnTo>
                      <a:lnTo>
                        <a:pt x="6899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62"/>
                <p:cNvSpPr/>
                <p:nvPr/>
              </p:nvSpPr>
              <p:spPr>
                <a:xfrm>
                  <a:off x="851875" y="4887175"/>
                  <a:ext cx="1468025" cy="587200"/>
                </a:xfrm>
                <a:custGeom>
                  <a:avLst/>
                  <a:gdLst/>
                  <a:ahLst/>
                  <a:cxnLst/>
                  <a:rect l="l" t="t" r="r" b="b"/>
                  <a:pathLst>
                    <a:path w="58721" h="23488" extrusionOk="0">
                      <a:moveTo>
                        <a:pt x="0" y="0"/>
                      </a:moveTo>
                      <a:lnTo>
                        <a:pt x="0" y="23487"/>
                      </a:lnTo>
                      <a:lnTo>
                        <a:pt x="58720" y="23487"/>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5" name="Google Shape;5465;p62"/>
              <p:cNvGrpSpPr/>
              <p:nvPr/>
            </p:nvGrpSpPr>
            <p:grpSpPr>
              <a:xfrm>
                <a:off x="4460753" y="4009026"/>
                <a:ext cx="493110" cy="382170"/>
                <a:chOff x="2319875" y="4336625"/>
                <a:chExt cx="1468025" cy="1137750"/>
              </a:xfrm>
            </p:grpSpPr>
            <p:sp>
              <p:nvSpPr>
                <p:cNvPr id="5466" name="Google Shape;5466;p62"/>
                <p:cNvSpPr/>
                <p:nvPr/>
              </p:nvSpPr>
              <p:spPr>
                <a:xfrm>
                  <a:off x="2319875" y="4336625"/>
                  <a:ext cx="1468025" cy="146875"/>
                </a:xfrm>
                <a:custGeom>
                  <a:avLst/>
                  <a:gdLst/>
                  <a:ahLst/>
                  <a:cxnLst/>
                  <a:rect l="l" t="t" r="r" b="b"/>
                  <a:pathLst>
                    <a:path w="58721" h="5875" extrusionOk="0">
                      <a:moveTo>
                        <a:pt x="14681" y="0"/>
                      </a:moveTo>
                      <a:lnTo>
                        <a:pt x="0" y="5874"/>
                      </a:lnTo>
                      <a:lnTo>
                        <a:pt x="58720" y="5874"/>
                      </a:lnTo>
                      <a:lnTo>
                        <a:pt x="4404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62"/>
                <p:cNvSpPr/>
                <p:nvPr/>
              </p:nvSpPr>
              <p:spPr>
                <a:xfrm>
                  <a:off x="2319875" y="4483425"/>
                  <a:ext cx="1468025" cy="990950"/>
                </a:xfrm>
                <a:custGeom>
                  <a:avLst/>
                  <a:gdLst/>
                  <a:ahLst/>
                  <a:cxnLst/>
                  <a:rect l="l" t="t" r="r" b="b"/>
                  <a:pathLst>
                    <a:path w="58721" h="39638" extrusionOk="0">
                      <a:moveTo>
                        <a:pt x="0" y="0"/>
                      </a:moveTo>
                      <a:lnTo>
                        <a:pt x="0" y="39637"/>
                      </a:lnTo>
                      <a:lnTo>
                        <a:pt x="58720" y="39637"/>
                      </a:lnTo>
                      <a:lnTo>
                        <a:pt x="5872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68" name="Google Shape;5468;p62"/>
            <p:cNvGrpSpPr/>
            <p:nvPr/>
          </p:nvGrpSpPr>
          <p:grpSpPr>
            <a:xfrm>
              <a:off x="4479443" y="3645904"/>
              <a:ext cx="455965" cy="388789"/>
              <a:chOff x="2957425" y="238100"/>
              <a:chExt cx="1910200" cy="1628775"/>
            </a:xfrm>
          </p:grpSpPr>
          <p:sp>
            <p:nvSpPr>
              <p:cNvPr id="5469" name="Google Shape;5469;p62"/>
              <p:cNvSpPr/>
              <p:nvPr/>
            </p:nvSpPr>
            <p:spPr>
              <a:xfrm>
                <a:off x="4035900" y="239600"/>
                <a:ext cx="831725" cy="906350"/>
              </a:xfrm>
              <a:custGeom>
                <a:avLst/>
                <a:gdLst/>
                <a:ahLst/>
                <a:cxnLst/>
                <a:rect l="l" t="t" r="r" b="b"/>
                <a:pathLst>
                  <a:path w="33269" h="36254" extrusionOk="0">
                    <a:moveTo>
                      <a:pt x="22705" y="0"/>
                    </a:moveTo>
                    <a:cubicBezTo>
                      <a:pt x="21111" y="0"/>
                      <a:pt x="19679" y="297"/>
                      <a:pt x="18461" y="685"/>
                    </a:cubicBezTo>
                    <a:cubicBezTo>
                      <a:pt x="17166" y="1102"/>
                      <a:pt x="15926" y="1669"/>
                      <a:pt x="14763" y="2373"/>
                    </a:cubicBezTo>
                    <a:cubicBezTo>
                      <a:pt x="13810" y="2945"/>
                      <a:pt x="13109" y="3505"/>
                      <a:pt x="12609" y="3900"/>
                    </a:cubicBezTo>
                    <a:lnTo>
                      <a:pt x="11977" y="4448"/>
                    </a:lnTo>
                    <a:lnTo>
                      <a:pt x="14023" y="6907"/>
                    </a:lnTo>
                    <a:lnTo>
                      <a:pt x="14679" y="6385"/>
                    </a:lnTo>
                    <a:cubicBezTo>
                      <a:pt x="15052" y="6124"/>
                      <a:pt x="15622" y="5698"/>
                      <a:pt x="16443" y="5255"/>
                    </a:cubicBezTo>
                    <a:cubicBezTo>
                      <a:pt x="17250" y="4815"/>
                      <a:pt x="18260" y="4326"/>
                      <a:pt x="19466" y="3977"/>
                    </a:cubicBezTo>
                    <a:cubicBezTo>
                      <a:pt x="20363" y="3713"/>
                      <a:pt x="21373" y="3535"/>
                      <a:pt x="22421" y="3535"/>
                    </a:cubicBezTo>
                    <a:cubicBezTo>
                      <a:pt x="22772" y="3535"/>
                      <a:pt x="23127" y="3555"/>
                      <a:pt x="23483" y="3599"/>
                    </a:cubicBezTo>
                    <a:cubicBezTo>
                      <a:pt x="24177" y="3661"/>
                      <a:pt x="24938" y="3905"/>
                      <a:pt x="25537" y="4168"/>
                    </a:cubicBezTo>
                    <a:cubicBezTo>
                      <a:pt x="25740" y="4271"/>
                      <a:pt x="25982" y="4377"/>
                      <a:pt x="26159" y="4475"/>
                    </a:cubicBezTo>
                    <a:cubicBezTo>
                      <a:pt x="26289" y="4568"/>
                      <a:pt x="26415" y="4659"/>
                      <a:pt x="26552" y="4740"/>
                    </a:cubicBezTo>
                    <a:cubicBezTo>
                      <a:pt x="26818" y="4941"/>
                      <a:pt x="27160" y="5171"/>
                      <a:pt x="27411" y="5458"/>
                    </a:cubicBezTo>
                    <a:cubicBezTo>
                      <a:pt x="28529" y="6528"/>
                      <a:pt x="29264" y="8171"/>
                      <a:pt x="29427" y="9930"/>
                    </a:cubicBezTo>
                    <a:cubicBezTo>
                      <a:pt x="29508" y="10808"/>
                      <a:pt x="29448" y="11723"/>
                      <a:pt x="29211" y="12589"/>
                    </a:cubicBezTo>
                    <a:cubicBezTo>
                      <a:pt x="29087" y="13020"/>
                      <a:pt x="28946" y="13451"/>
                      <a:pt x="28747" y="13853"/>
                    </a:cubicBezTo>
                    <a:lnTo>
                      <a:pt x="28677" y="14006"/>
                    </a:lnTo>
                    <a:cubicBezTo>
                      <a:pt x="28677" y="14006"/>
                      <a:pt x="28651" y="14062"/>
                      <a:pt x="28653" y="14062"/>
                    </a:cubicBezTo>
                    <a:cubicBezTo>
                      <a:pt x="28654" y="14062"/>
                      <a:pt x="28658" y="14055"/>
                      <a:pt x="28668" y="14038"/>
                    </a:cubicBezTo>
                    <a:lnTo>
                      <a:pt x="28668" y="14038"/>
                    </a:lnTo>
                    <a:lnTo>
                      <a:pt x="28618" y="14131"/>
                    </a:lnTo>
                    <a:lnTo>
                      <a:pt x="28409" y="14504"/>
                    </a:lnTo>
                    <a:cubicBezTo>
                      <a:pt x="28270" y="14744"/>
                      <a:pt x="28177" y="14878"/>
                      <a:pt x="28045" y="15084"/>
                    </a:cubicBezTo>
                    <a:cubicBezTo>
                      <a:pt x="26952" y="16678"/>
                      <a:pt x="25336" y="18021"/>
                      <a:pt x="23512" y="19098"/>
                    </a:cubicBezTo>
                    <a:cubicBezTo>
                      <a:pt x="21688" y="20170"/>
                      <a:pt x="19591" y="20984"/>
                      <a:pt x="17487" y="21695"/>
                    </a:cubicBezTo>
                    <a:cubicBezTo>
                      <a:pt x="15371" y="22408"/>
                      <a:pt x="13207" y="23019"/>
                      <a:pt x="11089" y="23679"/>
                    </a:cubicBezTo>
                    <a:cubicBezTo>
                      <a:pt x="9119" y="24319"/>
                      <a:pt x="6955" y="24728"/>
                      <a:pt x="4860" y="25736"/>
                    </a:cubicBezTo>
                    <a:cubicBezTo>
                      <a:pt x="3800" y="26233"/>
                      <a:pt x="2785" y="26940"/>
                      <a:pt x="1988" y="27763"/>
                    </a:cubicBezTo>
                    <a:cubicBezTo>
                      <a:pt x="1179" y="28589"/>
                      <a:pt x="468" y="29604"/>
                      <a:pt x="180" y="30868"/>
                    </a:cubicBezTo>
                    <a:cubicBezTo>
                      <a:pt x="32" y="31488"/>
                      <a:pt x="1" y="32165"/>
                      <a:pt x="135" y="32795"/>
                    </a:cubicBezTo>
                    <a:cubicBezTo>
                      <a:pt x="259" y="33436"/>
                      <a:pt x="470" y="33968"/>
                      <a:pt x="882" y="34540"/>
                    </a:cubicBezTo>
                    <a:cubicBezTo>
                      <a:pt x="1657" y="35540"/>
                      <a:pt x="2675" y="36002"/>
                      <a:pt x="3620" y="36184"/>
                    </a:cubicBezTo>
                    <a:cubicBezTo>
                      <a:pt x="3889" y="36231"/>
                      <a:pt x="4153" y="36254"/>
                      <a:pt x="4411" y="36254"/>
                    </a:cubicBezTo>
                    <a:cubicBezTo>
                      <a:pt x="5087" y="36254"/>
                      <a:pt x="5719" y="36098"/>
                      <a:pt x="6270" y="35808"/>
                    </a:cubicBezTo>
                    <a:cubicBezTo>
                      <a:pt x="6643" y="35617"/>
                      <a:pt x="6971" y="35351"/>
                      <a:pt x="7235" y="35026"/>
                    </a:cubicBezTo>
                    <a:cubicBezTo>
                      <a:pt x="7500" y="34722"/>
                      <a:pt x="7682" y="34200"/>
                      <a:pt x="7701" y="33901"/>
                    </a:cubicBezTo>
                    <a:cubicBezTo>
                      <a:pt x="7768" y="33237"/>
                      <a:pt x="7644" y="32706"/>
                      <a:pt x="7441" y="32268"/>
                    </a:cubicBezTo>
                    <a:cubicBezTo>
                      <a:pt x="7247" y="31835"/>
                      <a:pt x="6962" y="31483"/>
                      <a:pt x="6636" y="31342"/>
                    </a:cubicBezTo>
                    <a:cubicBezTo>
                      <a:pt x="6470" y="31265"/>
                      <a:pt x="6319" y="31239"/>
                      <a:pt x="6193" y="31239"/>
                    </a:cubicBezTo>
                    <a:cubicBezTo>
                      <a:pt x="6075" y="31239"/>
                      <a:pt x="5979" y="31261"/>
                      <a:pt x="5911" y="31284"/>
                    </a:cubicBezTo>
                    <a:lnTo>
                      <a:pt x="5700" y="31378"/>
                    </a:lnTo>
                    <a:cubicBezTo>
                      <a:pt x="5674" y="31404"/>
                      <a:pt x="6095" y="31342"/>
                      <a:pt x="6354" y="31717"/>
                    </a:cubicBezTo>
                    <a:cubicBezTo>
                      <a:pt x="6598" y="32045"/>
                      <a:pt x="6634" y="32854"/>
                      <a:pt x="6301" y="33558"/>
                    </a:cubicBezTo>
                    <a:cubicBezTo>
                      <a:pt x="6212" y="33840"/>
                      <a:pt x="5743" y="34057"/>
                      <a:pt x="5206" y="34057"/>
                    </a:cubicBezTo>
                    <a:cubicBezTo>
                      <a:pt x="4902" y="34057"/>
                      <a:pt x="4577" y="33987"/>
                      <a:pt x="4286" y="33822"/>
                    </a:cubicBezTo>
                    <a:cubicBezTo>
                      <a:pt x="3874" y="33620"/>
                      <a:pt x="3520" y="33237"/>
                      <a:pt x="3414" y="32898"/>
                    </a:cubicBezTo>
                    <a:cubicBezTo>
                      <a:pt x="3366" y="32720"/>
                      <a:pt x="3345" y="32536"/>
                      <a:pt x="3350" y="32352"/>
                    </a:cubicBezTo>
                    <a:cubicBezTo>
                      <a:pt x="3347" y="32156"/>
                      <a:pt x="3400" y="31959"/>
                      <a:pt x="3474" y="31739"/>
                    </a:cubicBezTo>
                    <a:cubicBezTo>
                      <a:pt x="3778" y="30851"/>
                      <a:pt x="4927" y="29589"/>
                      <a:pt x="6390" y="28955"/>
                    </a:cubicBezTo>
                    <a:cubicBezTo>
                      <a:pt x="7922" y="28220"/>
                      <a:pt x="9954" y="27823"/>
                      <a:pt x="12149" y="27157"/>
                    </a:cubicBezTo>
                    <a:cubicBezTo>
                      <a:pt x="14212" y="26537"/>
                      <a:pt x="16407" y="25946"/>
                      <a:pt x="18650" y="25219"/>
                    </a:cubicBezTo>
                    <a:cubicBezTo>
                      <a:pt x="20896" y="24481"/>
                      <a:pt x="23193" y="23644"/>
                      <a:pt x="25412" y="22377"/>
                    </a:cubicBezTo>
                    <a:cubicBezTo>
                      <a:pt x="27617" y="21130"/>
                      <a:pt x="29683" y="19416"/>
                      <a:pt x="31179" y="17202"/>
                    </a:cubicBezTo>
                    <a:cubicBezTo>
                      <a:pt x="31361" y="16927"/>
                      <a:pt x="31576" y="16577"/>
                      <a:pt x="31720" y="16321"/>
                    </a:cubicBezTo>
                    <a:lnTo>
                      <a:pt x="31926" y="15945"/>
                    </a:lnTo>
                    <a:lnTo>
                      <a:pt x="31976" y="15852"/>
                    </a:lnTo>
                    <a:lnTo>
                      <a:pt x="32055" y="15687"/>
                    </a:lnTo>
                    <a:lnTo>
                      <a:pt x="32160" y="15450"/>
                    </a:lnTo>
                    <a:cubicBezTo>
                      <a:pt x="32459" y="14827"/>
                      <a:pt x="32673" y="14179"/>
                      <a:pt x="32850" y="13528"/>
                    </a:cubicBezTo>
                    <a:cubicBezTo>
                      <a:pt x="33192" y="12218"/>
                      <a:pt x="33269" y="10875"/>
                      <a:pt x="33142" y="9583"/>
                    </a:cubicBezTo>
                    <a:cubicBezTo>
                      <a:pt x="32883" y="7000"/>
                      <a:pt x="31780" y="4549"/>
                      <a:pt x="29994" y="2837"/>
                    </a:cubicBezTo>
                    <a:cubicBezTo>
                      <a:pt x="29783" y="2615"/>
                      <a:pt x="29556" y="2411"/>
                      <a:pt x="29309" y="2227"/>
                    </a:cubicBezTo>
                    <a:cubicBezTo>
                      <a:pt x="29060" y="2040"/>
                      <a:pt x="28862" y="1846"/>
                      <a:pt x="28570" y="1676"/>
                    </a:cubicBezTo>
                    <a:cubicBezTo>
                      <a:pt x="28292" y="1502"/>
                      <a:pt x="28010" y="1337"/>
                      <a:pt x="27732" y="1176"/>
                    </a:cubicBezTo>
                    <a:cubicBezTo>
                      <a:pt x="27488" y="1054"/>
                      <a:pt x="27289" y="975"/>
                      <a:pt x="27066" y="872"/>
                    </a:cubicBezTo>
                    <a:cubicBezTo>
                      <a:pt x="25934" y="398"/>
                      <a:pt x="24917" y="147"/>
                      <a:pt x="23871" y="54"/>
                    </a:cubicBezTo>
                    <a:cubicBezTo>
                      <a:pt x="23474" y="17"/>
                      <a:pt x="23085" y="0"/>
                      <a:pt x="2270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62"/>
              <p:cNvSpPr/>
              <p:nvPr/>
            </p:nvSpPr>
            <p:spPr>
              <a:xfrm>
                <a:off x="4062725" y="270525"/>
                <a:ext cx="775400" cy="855625"/>
              </a:xfrm>
              <a:custGeom>
                <a:avLst/>
                <a:gdLst/>
                <a:ahLst/>
                <a:cxnLst/>
                <a:rect l="l" t="t" r="r" b="b"/>
                <a:pathLst>
                  <a:path w="31016" h="34225" extrusionOk="0">
                    <a:moveTo>
                      <a:pt x="4627" y="30141"/>
                    </a:moveTo>
                    <a:cubicBezTo>
                      <a:pt x="4626" y="30143"/>
                      <a:pt x="4626" y="30145"/>
                      <a:pt x="4628" y="30145"/>
                    </a:cubicBezTo>
                    <a:lnTo>
                      <a:pt x="4628" y="30145"/>
                    </a:lnTo>
                    <a:cubicBezTo>
                      <a:pt x="4627" y="30144"/>
                      <a:pt x="4627" y="30143"/>
                      <a:pt x="4627" y="30141"/>
                    </a:cubicBezTo>
                    <a:close/>
                    <a:moveTo>
                      <a:pt x="4628" y="30145"/>
                    </a:moveTo>
                    <a:cubicBezTo>
                      <a:pt x="4629" y="30146"/>
                      <a:pt x="4631" y="30147"/>
                      <a:pt x="4633" y="30147"/>
                    </a:cubicBezTo>
                    <a:cubicBezTo>
                      <a:pt x="4634" y="30147"/>
                      <a:pt x="4634" y="30147"/>
                      <a:pt x="4636" y="30147"/>
                    </a:cubicBezTo>
                    <a:lnTo>
                      <a:pt x="4636" y="30147"/>
                    </a:lnTo>
                    <a:cubicBezTo>
                      <a:pt x="4635" y="30147"/>
                      <a:pt x="4635" y="30147"/>
                      <a:pt x="4635" y="30147"/>
                    </a:cubicBezTo>
                    <a:cubicBezTo>
                      <a:pt x="4632" y="30147"/>
                      <a:pt x="4630" y="30146"/>
                      <a:pt x="4628" y="30145"/>
                    </a:cubicBezTo>
                    <a:close/>
                    <a:moveTo>
                      <a:pt x="21530" y="0"/>
                    </a:moveTo>
                    <a:cubicBezTo>
                      <a:pt x="20130" y="0"/>
                      <a:pt x="18844" y="256"/>
                      <a:pt x="17738" y="602"/>
                    </a:cubicBezTo>
                    <a:cubicBezTo>
                      <a:pt x="16529" y="983"/>
                      <a:pt x="15368" y="1502"/>
                      <a:pt x="14279" y="2146"/>
                    </a:cubicBezTo>
                    <a:cubicBezTo>
                      <a:pt x="13369" y="2670"/>
                      <a:pt x="12713" y="3183"/>
                      <a:pt x="12258" y="3530"/>
                    </a:cubicBezTo>
                    <a:lnTo>
                      <a:pt x="11617" y="4068"/>
                    </a:lnTo>
                    <a:lnTo>
                      <a:pt x="12234" y="4813"/>
                    </a:lnTo>
                    <a:lnTo>
                      <a:pt x="12881" y="4279"/>
                    </a:lnTo>
                    <a:cubicBezTo>
                      <a:pt x="13297" y="3973"/>
                      <a:pt x="13912" y="3496"/>
                      <a:pt x="14779" y="3008"/>
                    </a:cubicBezTo>
                    <a:cubicBezTo>
                      <a:pt x="15808" y="2412"/>
                      <a:pt x="16902" y="1936"/>
                      <a:pt x="18039" y="1588"/>
                    </a:cubicBezTo>
                    <a:cubicBezTo>
                      <a:pt x="19049" y="1281"/>
                      <a:pt x="20205" y="1064"/>
                      <a:pt x="21437" y="1064"/>
                    </a:cubicBezTo>
                    <a:cubicBezTo>
                      <a:pt x="21800" y="1064"/>
                      <a:pt x="22170" y="1083"/>
                      <a:pt x="22544" y="1124"/>
                    </a:cubicBezTo>
                    <a:cubicBezTo>
                      <a:pt x="23363" y="1198"/>
                      <a:pt x="24213" y="1442"/>
                      <a:pt x="24998" y="1782"/>
                    </a:cubicBezTo>
                    <a:cubicBezTo>
                      <a:pt x="25206" y="1883"/>
                      <a:pt x="25433" y="1981"/>
                      <a:pt x="25634" y="2089"/>
                    </a:cubicBezTo>
                    <a:lnTo>
                      <a:pt x="26183" y="2433"/>
                    </a:lnTo>
                    <a:cubicBezTo>
                      <a:pt x="26537" y="2694"/>
                      <a:pt x="26927" y="2962"/>
                      <a:pt x="27241" y="3305"/>
                    </a:cubicBezTo>
                    <a:cubicBezTo>
                      <a:pt x="28593" y="4597"/>
                      <a:pt x="29462" y="6522"/>
                      <a:pt x="29663" y="8571"/>
                    </a:cubicBezTo>
                    <a:cubicBezTo>
                      <a:pt x="29888" y="10637"/>
                      <a:pt x="29323" y="12791"/>
                      <a:pt x="28083" y="14598"/>
                    </a:cubicBezTo>
                    <a:cubicBezTo>
                      <a:pt x="26853" y="16415"/>
                      <a:pt x="25081" y="17897"/>
                      <a:pt x="23116" y="19029"/>
                    </a:cubicBezTo>
                    <a:cubicBezTo>
                      <a:pt x="21151" y="20168"/>
                      <a:pt x="18980" y="20987"/>
                      <a:pt x="16826" y="21708"/>
                    </a:cubicBezTo>
                    <a:cubicBezTo>
                      <a:pt x="14664" y="22423"/>
                      <a:pt x="12488" y="23024"/>
                      <a:pt x="10389" y="23666"/>
                    </a:cubicBezTo>
                    <a:cubicBezTo>
                      <a:pt x="8338" y="24314"/>
                      <a:pt x="6224" y="24716"/>
                      <a:pt x="4321" y="25624"/>
                    </a:cubicBezTo>
                    <a:cubicBezTo>
                      <a:pt x="3368" y="26069"/>
                      <a:pt x="2495" y="26677"/>
                      <a:pt x="1791" y="27395"/>
                    </a:cubicBezTo>
                    <a:cubicBezTo>
                      <a:pt x="1082" y="28106"/>
                      <a:pt x="508" y="28965"/>
                      <a:pt x="259" y="29935"/>
                    </a:cubicBezTo>
                    <a:cubicBezTo>
                      <a:pt x="0" y="30909"/>
                      <a:pt x="170" y="31941"/>
                      <a:pt x="694" y="32731"/>
                    </a:cubicBezTo>
                    <a:cubicBezTo>
                      <a:pt x="1235" y="33501"/>
                      <a:pt x="2023" y="33935"/>
                      <a:pt x="2782" y="34121"/>
                    </a:cubicBezTo>
                    <a:cubicBezTo>
                      <a:pt x="3070" y="34191"/>
                      <a:pt x="3358" y="34225"/>
                      <a:pt x="3638" y="34225"/>
                    </a:cubicBezTo>
                    <a:cubicBezTo>
                      <a:pt x="4106" y="34225"/>
                      <a:pt x="4553" y="34131"/>
                      <a:pt x="4946" y="33954"/>
                    </a:cubicBezTo>
                    <a:cubicBezTo>
                      <a:pt x="5250" y="33820"/>
                      <a:pt x="5523" y="33623"/>
                      <a:pt x="5748" y="33379"/>
                    </a:cubicBezTo>
                    <a:cubicBezTo>
                      <a:pt x="5965" y="33145"/>
                      <a:pt x="6087" y="32805"/>
                      <a:pt x="6138" y="32544"/>
                    </a:cubicBezTo>
                    <a:cubicBezTo>
                      <a:pt x="6332" y="31462"/>
                      <a:pt x="5963" y="30567"/>
                      <a:pt x="5465" y="30236"/>
                    </a:cubicBezTo>
                    <a:cubicBezTo>
                      <a:pt x="5261" y="30119"/>
                      <a:pt x="5087" y="30085"/>
                      <a:pt x="4953" y="30085"/>
                    </a:cubicBezTo>
                    <a:cubicBezTo>
                      <a:pt x="4777" y="30085"/>
                      <a:pt x="4666" y="30143"/>
                      <a:pt x="4636" y="30147"/>
                    </a:cubicBezTo>
                    <a:lnTo>
                      <a:pt x="4636" y="30147"/>
                    </a:lnTo>
                    <a:cubicBezTo>
                      <a:pt x="4659" y="30146"/>
                      <a:pt x="4725" y="30130"/>
                      <a:pt x="4819" y="30130"/>
                    </a:cubicBezTo>
                    <a:cubicBezTo>
                      <a:pt x="4961" y="30130"/>
                      <a:pt x="5166" y="30167"/>
                      <a:pt x="5381" y="30349"/>
                    </a:cubicBezTo>
                    <a:cubicBezTo>
                      <a:pt x="5760" y="30682"/>
                      <a:pt x="5968" y="31534"/>
                      <a:pt x="5719" y="32443"/>
                    </a:cubicBezTo>
                    <a:cubicBezTo>
                      <a:pt x="5587" y="33111"/>
                      <a:pt x="4764" y="33560"/>
                      <a:pt x="3860" y="33560"/>
                    </a:cubicBezTo>
                    <a:cubicBezTo>
                      <a:pt x="3569" y="33560"/>
                      <a:pt x="3269" y="33514"/>
                      <a:pt x="2980" y="33413"/>
                    </a:cubicBezTo>
                    <a:cubicBezTo>
                      <a:pt x="2382" y="33216"/>
                      <a:pt x="1798" y="32805"/>
                      <a:pt x="1458" y="32235"/>
                    </a:cubicBezTo>
                    <a:cubicBezTo>
                      <a:pt x="1125" y="31682"/>
                      <a:pt x="1044" y="30904"/>
                      <a:pt x="1252" y="30198"/>
                    </a:cubicBezTo>
                    <a:cubicBezTo>
                      <a:pt x="1688" y="28745"/>
                      <a:pt x="3091" y="27381"/>
                      <a:pt x="4783" y="26591"/>
                    </a:cubicBezTo>
                    <a:cubicBezTo>
                      <a:pt x="6511" y="25758"/>
                      <a:pt x="8589" y="25356"/>
                      <a:pt x="10703" y="24695"/>
                    </a:cubicBezTo>
                    <a:cubicBezTo>
                      <a:pt x="12785" y="24061"/>
                      <a:pt x="14968" y="23460"/>
                      <a:pt x="17166" y="22734"/>
                    </a:cubicBezTo>
                    <a:cubicBezTo>
                      <a:pt x="19361" y="22002"/>
                      <a:pt x="21587" y="21171"/>
                      <a:pt x="23662" y="19972"/>
                    </a:cubicBezTo>
                    <a:cubicBezTo>
                      <a:pt x="25730" y="18782"/>
                      <a:pt x="27636" y="17205"/>
                      <a:pt x="28990" y="15211"/>
                    </a:cubicBezTo>
                    <a:cubicBezTo>
                      <a:pt x="30357" y="13236"/>
                      <a:pt x="31015" y="10761"/>
                      <a:pt x="30757" y="8468"/>
                    </a:cubicBezTo>
                    <a:cubicBezTo>
                      <a:pt x="30537" y="6175"/>
                      <a:pt x="29567" y="4006"/>
                      <a:pt x="28016" y="2517"/>
                    </a:cubicBezTo>
                    <a:cubicBezTo>
                      <a:pt x="27652" y="2122"/>
                      <a:pt x="27221" y="1818"/>
                      <a:pt x="26791" y="1507"/>
                    </a:cubicBezTo>
                    <a:lnTo>
                      <a:pt x="26108" y="1091"/>
                    </a:lnTo>
                    <a:cubicBezTo>
                      <a:pt x="25888" y="976"/>
                      <a:pt x="25673" y="887"/>
                      <a:pt x="25457" y="787"/>
                    </a:cubicBezTo>
                    <a:cubicBezTo>
                      <a:pt x="24512" y="384"/>
                      <a:pt x="23585" y="138"/>
                      <a:pt x="22659" y="56"/>
                    </a:cubicBezTo>
                    <a:cubicBezTo>
                      <a:pt x="22276" y="18"/>
                      <a:pt x="21899" y="0"/>
                      <a:pt x="21530"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62"/>
              <p:cNvSpPr/>
              <p:nvPr/>
            </p:nvSpPr>
            <p:spPr>
              <a:xfrm>
                <a:off x="2957425" y="254350"/>
                <a:ext cx="842900" cy="896500"/>
              </a:xfrm>
              <a:custGeom>
                <a:avLst/>
                <a:gdLst/>
                <a:ahLst/>
                <a:cxnLst/>
                <a:rect l="l" t="t" r="r" b="b"/>
                <a:pathLst>
                  <a:path w="33716" h="35860" extrusionOk="0">
                    <a:moveTo>
                      <a:pt x="10613" y="1"/>
                    </a:moveTo>
                    <a:cubicBezTo>
                      <a:pt x="10145" y="1"/>
                      <a:pt x="9663" y="27"/>
                      <a:pt x="9169" y="83"/>
                    </a:cubicBezTo>
                    <a:cubicBezTo>
                      <a:pt x="8120" y="196"/>
                      <a:pt x="7110" y="471"/>
                      <a:pt x="5987" y="969"/>
                    </a:cubicBezTo>
                    <a:cubicBezTo>
                      <a:pt x="5769" y="1077"/>
                      <a:pt x="5573" y="1158"/>
                      <a:pt x="5329" y="1288"/>
                    </a:cubicBezTo>
                    <a:cubicBezTo>
                      <a:pt x="5054" y="1453"/>
                      <a:pt x="4776" y="1623"/>
                      <a:pt x="4501" y="1805"/>
                    </a:cubicBezTo>
                    <a:cubicBezTo>
                      <a:pt x="4211" y="1982"/>
                      <a:pt x="4020" y="2180"/>
                      <a:pt x="3773" y="2374"/>
                    </a:cubicBezTo>
                    <a:cubicBezTo>
                      <a:pt x="3531" y="2561"/>
                      <a:pt x="3306" y="2769"/>
                      <a:pt x="3103" y="2997"/>
                    </a:cubicBezTo>
                    <a:cubicBezTo>
                      <a:pt x="1353" y="4746"/>
                      <a:pt x="305" y="7222"/>
                      <a:pt x="101" y="9807"/>
                    </a:cubicBezTo>
                    <a:cubicBezTo>
                      <a:pt x="1" y="11104"/>
                      <a:pt x="108" y="12445"/>
                      <a:pt x="477" y="13744"/>
                    </a:cubicBezTo>
                    <a:cubicBezTo>
                      <a:pt x="669" y="14393"/>
                      <a:pt x="896" y="15037"/>
                      <a:pt x="1207" y="15655"/>
                    </a:cubicBezTo>
                    <a:lnTo>
                      <a:pt x="1317" y="15887"/>
                    </a:lnTo>
                    <a:lnTo>
                      <a:pt x="1399" y="16050"/>
                    </a:lnTo>
                    <a:lnTo>
                      <a:pt x="1454" y="16143"/>
                    </a:lnTo>
                    <a:lnTo>
                      <a:pt x="1664" y="16514"/>
                    </a:lnTo>
                    <a:cubicBezTo>
                      <a:pt x="1815" y="16768"/>
                      <a:pt x="2038" y="17112"/>
                      <a:pt x="2227" y="17383"/>
                    </a:cubicBezTo>
                    <a:cubicBezTo>
                      <a:pt x="3768" y="19563"/>
                      <a:pt x="5870" y="21234"/>
                      <a:pt x="8101" y="22431"/>
                    </a:cubicBezTo>
                    <a:cubicBezTo>
                      <a:pt x="10346" y="23652"/>
                      <a:pt x="12661" y="24439"/>
                      <a:pt x="14923" y="25131"/>
                    </a:cubicBezTo>
                    <a:cubicBezTo>
                      <a:pt x="17183" y="25811"/>
                      <a:pt x="19387" y="26354"/>
                      <a:pt x="21465" y="26929"/>
                    </a:cubicBezTo>
                    <a:cubicBezTo>
                      <a:pt x="23674" y="27549"/>
                      <a:pt x="25714" y="27901"/>
                      <a:pt x="27263" y="28605"/>
                    </a:cubicBezTo>
                    <a:cubicBezTo>
                      <a:pt x="28737" y="29208"/>
                      <a:pt x="29912" y="30443"/>
                      <a:pt x="30235" y="31324"/>
                    </a:cubicBezTo>
                    <a:cubicBezTo>
                      <a:pt x="30314" y="31544"/>
                      <a:pt x="30372" y="31738"/>
                      <a:pt x="30372" y="31934"/>
                    </a:cubicBezTo>
                    <a:cubicBezTo>
                      <a:pt x="30382" y="32118"/>
                      <a:pt x="30362" y="32303"/>
                      <a:pt x="30319" y="32482"/>
                    </a:cubicBezTo>
                    <a:cubicBezTo>
                      <a:pt x="30221" y="32825"/>
                      <a:pt x="29876" y="33215"/>
                      <a:pt x="29470" y="33423"/>
                    </a:cubicBezTo>
                    <a:cubicBezTo>
                      <a:pt x="29168" y="33604"/>
                      <a:pt x="28826" y="33680"/>
                      <a:pt x="28510" y="33680"/>
                    </a:cubicBezTo>
                    <a:cubicBezTo>
                      <a:pt x="27991" y="33680"/>
                      <a:pt x="27541" y="33476"/>
                      <a:pt x="27447" y="33203"/>
                    </a:cubicBezTo>
                    <a:cubicBezTo>
                      <a:pt x="27102" y="32509"/>
                      <a:pt x="27119" y="31700"/>
                      <a:pt x="27356" y="31364"/>
                    </a:cubicBezTo>
                    <a:cubicBezTo>
                      <a:pt x="27607" y="30981"/>
                      <a:pt x="28028" y="31037"/>
                      <a:pt x="28000" y="31010"/>
                    </a:cubicBezTo>
                    <a:lnTo>
                      <a:pt x="27789" y="30922"/>
                    </a:lnTo>
                    <a:cubicBezTo>
                      <a:pt x="27724" y="30901"/>
                      <a:pt x="27634" y="30882"/>
                      <a:pt x="27526" y="30882"/>
                    </a:cubicBezTo>
                    <a:cubicBezTo>
                      <a:pt x="27395" y="30882"/>
                      <a:pt x="27238" y="30910"/>
                      <a:pt x="27064" y="30996"/>
                    </a:cubicBezTo>
                    <a:cubicBezTo>
                      <a:pt x="26741" y="31144"/>
                      <a:pt x="26465" y="31501"/>
                      <a:pt x="26279" y="31937"/>
                    </a:cubicBezTo>
                    <a:cubicBezTo>
                      <a:pt x="26087" y="32379"/>
                      <a:pt x="25975" y="32913"/>
                      <a:pt x="26056" y="33576"/>
                    </a:cubicBezTo>
                    <a:cubicBezTo>
                      <a:pt x="26082" y="33875"/>
                      <a:pt x="26274" y="34392"/>
                      <a:pt x="26544" y="34692"/>
                    </a:cubicBezTo>
                    <a:cubicBezTo>
                      <a:pt x="26815" y="35010"/>
                      <a:pt x="27150" y="35269"/>
                      <a:pt x="27526" y="35453"/>
                    </a:cubicBezTo>
                    <a:cubicBezTo>
                      <a:pt x="28058" y="35717"/>
                      <a:pt x="28661" y="35859"/>
                      <a:pt x="29301" y="35859"/>
                    </a:cubicBezTo>
                    <a:cubicBezTo>
                      <a:pt x="29589" y="35859"/>
                      <a:pt x="29884" y="35831"/>
                      <a:pt x="30183" y="35771"/>
                    </a:cubicBezTo>
                    <a:cubicBezTo>
                      <a:pt x="31126" y="35568"/>
                      <a:pt x="32134" y="35087"/>
                      <a:pt x="32885" y="34067"/>
                    </a:cubicBezTo>
                    <a:cubicBezTo>
                      <a:pt x="33287" y="33485"/>
                      <a:pt x="33484" y="32951"/>
                      <a:pt x="33596" y="32308"/>
                    </a:cubicBezTo>
                    <a:cubicBezTo>
                      <a:pt x="33716" y="31673"/>
                      <a:pt x="33670" y="30998"/>
                      <a:pt x="33510" y="30381"/>
                    </a:cubicBezTo>
                    <a:cubicBezTo>
                      <a:pt x="33194" y="29124"/>
                      <a:pt x="32462" y="28123"/>
                      <a:pt x="31638" y="27317"/>
                    </a:cubicBezTo>
                    <a:cubicBezTo>
                      <a:pt x="30822" y="26508"/>
                      <a:pt x="29793" y="25825"/>
                      <a:pt x="28723" y="25349"/>
                    </a:cubicBezTo>
                    <a:cubicBezTo>
                      <a:pt x="26604" y="24389"/>
                      <a:pt x="24436" y="24025"/>
                      <a:pt x="22451" y="23427"/>
                    </a:cubicBezTo>
                    <a:cubicBezTo>
                      <a:pt x="20318" y="22812"/>
                      <a:pt x="18143" y="22249"/>
                      <a:pt x="16012" y="21581"/>
                    </a:cubicBezTo>
                    <a:cubicBezTo>
                      <a:pt x="13894" y="20914"/>
                      <a:pt x="11778" y="20148"/>
                      <a:pt x="9935" y="19113"/>
                    </a:cubicBezTo>
                    <a:cubicBezTo>
                      <a:pt x="8084" y="18075"/>
                      <a:pt x="6442" y="16765"/>
                      <a:pt x="5315" y="15193"/>
                    </a:cubicBezTo>
                    <a:cubicBezTo>
                      <a:pt x="5178" y="14991"/>
                      <a:pt x="5082" y="14862"/>
                      <a:pt x="4939" y="14625"/>
                    </a:cubicBezTo>
                    <a:lnTo>
                      <a:pt x="4723" y="14254"/>
                    </a:lnTo>
                    <a:lnTo>
                      <a:pt x="4679" y="14181"/>
                    </a:lnTo>
                    <a:lnTo>
                      <a:pt x="4679" y="14181"/>
                    </a:lnTo>
                    <a:cubicBezTo>
                      <a:pt x="4682" y="14186"/>
                      <a:pt x="4684" y="14188"/>
                      <a:pt x="4684" y="14188"/>
                    </a:cubicBezTo>
                    <a:cubicBezTo>
                      <a:pt x="4687" y="14188"/>
                      <a:pt x="4659" y="14132"/>
                      <a:pt x="4659" y="14132"/>
                    </a:cubicBezTo>
                    <a:lnTo>
                      <a:pt x="4587" y="13979"/>
                    </a:lnTo>
                    <a:cubicBezTo>
                      <a:pt x="4379" y="13582"/>
                      <a:pt x="4228" y="13156"/>
                      <a:pt x="4096" y="12727"/>
                    </a:cubicBezTo>
                    <a:cubicBezTo>
                      <a:pt x="3838" y="11865"/>
                      <a:pt x="3761" y="10953"/>
                      <a:pt x="3823" y="10072"/>
                    </a:cubicBezTo>
                    <a:cubicBezTo>
                      <a:pt x="3948" y="8311"/>
                      <a:pt x="4649" y="6654"/>
                      <a:pt x="5743" y="5558"/>
                    </a:cubicBezTo>
                    <a:cubicBezTo>
                      <a:pt x="5987" y="5268"/>
                      <a:pt x="6325" y="5029"/>
                      <a:pt x="6586" y="4823"/>
                    </a:cubicBezTo>
                    <a:cubicBezTo>
                      <a:pt x="6720" y="4737"/>
                      <a:pt x="6847" y="4646"/>
                      <a:pt x="6971" y="4550"/>
                    </a:cubicBezTo>
                    <a:cubicBezTo>
                      <a:pt x="7148" y="4447"/>
                      <a:pt x="7388" y="4335"/>
                      <a:pt x="7589" y="4229"/>
                    </a:cubicBezTo>
                    <a:cubicBezTo>
                      <a:pt x="8180" y="3952"/>
                      <a:pt x="8936" y="3693"/>
                      <a:pt x="9631" y="3614"/>
                    </a:cubicBezTo>
                    <a:cubicBezTo>
                      <a:pt x="10052" y="3554"/>
                      <a:pt x="10473" y="3527"/>
                      <a:pt x="10888" y="3527"/>
                    </a:cubicBezTo>
                    <a:cubicBezTo>
                      <a:pt x="11865" y="3527"/>
                      <a:pt x="12809" y="3678"/>
                      <a:pt x="13654" y="3909"/>
                    </a:cubicBezTo>
                    <a:cubicBezTo>
                      <a:pt x="14866" y="4232"/>
                      <a:pt x="15888" y="4699"/>
                      <a:pt x="16704" y="5120"/>
                    </a:cubicBezTo>
                    <a:cubicBezTo>
                      <a:pt x="17532" y="5546"/>
                      <a:pt x="18111" y="5960"/>
                      <a:pt x="18492" y="6214"/>
                    </a:cubicBezTo>
                    <a:lnTo>
                      <a:pt x="19157" y="6721"/>
                    </a:lnTo>
                    <a:lnTo>
                      <a:pt x="21151" y="4222"/>
                    </a:lnTo>
                    <a:lnTo>
                      <a:pt x="20507" y="3686"/>
                    </a:lnTo>
                    <a:cubicBezTo>
                      <a:pt x="19998" y="3303"/>
                      <a:pt x="19287" y="2757"/>
                      <a:pt x="18322" y="2207"/>
                    </a:cubicBezTo>
                    <a:cubicBezTo>
                      <a:pt x="17144" y="1527"/>
                      <a:pt x="15892" y="986"/>
                      <a:pt x="14590" y="598"/>
                    </a:cubicBezTo>
                    <a:cubicBezTo>
                      <a:pt x="13435" y="258"/>
                      <a:pt x="12094" y="1"/>
                      <a:pt x="1061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62"/>
              <p:cNvSpPr/>
              <p:nvPr/>
            </p:nvSpPr>
            <p:spPr>
              <a:xfrm>
                <a:off x="2987525" y="285250"/>
                <a:ext cx="786050" cy="845950"/>
              </a:xfrm>
              <a:custGeom>
                <a:avLst/>
                <a:gdLst/>
                <a:ahLst/>
                <a:cxnLst/>
                <a:rect l="l" t="t" r="r" b="b"/>
                <a:pathLst>
                  <a:path w="31442" h="33838" extrusionOk="0">
                    <a:moveTo>
                      <a:pt x="26798" y="29774"/>
                    </a:moveTo>
                    <a:cubicBezTo>
                      <a:pt x="26799" y="29776"/>
                      <a:pt x="26799" y="29778"/>
                      <a:pt x="26798" y="29779"/>
                    </a:cubicBezTo>
                    <a:lnTo>
                      <a:pt x="26798" y="29779"/>
                    </a:lnTo>
                    <a:cubicBezTo>
                      <a:pt x="26799" y="29778"/>
                      <a:pt x="26799" y="29776"/>
                      <a:pt x="26798" y="29774"/>
                    </a:cubicBezTo>
                    <a:close/>
                    <a:moveTo>
                      <a:pt x="26798" y="29779"/>
                    </a:moveTo>
                    <a:cubicBezTo>
                      <a:pt x="26797" y="29780"/>
                      <a:pt x="26795" y="29780"/>
                      <a:pt x="26791" y="29780"/>
                    </a:cubicBezTo>
                    <a:lnTo>
                      <a:pt x="26791" y="29780"/>
                    </a:lnTo>
                    <a:cubicBezTo>
                      <a:pt x="26792" y="29780"/>
                      <a:pt x="26793" y="29781"/>
                      <a:pt x="26793" y="29781"/>
                    </a:cubicBezTo>
                    <a:cubicBezTo>
                      <a:pt x="26796" y="29781"/>
                      <a:pt x="26797" y="29780"/>
                      <a:pt x="26798" y="29779"/>
                    </a:cubicBezTo>
                    <a:close/>
                    <a:moveTo>
                      <a:pt x="9497" y="0"/>
                    </a:moveTo>
                    <a:cubicBezTo>
                      <a:pt x="9051" y="0"/>
                      <a:pt x="8593" y="26"/>
                      <a:pt x="8125" y="83"/>
                    </a:cubicBezTo>
                    <a:cubicBezTo>
                      <a:pt x="7203" y="183"/>
                      <a:pt x="6279" y="451"/>
                      <a:pt x="5343" y="873"/>
                    </a:cubicBezTo>
                    <a:cubicBezTo>
                      <a:pt x="5130" y="978"/>
                      <a:pt x="4920" y="1071"/>
                      <a:pt x="4700" y="1191"/>
                    </a:cubicBezTo>
                    <a:lnTo>
                      <a:pt x="4025" y="1622"/>
                    </a:lnTo>
                    <a:cubicBezTo>
                      <a:pt x="3603" y="1940"/>
                      <a:pt x="3180" y="2256"/>
                      <a:pt x="2823" y="2658"/>
                    </a:cubicBezTo>
                    <a:cubicBezTo>
                      <a:pt x="1305" y="4178"/>
                      <a:pt x="381" y="6369"/>
                      <a:pt x="209" y="8664"/>
                    </a:cubicBezTo>
                    <a:cubicBezTo>
                      <a:pt x="1" y="10964"/>
                      <a:pt x="712" y="13423"/>
                      <a:pt x="2122" y="15371"/>
                    </a:cubicBezTo>
                    <a:cubicBezTo>
                      <a:pt x="3517" y="17334"/>
                      <a:pt x="5458" y="18868"/>
                      <a:pt x="7550" y="20015"/>
                    </a:cubicBezTo>
                    <a:cubicBezTo>
                      <a:pt x="9652" y="21171"/>
                      <a:pt x="11895" y="21954"/>
                      <a:pt x="14104" y="22639"/>
                    </a:cubicBezTo>
                    <a:cubicBezTo>
                      <a:pt x="16319" y="23316"/>
                      <a:pt x="18511" y="23869"/>
                      <a:pt x="20608" y="24460"/>
                    </a:cubicBezTo>
                    <a:cubicBezTo>
                      <a:pt x="22736" y="25075"/>
                      <a:pt x="24821" y="25434"/>
                      <a:pt x="26568" y="26229"/>
                    </a:cubicBezTo>
                    <a:cubicBezTo>
                      <a:pt x="28277" y="26981"/>
                      <a:pt x="29709" y="28316"/>
                      <a:pt x="30176" y="29760"/>
                    </a:cubicBezTo>
                    <a:cubicBezTo>
                      <a:pt x="30396" y="30464"/>
                      <a:pt x="30331" y="31242"/>
                      <a:pt x="30011" y="31802"/>
                    </a:cubicBezTo>
                    <a:cubicBezTo>
                      <a:pt x="29683" y="32379"/>
                      <a:pt x="29110" y="32802"/>
                      <a:pt x="28514" y="33010"/>
                    </a:cubicBezTo>
                    <a:cubicBezTo>
                      <a:pt x="28209" y="33125"/>
                      <a:pt x="27890" y="33178"/>
                      <a:pt x="27580" y="33178"/>
                    </a:cubicBezTo>
                    <a:cubicBezTo>
                      <a:pt x="26699" y="33178"/>
                      <a:pt x="25900" y="32750"/>
                      <a:pt x="25757" y="32098"/>
                    </a:cubicBezTo>
                    <a:cubicBezTo>
                      <a:pt x="25486" y="31196"/>
                      <a:pt x="25678" y="30341"/>
                      <a:pt x="26051" y="29999"/>
                    </a:cubicBezTo>
                    <a:cubicBezTo>
                      <a:pt x="26270" y="29804"/>
                      <a:pt x="26483" y="29768"/>
                      <a:pt x="26625" y="29768"/>
                    </a:cubicBezTo>
                    <a:cubicBezTo>
                      <a:pt x="26708" y="29768"/>
                      <a:pt x="26768" y="29780"/>
                      <a:pt x="26790" y="29780"/>
                    </a:cubicBezTo>
                    <a:cubicBezTo>
                      <a:pt x="26790" y="29780"/>
                      <a:pt x="26791" y="29780"/>
                      <a:pt x="26791" y="29780"/>
                    </a:cubicBezTo>
                    <a:lnTo>
                      <a:pt x="26791" y="29780"/>
                    </a:lnTo>
                    <a:cubicBezTo>
                      <a:pt x="26764" y="29777"/>
                      <a:pt x="26659" y="29726"/>
                      <a:pt x="26493" y="29726"/>
                    </a:cubicBezTo>
                    <a:cubicBezTo>
                      <a:pt x="26356" y="29726"/>
                      <a:pt x="26177" y="29761"/>
                      <a:pt x="25965" y="29889"/>
                    </a:cubicBezTo>
                    <a:cubicBezTo>
                      <a:pt x="25477" y="30229"/>
                      <a:pt x="25127" y="31131"/>
                      <a:pt x="25343" y="32211"/>
                    </a:cubicBezTo>
                    <a:cubicBezTo>
                      <a:pt x="25398" y="32470"/>
                      <a:pt x="25527" y="32807"/>
                      <a:pt x="25750" y="33037"/>
                    </a:cubicBezTo>
                    <a:cubicBezTo>
                      <a:pt x="25980" y="33276"/>
                      <a:pt x="26257" y="33465"/>
                      <a:pt x="26564" y="33592"/>
                    </a:cubicBezTo>
                    <a:cubicBezTo>
                      <a:pt x="26941" y="33753"/>
                      <a:pt x="27364" y="33838"/>
                      <a:pt x="27807" y="33838"/>
                    </a:cubicBezTo>
                    <a:cubicBezTo>
                      <a:pt x="28109" y="33838"/>
                      <a:pt x="28419" y="33798"/>
                      <a:pt x="28730" y="33717"/>
                    </a:cubicBezTo>
                    <a:cubicBezTo>
                      <a:pt x="29486" y="33511"/>
                      <a:pt x="30264" y="33063"/>
                      <a:pt x="30788" y="32280"/>
                    </a:cubicBezTo>
                    <a:cubicBezTo>
                      <a:pt x="31296" y="31481"/>
                      <a:pt x="31442" y="30442"/>
                      <a:pt x="31162" y="29475"/>
                    </a:cubicBezTo>
                    <a:cubicBezTo>
                      <a:pt x="30894" y="28510"/>
                      <a:pt x="30303" y="27665"/>
                      <a:pt x="29577" y="26969"/>
                    </a:cubicBezTo>
                    <a:cubicBezTo>
                      <a:pt x="28859" y="26267"/>
                      <a:pt x="27971" y="25679"/>
                      <a:pt x="27009" y="25255"/>
                    </a:cubicBezTo>
                    <a:cubicBezTo>
                      <a:pt x="25089" y="24386"/>
                      <a:pt x="22966" y="24029"/>
                      <a:pt x="20900" y="23426"/>
                    </a:cubicBezTo>
                    <a:cubicBezTo>
                      <a:pt x="18789" y="22828"/>
                      <a:pt x="16601" y="22272"/>
                      <a:pt x="14423" y="21604"/>
                    </a:cubicBezTo>
                    <a:cubicBezTo>
                      <a:pt x="12254" y="20932"/>
                      <a:pt x="10066" y="20159"/>
                      <a:pt x="8077" y="19060"/>
                    </a:cubicBezTo>
                    <a:cubicBezTo>
                      <a:pt x="6090" y="17971"/>
                      <a:pt x="4285" y="16527"/>
                      <a:pt x="3014" y="14737"/>
                    </a:cubicBezTo>
                    <a:cubicBezTo>
                      <a:pt x="1739" y="12956"/>
                      <a:pt x="1128" y="10816"/>
                      <a:pt x="1310" y="8743"/>
                    </a:cubicBezTo>
                    <a:cubicBezTo>
                      <a:pt x="1466" y="6692"/>
                      <a:pt x="2291" y="4750"/>
                      <a:pt x="3618" y="3429"/>
                    </a:cubicBezTo>
                    <a:cubicBezTo>
                      <a:pt x="3924" y="3080"/>
                      <a:pt x="4309" y="2802"/>
                      <a:pt x="4656" y="2536"/>
                    </a:cubicBezTo>
                    <a:lnTo>
                      <a:pt x="5197" y="2177"/>
                    </a:lnTo>
                    <a:cubicBezTo>
                      <a:pt x="5396" y="2065"/>
                      <a:pt x="5621" y="1962"/>
                      <a:pt x="5829" y="1856"/>
                    </a:cubicBezTo>
                    <a:cubicBezTo>
                      <a:pt x="6605" y="1502"/>
                      <a:pt x="7450" y="1236"/>
                      <a:pt x="8266" y="1145"/>
                    </a:cubicBezTo>
                    <a:cubicBezTo>
                      <a:pt x="8716" y="1086"/>
                      <a:pt x="9160" y="1060"/>
                      <a:pt x="9594" y="1060"/>
                    </a:cubicBezTo>
                    <a:cubicBezTo>
                      <a:pt x="10744" y="1060"/>
                      <a:pt x="11825" y="1247"/>
                      <a:pt x="12781" y="1514"/>
                    </a:cubicBezTo>
                    <a:cubicBezTo>
                      <a:pt x="13922" y="1837"/>
                      <a:pt x="15026" y="2290"/>
                      <a:pt x="16067" y="2864"/>
                    </a:cubicBezTo>
                    <a:cubicBezTo>
                      <a:pt x="16943" y="3333"/>
                      <a:pt x="17570" y="3795"/>
                      <a:pt x="17992" y="4094"/>
                    </a:cubicBezTo>
                    <a:lnTo>
                      <a:pt x="18650" y="4614"/>
                    </a:lnTo>
                    <a:lnTo>
                      <a:pt x="19253" y="3858"/>
                    </a:lnTo>
                    <a:lnTo>
                      <a:pt x="18600" y="3333"/>
                    </a:lnTo>
                    <a:cubicBezTo>
                      <a:pt x="18135" y="2996"/>
                      <a:pt x="17470" y="2498"/>
                      <a:pt x="16551" y="1993"/>
                    </a:cubicBezTo>
                    <a:cubicBezTo>
                      <a:pt x="15445" y="1373"/>
                      <a:pt x="14274" y="880"/>
                      <a:pt x="13058" y="523"/>
                    </a:cubicBezTo>
                    <a:cubicBezTo>
                      <a:pt x="12009" y="220"/>
                      <a:pt x="10803" y="0"/>
                      <a:pt x="9497"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62"/>
              <p:cNvSpPr/>
              <p:nvPr/>
            </p:nvSpPr>
            <p:spPr>
              <a:xfrm>
                <a:off x="3368550" y="238100"/>
                <a:ext cx="1089150" cy="1354050"/>
              </a:xfrm>
              <a:custGeom>
                <a:avLst/>
                <a:gdLst/>
                <a:ahLst/>
                <a:cxnLst/>
                <a:rect l="l" t="t" r="r" b="b"/>
                <a:pathLst>
                  <a:path w="43566" h="54162" extrusionOk="0">
                    <a:moveTo>
                      <a:pt x="40538" y="1"/>
                    </a:moveTo>
                    <a:cubicBezTo>
                      <a:pt x="40536" y="1"/>
                      <a:pt x="40535" y="1"/>
                      <a:pt x="40533" y="1"/>
                    </a:cubicBezTo>
                    <a:lnTo>
                      <a:pt x="23581" y="183"/>
                    </a:lnTo>
                    <a:lnTo>
                      <a:pt x="19703" y="224"/>
                    </a:lnTo>
                    <a:lnTo>
                      <a:pt x="2751" y="406"/>
                    </a:lnTo>
                    <a:cubicBezTo>
                      <a:pt x="2416" y="408"/>
                      <a:pt x="2128" y="645"/>
                      <a:pt x="2061" y="973"/>
                    </a:cubicBezTo>
                    <a:cubicBezTo>
                      <a:pt x="1530" y="3469"/>
                      <a:pt x="0" y="13846"/>
                      <a:pt x="8783" y="22600"/>
                    </a:cubicBezTo>
                    <a:cubicBezTo>
                      <a:pt x="18846" y="32630"/>
                      <a:pt x="19789" y="34399"/>
                      <a:pt x="18887" y="42942"/>
                    </a:cubicBezTo>
                    <a:cubicBezTo>
                      <a:pt x="17982" y="51485"/>
                      <a:pt x="13855" y="54161"/>
                      <a:pt x="13855" y="54161"/>
                    </a:cubicBezTo>
                    <a:lnTo>
                      <a:pt x="22106" y="54072"/>
                    </a:lnTo>
                    <a:lnTo>
                      <a:pt x="22326" y="54070"/>
                    </a:lnTo>
                    <a:lnTo>
                      <a:pt x="30577" y="53982"/>
                    </a:lnTo>
                    <a:cubicBezTo>
                      <a:pt x="30577" y="53982"/>
                      <a:pt x="26396" y="51394"/>
                      <a:pt x="25309" y="42870"/>
                    </a:cubicBezTo>
                    <a:cubicBezTo>
                      <a:pt x="24222" y="34348"/>
                      <a:pt x="25127" y="32560"/>
                      <a:pt x="34972" y="22320"/>
                    </a:cubicBezTo>
                    <a:cubicBezTo>
                      <a:pt x="43566" y="13379"/>
                      <a:pt x="41816" y="3039"/>
                      <a:pt x="41232" y="554"/>
                    </a:cubicBezTo>
                    <a:cubicBezTo>
                      <a:pt x="41158" y="228"/>
                      <a:pt x="40869" y="1"/>
                      <a:pt x="405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62"/>
              <p:cNvSpPr/>
              <p:nvPr/>
            </p:nvSpPr>
            <p:spPr>
              <a:xfrm>
                <a:off x="3588225" y="1559325"/>
                <a:ext cx="673800" cy="265125"/>
              </a:xfrm>
              <a:custGeom>
                <a:avLst/>
                <a:gdLst/>
                <a:ahLst/>
                <a:cxnLst/>
                <a:rect l="l" t="t" r="r" b="b"/>
                <a:pathLst>
                  <a:path w="26952" h="10605" extrusionOk="0">
                    <a:moveTo>
                      <a:pt x="26784" y="0"/>
                    </a:moveTo>
                    <a:lnTo>
                      <a:pt x="58" y="285"/>
                    </a:lnTo>
                    <a:cubicBezTo>
                      <a:pt x="27" y="285"/>
                      <a:pt x="1" y="311"/>
                      <a:pt x="1" y="343"/>
                    </a:cubicBezTo>
                    <a:lnTo>
                      <a:pt x="111" y="10604"/>
                    </a:lnTo>
                    <a:lnTo>
                      <a:pt x="26951" y="10320"/>
                    </a:lnTo>
                    <a:lnTo>
                      <a:pt x="26841" y="58"/>
                    </a:lnTo>
                    <a:cubicBezTo>
                      <a:pt x="26841" y="27"/>
                      <a:pt x="26815" y="0"/>
                      <a:pt x="2678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62"/>
              <p:cNvSpPr/>
              <p:nvPr/>
            </p:nvSpPr>
            <p:spPr>
              <a:xfrm>
                <a:off x="3513850" y="1774875"/>
                <a:ext cx="825300" cy="92000"/>
              </a:xfrm>
              <a:custGeom>
                <a:avLst/>
                <a:gdLst/>
                <a:ahLst/>
                <a:cxnLst/>
                <a:rect l="l" t="t" r="r" b="b"/>
                <a:pathLst>
                  <a:path w="33012" h="3680" extrusionOk="0">
                    <a:moveTo>
                      <a:pt x="32921" y="0"/>
                    </a:moveTo>
                    <a:lnTo>
                      <a:pt x="58" y="350"/>
                    </a:lnTo>
                    <a:cubicBezTo>
                      <a:pt x="27" y="350"/>
                      <a:pt x="0" y="376"/>
                      <a:pt x="0" y="410"/>
                    </a:cubicBezTo>
                    <a:lnTo>
                      <a:pt x="36" y="3680"/>
                    </a:lnTo>
                    <a:lnTo>
                      <a:pt x="33012" y="3328"/>
                    </a:lnTo>
                    <a:lnTo>
                      <a:pt x="32978" y="58"/>
                    </a:lnTo>
                    <a:cubicBezTo>
                      <a:pt x="32978" y="27"/>
                      <a:pt x="32952" y="0"/>
                      <a:pt x="32921" y="0"/>
                    </a:cubicBezTo>
                    <a:close/>
                  </a:path>
                </a:pathLst>
              </a:custGeom>
              <a:solidFill>
                <a:srgbClr val="E7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62"/>
              <p:cNvSpPr/>
              <p:nvPr/>
            </p:nvSpPr>
            <p:spPr>
              <a:xfrm>
                <a:off x="3466550" y="322000"/>
                <a:ext cx="893500" cy="458025"/>
              </a:xfrm>
              <a:custGeom>
                <a:avLst/>
                <a:gdLst/>
                <a:ahLst/>
                <a:cxnLst/>
                <a:rect l="l" t="t" r="r" b="b"/>
                <a:pathLst>
                  <a:path w="35740" h="18321" extrusionOk="0">
                    <a:moveTo>
                      <a:pt x="34103" y="1"/>
                    </a:moveTo>
                    <a:cubicBezTo>
                      <a:pt x="34097" y="1"/>
                      <a:pt x="34091" y="1"/>
                      <a:pt x="34085" y="1"/>
                    </a:cubicBezTo>
                    <a:lnTo>
                      <a:pt x="18162" y="171"/>
                    </a:lnTo>
                    <a:lnTo>
                      <a:pt x="17351" y="181"/>
                    </a:lnTo>
                    <a:lnTo>
                      <a:pt x="1428" y="350"/>
                    </a:lnTo>
                    <a:cubicBezTo>
                      <a:pt x="834" y="353"/>
                      <a:pt x="348" y="820"/>
                      <a:pt x="320" y="1413"/>
                    </a:cubicBezTo>
                    <a:cubicBezTo>
                      <a:pt x="315" y="1492"/>
                      <a:pt x="312" y="1578"/>
                      <a:pt x="310" y="1667"/>
                    </a:cubicBezTo>
                    <a:cubicBezTo>
                      <a:pt x="1" y="10807"/>
                      <a:pt x="7459" y="18321"/>
                      <a:pt x="16585" y="18321"/>
                    </a:cubicBezTo>
                    <a:cubicBezTo>
                      <a:pt x="16644" y="18321"/>
                      <a:pt x="16703" y="18321"/>
                      <a:pt x="16762" y="18320"/>
                    </a:cubicBezTo>
                    <a:lnTo>
                      <a:pt x="17545" y="18310"/>
                    </a:lnTo>
                    <a:lnTo>
                      <a:pt x="18354" y="18303"/>
                    </a:lnTo>
                    <a:lnTo>
                      <a:pt x="19136" y="18294"/>
                    </a:lnTo>
                    <a:cubicBezTo>
                      <a:pt x="28343" y="18196"/>
                      <a:pt x="35739" y="10485"/>
                      <a:pt x="35229" y="1294"/>
                    </a:cubicBezTo>
                    <a:cubicBezTo>
                      <a:pt x="35225" y="1203"/>
                      <a:pt x="35220" y="1119"/>
                      <a:pt x="35215" y="1040"/>
                    </a:cubicBezTo>
                    <a:cubicBezTo>
                      <a:pt x="35175" y="455"/>
                      <a:pt x="34689" y="1"/>
                      <a:pt x="34103"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62"/>
              <p:cNvSpPr/>
              <p:nvPr/>
            </p:nvSpPr>
            <p:spPr>
              <a:xfrm>
                <a:off x="3472850" y="260850"/>
                <a:ext cx="874375" cy="56650"/>
              </a:xfrm>
              <a:custGeom>
                <a:avLst/>
                <a:gdLst/>
                <a:ahLst/>
                <a:cxnLst/>
                <a:rect l="l" t="t" r="r" b="b"/>
                <a:pathLst>
                  <a:path w="34975" h="2266" extrusionOk="0">
                    <a:moveTo>
                      <a:pt x="34014" y="1"/>
                    </a:moveTo>
                    <a:cubicBezTo>
                      <a:pt x="34011" y="1"/>
                      <a:pt x="34008" y="1"/>
                      <a:pt x="34005" y="1"/>
                    </a:cubicBezTo>
                    <a:lnTo>
                      <a:pt x="953" y="355"/>
                    </a:lnTo>
                    <a:cubicBezTo>
                      <a:pt x="424" y="360"/>
                      <a:pt x="1" y="791"/>
                      <a:pt x="8" y="1320"/>
                    </a:cubicBezTo>
                    <a:cubicBezTo>
                      <a:pt x="13" y="1843"/>
                      <a:pt x="441" y="2265"/>
                      <a:pt x="964" y="2265"/>
                    </a:cubicBezTo>
                    <a:cubicBezTo>
                      <a:pt x="967" y="2265"/>
                      <a:pt x="969" y="2265"/>
                      <a:pt x="972" y="2265"/>
                    </a:cubicBezTo>
                    <a:lnTo>
                      <a:pt x="34022" y="1913"/>
                    </a:lnTo>
                    <a:cubicBezTo>
                      <a:pt x="34551" y="1906"/>
                      <a:pt x="34975" y="1473"/>
                      <a:pt x="34968" y="946"/>
                    </a:cubicBezTo>
                    <a:cubicBezTo>
                      <a:pt x="34963" y="422"/>
                      <a:pt x="34537" y="1"/>
                      <a:pt x="34014"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62"/>
              <p:cNvSpPr/>
              <p:nvPr/>
            </p:nvSpPr>
            <p:spPr>
              <a:xfrm>
                <a:off x="3746150" y="421050"/>
                <a:ext cx="332625" cy="316350"/>
              </a:xfrm>
              <a:custGeom>
                <a:avLst/>
                <a:gdLst/>
                <a:ahLst/>
                <a:cxnLst/>
                <a:rect l="l" t="t" r="r" b="b"/>
                <a:pathLst>
                  <a:path w="13305" h="12654" extrusionOk="0">
                    <a:moveTo>
                      <a:pt x="6653" y="1"/>
                    </a:moveTo>
                    <a:lnTo>
                      <a:pt x="4597" y="4166"/>
                    </a:lnTo>
                    <a:lnTo>
                      <a:pt x="1" y="4833"/>
                    </a:lnTo>
                    <a:lnTo>
                      <a:pt x="3325" y="8075"/>
                    </a:lnTo>
                    <a:lnTo>
                      <a:pt x="2540" y="12654"/>
                    </a:lnTo>
                    <a:lnTo>
                      <a:pt x="6653" y="10492"/>
                    </a:lnTo>
                    <a:lnTo>
                      <a:pt x="10765" y="12654"/>
                    </a:lnTo>
                    <a:lnTo>
                      <a:pt x="9978" y="8075"/>
                    </a:lnTo>
                    <a:lnTo>
                      <a:pt x="13305" y="4833"/>
                    </a:lnTo>
                    <a:lnTo>
                      <a:pt x="8709" y="4166"/>
                    </a:lnTo>
                    <a:lnTo>
                      <a:pt x="6653" y="1"/>
                    </a:lnTo>
                    <a:close/>
                    <a:moveTo>
                      <a:pt x="2540" y="12654"/>
                    </a:moveTo>
                    <a:lnTo>
                      <a:pt x="2540" y="12654"/>
                    </a:lnTo>
                    <a:lnTo>
                      <a:pt x="2540" y="1265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79" name="Google Shape;5479;p62"/>
          <p:cNvGrpSpPr/>
          <p:nvPr/>
        </p:nvGrpSpPr>
        <p:grpSpPr>
          <a:xfrm>
            <a:off x="2496179" y="3734510"/>
            <a:ext cx="1243128" cy="637739"/>
            <a:chOff x="2496310" y="3693351"/>
            <a:chExt cx="1342906" cy="688926"/>
          </a:xfrm>
        </p:grpSpPr>
        <p:grpSp>
          <p:nvGrpSpPr>
            <p:cNvPr id="5480" name="Google Shape;5480;p62"/>
            <p:cNvGrpSpPr/>
            <p:nvPr/>
          </p:nvGrpSpPr>
          <p:grpSpPr>
            <a:xfrm>
              <a:off x="2496310" y="3693351"/>
              <a:ext cx="1342906" cy="688875"/>
              <a:chOff x="2496310" y="3693351"/>
              <a:chExt cx="1342906" cy="688875"/>
            </a:xfrm>
          </p:grpSpPr>
          <p:sp>
            <p:nvSpPr>
              <p:cNvPr id="5481" name="Google Shape;5481;p62"/>
              <p:cNvSpPr/>
              <p:nvPr/>
            </p:nvSpPr>
            <p:spPr>
              <a:xfrm>
                <a:off x="2567815" y="3809577"/>
                <a:ext cx="1200140" cy="572649"/>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62"/>
              <p:cNvSpPr/>
              <p:nvPr/>
            </p:nvSpPr>
            <p:spPr>
              <a:xfrm>
                <a:off x="342068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62"/>
              <p:cNvSpPr/>
              <p:nvPr/>
            </p:nvSpPr>
            <p:spPr>
              <a:xfrm>
                <a:off x="3135700" y="3791751"/>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62"/>
              <p:cNvSpPr/>
              <p:nvPr/>
            </p:nvSpPr>
            <p:spPr>
              <a:xfrm>
                <a:off x="3620515"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62"/>
              <p:cNvSpPr/>
              <p:nvPr/>
            </p:nvSpPr>
            <p:spPr>
              <a:xfrm>
                <a:off x="284380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62"/>
              <p:cNvSpPr/>
              <p:nvPr/>
            </p:nvSpPr>
            <p:spPr>
              <a:xfrm>
                <a:off x="2652010"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487" name="Google Shape;5487;p62"/>
              <p:cNvCxnSpPr>
                <a:stCxn id="5485" idx="0"/>
              </p:cNvCxnSpPr>
              <p:nvPr/>
            </p:nvCxnSpPr>
            <p:spPr>
              <a:xfrm rot="5400000" flipH="1">
                <a:off x="2741958" y="3724116"/>
                <a:ext cx="68700" cy="200100"/>
              </a:xfrm>
              <a:prstGeom prst="bentConnector2">
                <a:avLst/>
              </a:prstGeom>
              <a:noFill/>
              <a:ln w="19050" cap="flat" cmpd="sng">
                <a:solidFill>
                  <a:srgbClr val="869FB2"/>
                </a:solidFill>
                <a:prstDash val="solid"/>
                <a:round/>
                <a:headEnd type="none" w="med" len="med"/>
                <a:tailEnd type="none" w="med" len="med"/>
              </a:ln>
            </p:spPr>
          </p:cxnSp>
          <p:cxnSp>
            <p:nvCxnSpPr>
              <p:cNvPr id="5488" name="Google Shape;5488;p62"/>
              <p:cNvCxnSpPr>
                <a:stCxn id="5482" idx="0"/>
              </p:cNvCxnSpPr>
              <p:nvPr/>
            </p:nvCxnSpPr>
            <p:spPr>
              <a:xfrm rot="-5400000">
                <a:off x="3512338" y="3723516"/>
                <a:ext cx="75900" cy="194100"/>
              </a:xfrm>
              <a:prstGeom prst="bentConnector2">
                <a:avLst/>
              </a:prstGeom>
              <a:noFill/>
              <a:ln w="19050" cap="flat" cmpd="sng">
                <a:solidFill>
                  <a:srgbClr val="869FB2"/>
                </a:solidFill>
                <a:prstDash val="solid"/>
                <a:round/>
                <a:headEnd type="none" w="med" len="med"/>
                <a:tailEnd type="none" w="med" len="med"/>
              </a:ln>
            </p:spPr>
          </p:cxnSp>
          <p:cxnSp>
            <p:nvCxnSpPr>
              <p:cNvPr id="5489" name="Google Shape;5489;p62"/>
              <p:cNvCxnSpPr>
                <a:stCxn id="5483" idx="0"/>
              </p:cNvCxnSpPr>
              <p:nvPr/>
            </p:nvCxnSpPr>
            <p:spPr>
              <a:xfrm rot="-5400000">
                <a:off x="3119350" y="3742251"/>
                <a:ext cx="984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5490" name="Google Shape;5490;p62"/>
              <p:cNvCxnSpPr>
                <a:stCxn id="5486" idx="2"/>
              </p:cNvCxnSpPr>
              <p:nvPr/>
            </p:nvCxnSpPr>
            <p:spPr>
              <a:xfrm flipH="1">
                <a:off x="2496310" y="4065467"/>
                <a:ext cx="1557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5491" name="Google Shape;5491;p62"/>
              <p:cNvCxnSpPr>
                <a:stCxn id="5484" idx="6"/>
              </p:cNvCxnSpPr>
              <p:nvPr/>
            </p:nvCxnSpPr>
            <p:spPr>
              <a:xfrm>
                <a:off x="3685615" y="4065467"/>
                <a:ext cx="153600" cy="600"/>
              </a:xfrm>
              <a:prstGeom prst="bentConnector3">
                <a:avLst>
                  <a:gd name="adj1" fmla="val 50000"/>
                </a:avLst>
              </a:prstGeom>
              <a:noFill/>
              <a:ln w="19050" cap="flat" cmpd="sng">
                <a:solidFill>
                  <a:srgbClr val="869FB2"/>
                </a:solidFill>
                <a:prstDash val="solid"/>
                <a:round/>
                <a:headEnd type="none" w="med" len="med"/>
                <a:tailEnd type="none" w="med" len="med"/>
              </a:ln>
            </p:spPr>
          </p:cxnSp>
        </p:grpSp>
        <p:grpSp>
          <p:nvGrpSpPr>
            <p:cNvPr id="5492" name="Google Shape;5492;p62"/>
            <p:cNvGrpSpPr/>
            <p:nvPr/>
          </p:nvGrpSpPr>
          <p:grpSpPr>
            <a:xfrm>
              <a:off x="2675275" y="3930557"/>
              <a:ext cx="1003306" cy="451719"/>
              <a:chOff x="2675275" y="4174282"/>
              <a:chExt cx="1003306" cy="451719"/>
            </a:xfrm>
          </p:grpSpPr>
          <p:sp>
            <p:nvSpPr>
              <p:cNvPr id="5493" name="Google Shape;5493;p62"/>
              <p:cNvSpPr/>
              <p:nvPr/>
            </p:nvSpPr>
            <p:spPr>
              <a:xfrm>
                <a:off x="2675275" y="4174282"/>
                <a:ext cx="1003306" cy="451719"/>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62"/>
              <p:cNvSpPr/>
              <p:nvPr/>
            </p:nvSpPr>
            <p:spPr>
              <a:xfrm>
                <a:off x="2716046" y="4210984"/>
                <a:ext cx="921789" cy="415018"/>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62"/>
              <p:cNvSpPr/>
              <p:nvPr/>
            </p:nvSpPr>
            <p:spPr>
              <a:xfrm>
                <a:off x="2762606" y="4252906"/>
                <a:ext cx="828676" cy="373095"/>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96" name="Google Shape;5496;p62"/>
          <p:cNvGrpSpPr/>
          <p:nvPr/>
        </p:nvGrpSpPr>
        <p:grpSpPr>
          <a:xfrm>
            <a:off x="1669850" y="1171356"/>
            <a:ext cx="574511" cy="874709"/>
            <a:chOff x="1715404" y="1112080"/>
            <a:chExt cx="642270" cy="977984"/>
          </a:xfrm>
        </p:grpSpPr>
        <p:grpSp>
          <p:nvGrpSpPr>
            <p:cNvPr id="5497" name="Google Shape;5497;p62"/>
            <p:cNvGrpSpPr/>
            <p:nvPr/>
          </p:nvGrpSpPr>
          <p:grpSpPr>
            <a:xfrm>
              <a:off x="1715404" y="1112080"/>
              <a:ext cx="642270" cy="977984"/>
              <a:chOff x="1715404" y="1112080"/>
              <a:chExt cx="642270" cy="977984"/>
            </a:xfrm>
          </p:grpSpPr>
          <p:sp>
            <p:nvSpPr>
              <p:cNvPr id="5498" name="Google Shape;5498;p62"/>
              <p:cNvSpPr/>
              <p:nvPr/>
            </p:nvSpPr>
            <p:spPr>
              <a:xfrm>
                <a:off x="1715404" y="1112080"/>
                <a:ext cx="642270" cy="642270"/>
              </a:xfrm>
              <a:custGeom>
                <a:avLst/>
                <a:gdLst/>
                <a:ahLst/>
                <a:cxnLst/>
                <a:rect l="l" t="t" r="r" b="b"/>
                <a:pathLst>
                  <a:path w="41544" h="41544" extrusionOk="0">
                    <a:moveTo>
                      <a:pt x="20773" y="3462"/>
                    </a:moveTo>
                    <a:cubicBezTo>
                      <a:pt x="30333" y="3462"/>
                      <a:pt x="38081" y="11211"/>
                      <a:pt x="38081" y="20771"/>
                    </a:cubicBezTo>
                    <a:cubicBezTo>
                      <a:pt x="38081" y="30331"/>
                      <a:pt x="30333" y="38081"/>
                      <a:pt x="20773" y="38081"/>
                    </a:cubicBezTo>
                    <a:cubicBezTo>
                      <a:pt x="11213" y="38081"/>
                      <a:pt x="3462" y="30331"/>
                      <a:pt x="3462" y="20771"/>
                    </a:cubicBezTo>
                    <a:cubicBezTo>
                      <a:pt x="3462" y="11211"/>
                      <a:pt x="11213" y="3462"/>
                      <a:pt x="20773" y="3462"/>
                    </a:cubicBezTo>
                    <a:close/>
                    <a:moveTo>
                      <a:pt x="20773" y="0"/>
                    </a:moveTo>
                    <a:cubicBezTo>
                      <a:pt x="9301" y="0"/>
                      <a:pt x="0" y="9299"/>
                      <a:pt x="0" y="20771"/>
                    </a:cubicBezTo>
                    <a:cubicBezTo>
                      <a:pt x="0" y="32243"/>
                      <a:pt x="9301" y="41543"/>
                      <a:pt x="20773" y="41543"/>
                    </a:cubicBezTo>
                    <a:cubicBezTo>
                      <a:pt x="32245" y="41543"/>
                      <a:pt x="41543" y="32243"/>
                      <a:pt x="41543" y="20771"/>
                    </a:cubicBezTo>
                    <a:cubicBezTo>
                      <a:pt x="41543" y="9299"/>
                      <a:pt x="32245" y="0"/>
                      <a:pt x="20773"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62"/>
              <p:cNvSpPr/>
              <p:nvPr/>
            </p:nvSpPr>
            <p:spPr>
              <a:xfrm>
                <a:off x="1956781" y="1714402"/>
                <a:ext cx="9121" cy="375663"/>
              </a:xfrm>
              <a:custGeom>
                <a:avLst/>
                <a:gdLst/>
                <a:ahLst/>
                <a:cxnLst/>
                <a:rect l="l" t="t" r="r" b="b"/>
                <a:pathLst>
                  <a:path w="590" h="24299" extrusionOk="0">
                    <a:moveTo>
                      <a:pt x="0" y="0"/>
                    </a:moveTo>
                    <a:lnTo>
                      <a:pt x="0" y="24299"/>
                    </a:lnTo>
                    <a:lnTo>
                      <a:pt x="589" y="24299"/>
                    </a:lnTo>
                    <a:lnTo>
                      <a:pt x="589"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0" name="Google Shape;5500;p62"/>
            <p:cNvGrpSpPr/>
            <p:nvPr/>
          </p:nvGrpSpPr>
          <p:grpSpPr>
            <a:xfrm>
              <a:off x="1768927" y="1165603"/>
              <a:ext cx="535225" cy="851367"/>
              <a:chOff x="1768927" y="1165603"/>
              <a:chExt cx="535225" cy="851367"/>
            </a:xfrm>
          </p:grpSpPr>
          <p:sp>
            <p:nvSpPr>
              <p:cNvPr id="5501" name="Google Shape;5501;p62"/>
              <p:cNvSpPr/>
              <p:nvPr/>
            </p:nvSpPr>
            <p:spPr>
              <a:xfrm>
                <a:off x="1768927" y="1165603"/>
                <a:ext cx="535225" cy="535225"/>
              </a:xfrm>
              <a:custGeom>
                <a:avLst/>
                <a:gdLst/>
                <a:ahLst/>
                <a:cxnLst/>
                <a:rect l="l" t="t" r="r" b="b"/>
                <a:pathLst>
                  <a:path w="34620" h="34620" extrusionOk="0">
                    <a:moveTo>
                      <a:pt x="17311" y="3462"/>
                    </a:moveTo>
                    <a:cubicBezTo>
                      <a:pt x="24959" y="3462"/>
                      <a:pt x="31157" y="9661"/>
                      <a:pt x="31157" y="17309"/>
                    </a:cubicBezTo>
                    <a:cubicBezTo>
                      <a:pt x="31157" y="24957"/>
                      <a:pt x="24959" y="31157"/>
                      <a:pt x="17311" y="31157"/>
                    </a:cubicBezTo>
                    <a:cubicBezTo>
                      <a:pt x="9663" y="31157"/>
                      <a:pt x="3462" y="24957"/>
                      <a:pt x="3462" y="17309"/>
                    </a:cubicBezTo>
                    <a:cubicBezTo>
                      <a:pt x="3462" y="9661"/>
                      <a:pt x="9663" y="3462"/>
                      <a:pt x="17311" y="3462"/>
                    </a:cubicBezTo>
                    <a:close/>
                    <a:moveTo>
                      <a:pt x="17311" y="0"/>
                    </a:moveTo>
                    <a:cubicBezTo>
                      <a:pt x="7751" y="0"/>
                      <a:pt x="0" y="7749"/>
                      <a:pt x="0" y="17309"/>
                    </a:cubicBezTo>
                    <a:cubicBezTo>
                      <a:pt x="0" y="26869"/>
                      <a:pt x="7751" y="34619"/>
                      <a:pt x="17311" y="34619"/>
                    </a:cubicBezTo>
                    <a:cubicBezTo>
                      <a:pt x="26871" y="34619"/>
                      <a:pt x="34619" y="26869"/>
                      <a:pt x="34619" y="17309"/>
                    </a:cubicBezTo>
                    <a:cubicBezTo>
                      <a:pt x="34619" y="7749"/>
                      <a:pt x="26871" y="0"/>
                      <a:pt x="17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62"/>
              <p:cNvSpPr/>
              <p:nvPr/>
            </p:nvSpPr>
            <p:spPr>
              <a:xfrm>
                <a:off x="2006902" y="1668949"/>
                <a:ext cx="9137" cy="348020"/>
              </a:xfrm>
              <a:custGeom>
                <a:avLst/>
                <a:gdLst/>
                <a:ahLst/>
                <a:cxnLst/>
                <a:rect l="l" t="t" r="r" b="b"/>
                <a:pathLst>
                  <a:path w="591" h="22511" extrusionOk="0">
                    <a:moveTo>
                      <a:pt x="1" y="0"/>
                    </a:moveTo>
                    <a:lnTo>
                      <a:pt x="1" y="22510"/>
                    </a:lnTo>
                    <a:lnTo>
                      <a:pt x="590" y="22510"/>
                    </a:lnTo>
                    <a:lnTo>
                      <a:pt x="590"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3" name="Google Shape;5503;p62"/>
            <p:cNvGrpSpPr/>
            <p:nvPr/>
          </p:nvGrpSpPr>
          <p:grpSpPr>
            <a:xfrm>
              <a:off x="1822449" y="1219125"/>
              <a:ext cx="428180" cy="718859"/>
              <a:chOff x="1822449" y="1219125"/>
              <a:chExt cx="428180" cy="718859"/>
            </a:xfrm>
          </p:grpSpPr>
          <p:sp>
            <p:nvSpPr>
              <p:cNvPr id="5504" name="Google Shape;5504;p62"/>
              <p:cNvSpPr/>
              <p:nvPr/>
            </p:nvSpPr>
            <p:spPr>
              <a:xfrm>
                <a:off x="1822449" y="1219125"/>
                <a:ext cx="428180" cy="428180"/>
              </a:xfrm>
              <a:custGeom>
                <a:avLst/>
                <a:gdLst/>
                <a:ahLst/>
                <a:cxnLst/>
                <a:rect l="l" t="t" r="r" b="b"/>
                <a:pathLst>
                  <a:path w="27696" h="27696" extrusionOk="0">
                    <a:moveTo>
                      <a:pt x="13849" y="3462"/>
                    </a:moveTo>
                    <a:cubicBezTo>
                      <a:pt x="19585" y="3462"/>
                      <a:pt x="24233" y="8111"/>
                      <a:pt x="24233" y="13847"/>
                    </a:cubicBezTo>
                    <a:cubicBezTo>
                      <a:pt x="24233" y="19583"/>
                      <a:pt x="19585" y="24233"/>
                      <a:pt x="13849" y="24233"/>
                    </a:cubicBezTo>
                    <a:cubicBezTo>
                      <a:pt x="8113" y="24233"/>
                      <a:pt x="3462" y="19583"/>
                      <a:pt x="3462" y="13847"/>
                    </a:cubicBezTo>
                    <a:cubicBezTo>
                      <a:pt x="3462" y="8111"/>
                      <a:pt x="8113" y="3462"/>
                      <a:pt x="13849" y="3462"/>
                    </a:cubicBezTo>
                    <a:close/>
                    <a:moveTo>
                      <a:pt x="13849" y="0"/>
                    </a:moveTo>
                    <a:cubicBezTo>
                      <a:pt x="6201" y="0"/>
                      <a:pt x="0" y="6199"/>
                      <a:pt x="0" y="13847"/>
                    </a:cubicBezTo>
                    <a:cubicBezTo>
                      <a:pt x="0" y="21495"/>
                      <a:pt x="6201" y="27695"/>
                      <a:pt x="13849" y="27695"/>
                    </a:cubicBezTo>
                    <a:cubicBezTo>
                      <a:pt x="21497" y="27695"/>
                      <a:pt x="27695" y="21495"/>
                      <a:pt x="27695" y="13847"/>
                    </a:cubicBezTo>
                    <a:cubicBezTo>
                      <a:pt x="27695" y="6199"/>
                      <a:pt x="21497" y="0"/>
                      <a:pt x="1384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62"/>
              <p:cNvSpPr/>
              <p:nvPr/>
            </p:nvSpPr>
            <p:spPr>
              <a:xfrm>
                <a:off x="2057039" y="1605996"/>
                <a:ext cx="9121" cy="331988"/>
              </a:xfrm>
              <a:custGeom>
                <a:avLst/>
                <a:gdLst/>
                <a:ahLst/>
                <a:cxnLst/>
                <a:rect l="l" t="t" r="r" b="b"/>
                <a:pathLst>
                  <a:path w="590" h="21474" extrusionOk="0">
                    <a:moveTo>
                      <a:pt x="0" y="0"/>
                    </a:moveTo>
                    <a:lnTo>
                      <a:pt x="0" y="21474"/>
                    </a:lnTo>
                    <a:lnTo>
                      <a:pt x="590" y="21474"/>
                    </a:lnTo>
                    <a:lnTo>
                      <a:pt x="59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6" name="Google Shape;5506;p62"/>
            <p:cNvGrpSpPr/>
            <p:nvPr/>
          </p:nvGrpSpPr>
          <p:grpSpPr>
            <a:xfrm>
              <a:off x="1875972" y="1272648"/>
              <a:ext cx="321135" cy="586939"/>
              <a:chOff x="1875972" y="1272648"/>
              <a:chExt cx="321135" cy="586939"/>
            </a:xfrm>
          </p:grpSpPr>
          <p:sp>
            <p:nvSpPr>
              <p:cNvPr id="5507" name="Google Shape;5507;p62"/>
              <p:cNvSpPr/>
              <p:nvPr/>
            </p:nvSpPr>
            <p:spPr>
              <a:xfrm>
                <a:off x="1875972" y="1272648"/>
                <a:ext cx="321135" cy="321120"/>
              </a:xfrm>
              <a:custGeom>
                <a:avLst/>
                <a:gdLst/>
                <a:ahLst/>
                <a:cxnLst/>
                <a:rect l="l" t="t" r="r" b="b"/>
                <a:pathLst>
                  <a:path w="20772" h="20771" extrusionOk="0">
                    <a:moveTo>
                      <a:pt x="10387" y="3461"/>
                    </a:moveTo>
                    <a:cubicBezTo>
                      <a:pt x="14211" y="3461"/>
                      <a:pt x="17309" y="6561"/>
                      <a:pt x="17309" y="10385"/>
                    </a:cubicBezTo>
                    <a:cubicBezTo>
                      <a:pt x="17309" y="14209"/>
                      <a:pt x="14211" y="17309"/>
                      <a:pt x="10387" y="17309"/>
                    </a:cubicBezTo>
                    <a:cubicBezTo>
                      <a:pt x="6563" y="17309"/>
                      <a:pt x="3462" y="14209"/>
                      <a:pt x="3462" y="10385"/>
                    </a:cubicBezTo>
                    <a:cubicBezTo>
                      <a:pt x="3462" y="6561"/>
                      <a:pt x="6563" y="3461"/>
                      <a:pt x="10387" y="3461"/>
                    </a:cubicBezTo>
                    <a:close/>
                    <a:moveTo>
                      <a:pt x="10387" y="0"/>
                    </a:moveTo>
                    <a:cubicBezTo>
                      <a:pt x="4651" y="0"/>
                      <a:pt x="0" y="4649"/>
                      <a:pt x="0" y="10385"/>
                    </a:cubicBezTo>
                    <a:cubicBezTo>
                      <a:pt x="0" y="16121"/>
                      <a:pt x="4651" y="20771"/>
                      <a:pt x="10387" y="20771"/>
                    </a:cubicBezTo>
                    <a:cubicBezTo>
                      <a:pt x="16123" y="20771"/>
                      <a:pt x="20771" y="16121"/>
                      <a:pt x="20771" y="10385"/>
                    </a:cubicBezTo>
                    <a:cubicBezTo>
                      <a:pt x="20771" y="4649"/>
                      <a:pt x="16123" y="0"/>
                      <a:pt x="1038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62"/>
              <p:cNvSpPr/>
              <p:nvPr/>
            </p:nvSpPr>
            <p:spPr>
              <a:xfrm>
                <a:off x="2107176" y="1533705"/>
                <a:ext cx="9121" cy="325881"/>
              </a:xfrm>
              <a:custGeom>
                <a:avLst/>
                <a:gdLst/>
                <a:ahLst/>
                <a:cxnLst/>
                <a:rect l="l" t="t" r="r" b="b"/>
                <a:pathLst>
                  <a:path w="590" h="21079" extrusionOk="0">
                    <a:moveTo>
                      <a:pt x="0" y="0"/>
                    </a:moveTo>
                    <a:lnTo>
                      <a:pt x="0" y="21078"/>
                    </a:lnTo>
                    <a:lnTo>
                      <a:pt x="589" y="21078"/>
                    </a:lnTo>
                    <a:lnTo>
                      <a:pt x="58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09" name="Google Shape;5509;p62"/>
          <p:cNvGrpSpPr/>
          <p:nvPr/>
        </p:nvGrpSpPr>
        <p:grpSpPr>
          <a:xfrm>
            <a:off x="7777011" y="3728078"/>
            <a:ext cx="293855" cy="644170"/>
            <a:chOff x="241025" y="3151575"/>
            <a:chExt cx="293855" cy="644170"/>
          </a:xfrm>
        </p:grpSpPr>
        <p:sp>
          <p:nvSpPr>
            <p:cNvPr id="5510" name="Google Shape;5510;p62"/>
            <p:cNvSpPr/>
            <p:nvPr/>
          </p:nvSpPr>
          <p:spPr>
            <a:xfrm>
              <a:off x="241025" y="3151575"/>
              <a:ext cx="293303" cy="644170"/>
            </a:xfrm>
            <a:custGeom>
              <a:avLst/>
              <a:gdLst/>
              <a:ahLst/>
              <a:cxnLst/>
              <a:rect l="l" t="t" r="r" b="b"/>
              <a:pathLst>
                <a:path w="19117" h="41986" extrusionOk="0">
                  <a:moveTo>
                    <a:pt x="1155" y="1"/>
                  </a:moveTo>
                  <a:cubicBezTo>
                    <a:pt x="516" y="1"/>
                    <a:pt x="1" y="516"/>
                    <a:pt x="1" y="1152"/>
                  </a:cubicBezTo>
                  <a:lnTo>
                    <a:pt x="1" y="35706"/>
                  </a:lnTo>
                  <a:cubicBezTo>
                    <a:pt x="1" y="36344"/>
                    <a:pt x="9559" y="41985"/>
                    <a:pt x="9559" y="41985"/>
                  </a:cubicBezTo>
                  <a:cubicBezTo>
                    <a:pt x="9559" y="41985"/>
                    <a:pt x="19117" y="36344"/>
                    <a:pt x="19117" y="35706"/>
                  </a:cubicBezTo>
                  <a:lnTo>
                    <a:pt x="19117" y="1152"/>
                  </a:lnTo>
                  <a:cubicBezTo>
                    <a:pt x="19117" y="516"/>
                    <a:pt x="18601" y="1"/>
                    <a:pt x="1796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62"/>
            <p:cNvSpPr/>
            <p:nvPr/>
          </p:nvSpPr>
          <p:spPr>
            <a:xfrm>
              <a:off x="241347" y="3252796"/>
              <a:ext cx="293533" cy="164134"/>
            </a:xfrm>
            <a:custGeom>
              <a:avLst/>
              <a:gdLst/>
              <a:ahLst/>
              <a:cxnLst/>
              <a:rect l="l" t="t" r="r" b="b"/>
              <a:pathLst>
                <a:path w="19132" h="10698" extrusionOk="0">
                  <a:moveTo>
                    <a:pt x="1" y="1"/>
                  </a:moveTo>
                  <a:lnTo>
                    <a:pt x="1" y="10698"/>
                  </a:lnTo>
                  <a:lnTo>
                    <a:pt x="19132" y="10698"/>
                  </a:lnTo>
                  <a:lnTo>
                    <a:pt x="19132"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12" name="Google Shape;5512;p62"/>
          <p:cNvGrpSpPr/>
          <p:nvPr/>
        </p:nvGrpSpPr>
        <p:grpSpPr>
          <a:xfrm>
            <a:off x="724994" y="2928078"/>
            <a:ext cx="1779649" cy="591620"/>
            <a:chOff x="246070" y="1983375"/>
            <a:chExt cx="1855347" cy="616849"/>
          </a:xfrm>
        </p:grpSpPr>
        <p:sp>
          <p:nvSpPr>
            <p:cNvPr id="5513" name="Google Shape;5513;p62"/>
            <p:cNvSpPr/>
            <p:nvPr/>
          </p:nvSpPr>
          <p:spPr>
            <a:xfrm>
              <a:off x="1072131" y="1983872"/>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62"/>
            <p:cNvSpPr/>
            <p:nvPr/>
          </p:nvSpPr>
          <p:spPr>
            <a:xfrm>
              <a:off x="1430530" y="2193486"/>
              <a:ext cx="46960" cy="46948"/>
            </a:xfrm>
            <a:custGeom>
              <a:avLst/>
              <a:gdLst/>
              <a:ahLst/>
              <a:cxnLst/>
              <a:rect l="l" t="t" r="r" b="b"/>
              <a:pathLst>
                <a:path w="3915" h="3914" extrusionOk="0">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62"/>
            <p:cNvSpPr/>
            <p:nvPr/>
          </p:nvSpPr>
          <p:spPr>
            <a:xfrm>
              <a:off x="1277847" y="2191554"/>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62"/>
            <p:cNvSpPr/>
            <p:nvPr/>
          </p:nvSpPr>
          <p:spPr>
            <a:xfrm>
              <a:off x="1690156" y="2190379"/>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62"/>
            <p:cNvSpPr/>
            <p:nvPr/>
          </p:nvSpPr>
          <p:spPr>
            <a:xfrm>
              <a:off x="1484068" y="1984268"/>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62"/>
            <p:cNvSpPr/>
            <p:nvPr/>
          </p:nvSpPr>
          <p:spPr>
            <a:xfrm flipH="1">
              <a:off x="865779" y="2190662"/>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62"/>
            <p:cNvSpPr/>
            <p:nvPr/>
          </p:nvSpPr>
          <p:spPr>
            <a:xfrm>
              <a:off x="246070" y="1983826"/>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62"/>
            <p:cNvSpPr/>
            <p:nvPr/>
          </p:nvSpPr>
          <p:spPr>
            <a:xfrm flipH="1">
              <a:off x="659595" y="1983375"/>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62"/>
            <p:cNvSpPr/>
            <p:nvPr/>
          </p:nvSpPr>
          <p:spPr>
            <a:xfrm flipH="1">
              <a:off x="451107" y="2189486"/>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22" name="Google Shape;5522;p62"/>
          <p:cNvGrpSpPr/>
          <p:nvPr/>
        </p:nvGrpSpPr>
        <p:grpSpPr>
          <a:xfrm>
            <a:off x="2335861" y="1171356"/>
            <a:ext cx="711055" cy="745993"/>
            <a:chOff x="2496269" y="1171698"/>
            <a:chExt cx="761953" cy="799392"/>
          </a:xfrm>
        </p:grpSpPr>
        <p:grpSp>
          <p:nvGrpSpPr>
            <p:cNvPr id="5523" name="Google Shape;5523;p62"/>
            <p:cNvGrpSpPr/>
            <p:nvPr/>
          </p:nvGrpSpPr>
          <p:grpSpPr>
            <a:xfrm>
              <a:off x="2496269" y="1171698"/>
              <a:ext cx="761953" cy="723022"/>
              <a:chOff x="2496269" y="1171698"/>
              <a:chExt cx="761953" cy="723022"/>
            </a:xfrm>
          </p:grpSpPr>
          <p:sp>
            <p:nvSpPr>
              <p:cNvPr id="5524" name="Google Shape;5524;p62"/>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62"/>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26" name="Google Shape;5526;p62"/>
              <p:cNvGrpSpPr/>
              <p:nvPr/>
            </p:nvGrpSpPr>
            <p:grpSpPr>
              <a:xfrm>
                <a:off x="2496269" y="1171698"/>
                <a:ext cx="761953" cy="723022"/>
                <a:chOff x="2496269" y="1120652"/>
                <a:chExt cx="761953" cy="723022"/>
              </a:xfrm>
            </p:grpSpPr>
            <p:grpSp>
              <p:nvGrpSpPr>
                <p:cNvPr id="5527" name="Google Shape;5527;p62"/>
                <p:cNvGrpSpPr/>
                <p:nvPr/>
              </p:nvGrpSpPr>
              <p:grpSpPr>
                <a:xfrm>
                  <a:off x="2496269" y="1120652"/>
                  <a:ext cx="761953" cy="723022"/>
                  <a:chOff x="2496269" y="1120652"/>
                  <a:chExt cx="761953" cy="723022"/>
                </a:xfrm>
              </p:grpSpPr>
              <p:grpSp>
                <p:nvGrpSpPr>
                  <p:cNvPr id="5528" name="Google Shape;5528;p62"/>
                  <p:cNvGrpSpPr/>
                  <p:nvPr/>
                </p:nvGrpSpPr>
                <p:grpSpPr>
                  <a:xfrm>
                    <a:off x="2496269" y="1304589"/>
                    <a:ext cx="407089" cy="305057"/>
                    <a:chOff x="2496269" y="1304589"/>
                    <a:chExt cx="407089" cy="305057"/>
                  </a:xfrm>
                </p:grpSpPr>
                <p:sp>
                  <p:nvSpPr>
                    <p:cNvPr id="5529" name="Google Shape;5529;p62"/>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62"/>
                    <p:cNvSpPr/>
                    <p:nvPr/>
                  </p:nvSpPr>
                  <p:spPr>
                    <a:xfrm>
                      <a:off x="2553035" y="1348798"/>
                      <a:ext cx="287349" cy="215318"/>
                    </a:xfrm>
                    <a:custGeom>
                      <a:avLst/>
                      <a:gdLst/>
                      <a:ahLst/>
                      <a:cxnLst/>
                      <a:rect l="l" t="t" r="r" b="b"/>
                      <a:pathLst>
                        <a:path w="45629" h="34191" extrusionOk="0">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31" name="Google Shape;5531;p62"/>
                  <p:cNvGrpSpPr/>
                  <p:nvPr/>
                </p:nvGrpSpPr>
                <p:grpSpPr>
                  <a:xfrm>
                    <a:off x="2586468" y="1493376"/>
                    <a:ext cx="358850" cy="349656"/>
                    <a:chOff x="2586468" y="1493376"/>
                    <a:chExt cx="358850" cy="349656"/>
                  </a:xfrm>
                </p:grpSpPr>
                <p:sp>
                  <p:nvSpPr>
                    <p:cNvPr id="5532" name="Google Shape;5532;p62"/>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62"/>
                    <p:cNvSpPr/>
                    <p:nvPr/>
                  </p:nvSpPr>
                  <p:spPr>
                    <a:xfrm>
                      <a:off x="2637642" y="1547125"/>
                      <a:ext cx="253304" cy="246805"/>
                    </a:xfrm>
                    <a:custGeom>
                      <a:avLst/>
                      <a:gdLst/>
                      <a:ahLst/>
                      <a:cxnLst/>
                      <a:rect l="l" t="t" r="r" b="b"/>
                      <a:pathLst>
                        <a:path w="40223" h="39191" extrusionOk="0">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34" name="Google Shape;5534;p62"/>
                  <p:cNvGrpSpPr/>
                  <p:nvPr/>
                </p:nvGrpSpPr>
                <p:grpSpPr>
                  <a:xfrm>
                    <a:off x="2807939" y="1494024"/>
                    <a:ext cx="358857" cy="349650"/>
                    <a:chOff x="2807939" y="1494024"/>
                    <a:chExt cx="358857" cy="349650"/>
                  </a:xfrm>
                </p:grpSpPr>
                <p:sp>
                  <p:nvSpPr>
                    <p:cNvPr id="5535" name="Google Shape;5535;p62"/>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62"/>
                    <p:cNvSpPr/>
                    <p:nvPr/>
                  </p:nvSpPr>
                  <p:spPr>
                    <a:xfrm>
                      <a:off x="2862324" y="1547767"/>
                      <a:ext cx="253292" cy="246805"/>
                    </a:xfrm>
                    <a:custGeom>
                      <a:avLst/>
                      <a:gdLst/>
                      <a:ahLst/>
                      <a:cxnLst/>
                      <a:rect l="l" t="t" r="r" b="b"/>
                      <a:pathLst>
                        <a:path w="40221" h="39191" extrusionOk="0">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37" name="Google Shape;5537;p62"/>
                  <p:cNvGrpSpPr/>
                  <p:nvPr/>
                </p:nvGrpSpPr>
                <p:grpSpPr>
                  <a:xfrm>
                    <a:off x="2851133" y="1305635"/>
                    <a:ext cx="407089" cy="305057"/>
                    <a:chOff x="2851133" y="1305635"/>
                    <a:chExt cx="407089" cy="305057"/>
                  </a:xfrm>
                </p:grpSpPr>
                <p:sp>
                  <p:nvSpPr>
                    <p:cNvPr id="5538" name="Google Shape;5538;p62"/>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62"/>
                    <p:cNvSpPr/>
                    <p:nvPr/>
                  </p:nvSpPr>
                  <p:spPr>
                    <a:xfrm>
                      <a:off x="2914108" y="1349849"/>
                      <a:ext cx="287349" cy="215324"/>
                    </a:xfrm>
                    <a:custGeom>
                      <a:avLst/>
                      <a:gdLst/>
                      <a:ahLst/>
                      <a:cxnLst/>
                      <a:rect l="l" t="t" r="r" b="b"/>
                      <a:pathLst>
                        <a:path w="45629" h="34192" extrusionOk="0">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40" name="Google Shape;5540;p62"/>
                  <p:cNvGrpSpPr/>
                  <p:nvPr/>
                </p:nvGrpSpPr>
                <p:grpSpPr>
                  <a:xfrm>
                    <a:off x="2727495" y="1120652"/>
                    <a:ext cx="300271" cy="396358"/>
                    <a:chOff x="2727495" y="1120652"/>
                    <a:chExt cx="300271" cy="396358"/>
                  </a:xfrm>
                </p:grpSpPr>
                <p:sp>
                  <p:nvSpPr>
                    <p:cNvPr id="5541" name="Google Shape;5541;p62"/>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62"/>
                    <p:cNvSpPr/>
                    <p:nvPr/>
                  </p:nvSpPr>
                  <p:spPr>
                    <a:xfrm>
                      <a:off x="2771659" y="1178948"/>
                      <a:ext cx="211942" cy="279766"/>
                    </a:xfrm>
                    <a:custGeom>
                      <a:avLst/>
                      <a:gdLst/>
                      <a:ahLst/>
                      <a:cxnLst/>
                      <a:rect l="l" t="t" r="r" b="b"/>
                      <a:pathLst>
                        <a:path w="33655" h="44425" extrusionOk="0">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43" name="Google Shape;5543;p62"/>
                <p:cNvGrpSpPr/>
                <p:nvPr/>
              </p:nvGrpSpPr>
              <p:grpSpPr>
                <a:xfrm>
                  <a:off x="2722305" y="1350460"/>
                  <a:ext cx="308357" cy="308344"/>
                  <a:chOff x="2722305" y="1350460"/>
                  <a:chExt cx="308357" cy="308344"/>
                </a:xfrm>
              </p:grpSpPr>
              <p:sp>
                <p:nvSpPr>
                  <p:cNvPr id="5544" name="Google Shape;5544;p62"/>
                  <p:cNvSpPr/>
                  <p:nvPr/>
                </p:nvSpPr>
                <p:spPr>
                  <a:xfrm>
                    <a:off x="2722305" y="1350460"/>
                    <a:ext cx="308357" cy="308344"/>
                  </a:xfrm>
                  <a:custGeom>
                    <a:avLst/>
                    <a:gdLst/>
                    <a:ahLst/>
                    <a:cxnLst/>
                    <a:rect l="l" t="t" r="r" b="b"/>
                    <a:pathLst>
                      <a:path w="48965" h="48963" extrusionOk="0">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45" name="Google Shape;5545;p62"/>
                  <p:cNvGrpSpPr/>
                  <p:nvPr/>
                </p:nvGrpSpPr>
                <p:grpSpPr>
                  <a:xfrm>
                    <a:off x="2725064" y="1364529"/>
                    <a:ext cx="297954" cy="280182"/>
                    <a:chOff x="2725064" y="1364529"/>
                    <a:chExt cx="297954" cy="280182"/>
                  </a:xfrm>
                </p:grpSpPr>
                <p:sp>
                  <p:nvSpPr>
                    <p:cNvPr id="5546" name="Google Shape;5546;p62"/>
                    <p:cNvSpPr/>
                    <p:nvPr/>
                  </p:nvSpPr>
                  <p:spPr>
                    <a:xfrm>
                      <a:off x="2743100" y="1541306"/>
                      <a:ext cx="133551" cy="103405"/>
                    </a:xfrm>
                    <a:custGeom>
                      <a:avLst/>
                      <a:gdLst/>
                      <a:ahLst/>
                      <a:cxnLst/>
                      <a:rect l="l" t="t" r="r" b="b"/>
                      <a:pathLst>
                        <a:path w="21207" h="16420" extrusionOk="0">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62"/>
                    <p:cNvSpPr/>
                    <p:nvPr/>
                  </p:nvSpPr>
                  <p:spPr>
                    <a:xfrm>
                      <a:off x="2946887" y="1391180"/>
                      <a:ext cx="76130" cy="156241"/>
                    </a:xfrm>
                    <a:custGeom>
                      <a:avLst/>
                      <a:gdLst/>
                      <a:ahLst/>
                      <a:cxnLst/>
                      <a:rect l="l" t="t" r="r" b="b"/>
                      <a:pathLst>
                        <a:path w="12089" h="24810" extrusionOk="0">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62"/>
                    <p:cNvSpPr/>
                    <p:nvPr/>
                  </p:nvSpPr>
                  <p:spPr>
                    <a:xfrm>
                      <a:off x="2794481" y="1364529"/>
                      <a:ext cx="164226" cy="42924"/>
                    </a:xfrm>
                    <a:custGeom>
                      <a:avLst/>
                      <a:gdLst/>
                      <a:ahLst/>
                      <a:cxnLst/>
                      <a:rect l="l" t="t" r="r" b="b"/>
                      <a:pathLst>
                        <a:path w="26078" h="6816" extrusionOk="0">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62"/>
                    <p:cNvSpPr/>
                    <p:nvPr/>
                  </p:nvSpPr>
                  <p:spPr>
                    <a:xfrm>
                      <a:off x="2876645" y="1541193"/>
                      <a:ext cx="133243" cy="103518"/>
                    </a:xfrm>
                    <a:custGeom>
                      <a:avLst/>
                      <a:gdLst/>
                      <a:ahLst/>
                      <a:cxnLst/>
                      <a:rect l="l" t="t" r="r" b="b"/>
                      <a:pathLst>
                        <a:path w="21158" h="16438" extrusionOk="0">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62"/>
                    <p:cNvSpPr/>
                    <p:nvPr/>
                  </p:nvSpPr>
                  <p:spPr>
                    <a:xfrm>
                      <a:off x="2725064" y="1391035"/>
                      <a:ext cx="81238" cy="156487"/>
                    </a:xfrm>
                    <a:custGeom>
                      <a:avLst/>
                      <a:gdLst/>
                      <a:ahLst/>
                      <a:cxnLst/>
                      <a:rect l="l" t="t" r="r" b="b"/>
                      <a:pathLst>
                        <a:path w="12900" h="24849" extrusionOk="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5551" name="Google Shape;5551;p62"/>
            <p:cNvSpPr/>
            <p:nvPr/>
          </p:nvSpPr>
          <p:spPr>
            <a:xfrm>
              <a:off x="2621966" y="124587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2" name="Google Shape;5552;p62"/>
            <p:cNvSpPr/>
            <p:nvPr/>
          </p:nvSpPr>
          <p:spPr>
            <a:xfrm>
              <a:off x="2517909" y="160045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3" name="Google Shape;5553;p62"/>
            <p:cNvSpPr/>
            <p:nvPr/>
          </p:nvSpPr>
          <p:spPr>
            <a:xfrm>
              <a:off x="3174265" y="161404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62"/>
            <p:cNvSpPr/>
            <p:nvPr/>
          </p:nvSpPr>
          <p:spPr>
            <a:xfrm>
              <a:off x="3023194" y="125435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62"/>
            <p:cNvSpPr/>
            <p:nvPr/>
          </p:nvSpPr>
          <p:spPr>
            <a:xfrm rot="8660313">
              <a:off x="2818264" y="186144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6" name="Google Shape;5556;p62"/>
          <p:cNvGrpSpPr/>
          <p:nvPr/>
        </p:nvGrpSpPr>
        <p:grpSpPr>
          <a:xfrm>
            <a:off x="3924561" y="2927462"/>
            <a:ext cx="1569144" cy="591015"/>
            <a:chOff x="3820100" y="3023049"/>
            <a:chExt cx="1303926" cy="491162"/>
          </a:xfrm>
        </p:grpSpPr>
        <p:grpSp>
          <p:nvGrpSpPr>
            <p:cNvPr id="5557" name="Google Shape;5557;p62"/>
            <p:cNvGrpSpPr/>
            <p:nvPr/>
          </p:nvGrpSpPr>
          <p:grpSpPr>
            <a:xfrm>
              <a:off x="3820100" y="3023072"/>
              <a:ext cx="1303926" cy="491139"/>
              <a:chOff x="3820100" y="3023072"/>
              <a:chExt cx="1303926" cy="491139"/>
            </a:xfrm>
          </p:grpSpPr>
          <p:sp>
            <p:nvSpPr>
              <p:cNvPr id="5558" name="Google Shape;5558;p62"/>
              <p:cNvSpPr/>
              <p:nvPr/>
            </p:nvSpPr>
            <p:spPr>
              <a:xfrm>
                <a:off x="3820100" y="3023072"/>
                <a:ext cx="505424" cy="491139"/>
              </a:xfrm>
              <a:custGeom>
                <a:avLst/>
                <a:gdLst/>
                <a:ahLst/>
                <a:cxnLst/>
                <a:rect l="l" t="t" r="r" b="b"/>
                <a:pathLst>
                  <a:path w="45218" h="43940" extrusionOk="0">
                    <a:moveTo>
                      <a:pt x="0" y="0"/>
                    </a:moveTo>
                    <a:cubicBezTo>
                      <a:pt x="0" y="24200"/>
                      <a:pt x="19796" y="43939"/>
                      <a:pt x="44111" y="43939"/>
                    </a:cubicBezTo>
                    <a:lnTo>
                      <a:pt x="45218" y="43939"/>
                    </a:lnTo>
                    <a:lnTo>
                      <a:pt x="45218" y="34795"/>
                    </a:lnTo>
                    <a:lnTo>
                      <a:pt x="44111" y="34795"/>
                    </a:lnTo>
                    <a:cubicBezTo>
                      <a:pt x="24972" y="34795"/>
                      <a:pt x="9345" y="19439"/>
                      <a:pt x="9103" y="450"/>
                    </a:cubicBezTo>
                    <a:cubicBezTo>
                      <a:pt x="9103" y="301"/>
                      <a:pt x="9100" y="150"/>
                      <a:pt x="910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62"/>
              <p:cNvSpPr/>
              <p:nvPr/>
            </p:nvSpPr>
            <p:spPr>
              <a:xfrm>
                <a:off x="4323828" y="3411976"/>
                <a:ext cx="800197" cy="102229"/>
              </a:xfrm>
              <a:custGeom>
                <a:avLst/>
                <a:gdLst/>
                <a:ahLst/>
                <a:cxnLst/>
                <a:rect l="l" t="t" r="r" b="b"/>
                <a:pathLst>
                  <a:path w="71590" h="9146" extrusionOk="0">
                    <a:moveTo>
                      <a:pt x="1" y="1"/>
                    </a:moveTo>
                    <a:lnTo>
                      <a:pt x="1" y="9145"/>
                    </a:lnTo>
                    <a:lnTo>
                      <a:pt x="71589" y="9145"/>
                    </a:lnTo>
                    <a:lnTo>
                      <a:pt x="71589"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0" name="Google Shape;5560;p62"/>
            <p:cNvGrpSpPr/>
            <p:nvPr/>
          </p:nvGrpSpPr>
          <p:grpSpPr>
            <a:xfrm>
              <a:off x="4132439" y="3023645"/>
              <a:ext cx="393633" cy="177096"/>
              <a:chOff x="4132439" y="3023645"/>
              <a:chExt cx="393633" cy="177096"/>
            </a:xfrm>
          </p:grpSpPr>
          <p:sp>
            <p:nvSpPr>
              <p:cNvPr id="5561" name="Google Shape;5561;p62"/>
              <p:cNvSpPr/>
              <p:nvPr/>
            </p:nvSpPr>
            <p:spPr>
              <a:xfrm>
                <a:off x="4132439" y="3023645"/>
                <a:ext cx="190085" cy="177096"/>
              </a:xfrm>
              <a:custGeom>
                <a:avLst/>
                <a:gdLst/>
                <a:ahLst/>
                <a:cxnLst/>
                <a:rect l="l" t="t" r="r" b="b"/>
                <a:pathLst>
                  <a:path w="17006" h="15844" extrusionOk="0">
                    <a:moveTo>
                      <a:pt x="0" y="1"/>
                    </a:moveTo>
                    <a:cubicBezTo>
                      <a:pt x="0" y="5035"/>
                      <a:pt x="2405" y="9521"/>
                      <a:pt x="6124" y="12423"/>
                    </a:cubicBezTo>
                    <a:cubicBezTo>
                      <a:pt x="8932" y="14639"/>
                      <a:pt x="12404" y="15844"/>
                      <a:pt x="15981" y="15844"/>
                    </a:cubicBezTo>
                    <a:lnTo>
                      <a:pt x="17005" y="15844"/>
                    </a:lnTo>
                    <a:lnTo>
                      <a:pt x="17005" y="6962"/>
                    </a:lnTo>
                    <a:lnTo>
                      <a:pt x="15905" y="6962"/>
                    </a:lnTo>
                    <a:cubicBezTo>
                      <a:pt x="12043" y="6962"/>
                      <a:pt x="8822" y="3862"/>
                      <a:pt x="882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62"/>
              <p:cNvSpPr/>
              <p:nvPr/>
            </p:nvSpPr>
            <p:spPr>
              <a:xfrm>
                <a:off x="4318649" y="3101461"/>
                <a:ext cx="207423" cy="99267"/>
              </a:xfrm>
              <a:custGeom>
                <a:avLst/>
                <a:gdLst/>
                <a:ahLst/>
                <a:cxnLst/>
                <a:rect l="l" t="t" r="r" b="b"/>
                <a:pathLst>
                  <a:path w="18211" h="8881" extrusionOk="0">
                    <a:moveTo>
                      <a:pt x="0" y="0"/>
                    </a:moveTo>
                    <a:lnTo>
                      <a:pt x="0" y="8880"/>
                    </a:lnTo>
                    <a:lnTo>
                      <a:pt x="18210" y="8880"/>
                    </a:lnTo>
                    <a:lnTo>
                      <a:pt x="1821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3" name="Google Shape;5563;p62"/>
            <p:cNvGrpSpPr/>
            <p:nvPr/>
          </p:nvGrpSpPr>
          <p:grpSpPr>
            <a:xfrm>
              <a:off x="3921811" y="3023049"/>
              <a:ext cx="1002397" cy="388943"/>
              <a:chOff x="3921811" y="3023049"/>
              <a:chExt cx="1002397" cy="388943"/>
            </a:xfrm>
          </p:grpSpPr>
          <p:sp>
            <p:nvSpPr>
              <p:cNvPr id="5564" name="Google Shape;5564;p62"/>
              <p:cNvSpPr/>
              <p:nvPr/>
            </p:nvSpPr>
            <p:spPr>
              <a:xfrm>
                <a:off x="3921811" y="3023049"/>
                <a:ext cx="403709" cy="388943"/>
              </a:xfrm>
              <a:custGeom>
                <a:avLst/>
                <a:gdLst/>
                <a:ahLst/>
                <a:cxnLst/>
                <a:rect l="l" t="t" r="r" b="b"/>
                <a:pathLst>
                  <a:path w="36118" h="34797" extrusionOk="0">
                    <a:moveTo>
                      <a:pt x="0" y="1"/>
                    </a:moveTo>
                    <a:cubicBezTo>
                      <a:pt x="0" y="152"/>
                      <a:pt x="3" y="301"/>
                      <a:pt x="3" y="452"/>
                    </a:cubicBezTo>
                    <a:cubicBezTo>
                      <a:pt x="245" y="19441"/>
                      <a:pt x="15879" y="34797"/>
                      <a:pt x="35018" y="34797"/>
                    </a:cubicBezTo>
                    <a:lnTo>
                      <a:pt x="36118" y="34797"/>
                    </a:lnTo>
                    <a:lnTo>
                      <a:pt x="36118" y="25652"/>
                    </a:lnTo>
                    <a:lnTo>
                      <a:pt x="34843" y="25652"/>
                    </a:lnTo>
                    <a:lnTo>
                      <a:pt x="34798" y="25632"/>
                    </a:lnTo>
                    <a:cubicBezTo>
                      <a:pt x="20649" y="25575"/>
                      <a:pt x="9181" y="14193"/>
                      <a:pt x="9115" y="123"/>
                    </a:cubicBezTo>
                    <a:cubicBezTo>
                      <a:pt x="9115" y="81"/>
                      <a:pt x="9108" y="42"/>
                      <a:pt x="910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62"/>
              <p:cNvSpPr/>
              <p:nvPr/>
            </p:nvSpPr>
            <p:spPr>
              <a:xfrm>
                <a:off x="4322109" y="3309770"/>
                <a:ext cx="602098" cy="102218"/>
              </a:xfrm>
              <a:custGeom>
                <a:avLst/>
                <a:gdLst/>
                <a:ahLst/>
                <a:cxnLst/>
                <a:rect l="l" t="t" r="r" b="b"/>
                <a:pathLst>
                  <a:path w="53867" h="9145" extrusionOk="0">
                    <a:moveTo>
                      <a:pt x="1" y="0"/>
                    </a:moveTo>
                    <a:lnTo>
                      <a:pt x="1" y="9145"/>
                    </a:lnTo>
                    <a:lnTo>
                      <a:pt x="53867" y="9145"/>
                    </a:lnTo>
                    <a:lnTo>
                      <a:pt x="5386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6" name="Google Shape;5566;p62"/>
            <p:cNvGrpSpPr/>
            <p:nvPr/>
          </p:nvGrpSpPr>
          <p:grpSpPr>
            <a:xfrm>
              <a:off x="4023645" y="3023049"/>
              <a:ext cx="683032" cy="286722"/>
              <a:chOff x="4023645" y="3023049"/>
              <a:chExt cx="683032" cy="286722"/>
            </a:xfrm>
          </p:grpSpPr>
          <p:sp>
            <p:nvSpPr>
              <p:cNvPr id="5567" name="Google Shape;5567;p62"/>
              <p:cNvSpPr/>
              <p:nvPr/>
            </p:nvSpPr>
            <p:spPr>
              <a:xfrm>
                <a:off x="4023645" y="3023049"/>
                <a:ext cx="300664" cy="286524"/>
              </a:xfrm>
              <a:custGeom>
                <a:avLst/>
                <a:gdLst/>
                <a:ahLst/>
                <a:cxnLst/>
                <a:rect l="l" t="t" r="r" b="b"/>
                <a:pathLst>
                  <a:path w="26899" h="25634" extrusionOk="0">
                    <a:moveTo>
                      <a:pt x="1" y="1"/>
                    </a:moveTo>
                    <a:cubicBezTo>
                      <a:pt x="1" y="42"/>
                      <a:pt x="4" y="81"/>
                      <a:pt x="4" y="121"/>
                    </a:cubicBezTo>
                    <a:cubicBezTo>
                      <a:pt x="70" y="14193"/>
                      <a:pt x="11538" y="25575"/>
                      <a:pt x="25687" y="25630"/>
                    </a:cubicBezTo>
                    <a:cubicBezTo>
                      <a:pt x="25723" y="25630"/>
                      <a:pt x="25757" y="25634"/>
                      <a:pt x="25792" y="25634"/>
                    </a:cubicBezTo>
                    <a:lnTo>
                      <a:pt x="26899" y="25634"/>
                    </a:lnTo>
                    <a:lnTo>
                      <a:pt x="26899" y="15842"/>
                    </a:lnTo>
                    <a:lnTo>
                      <a:pt x="25768" y="15842"/>
                    </a:lnTo>
                    <a:cubicBezTo>
                      <a:pt x="22191" y="15842"/>
                      <a:pt x="18719" y="14637"/>
                      <a:pt x="15911" y="12423"/>
                    </a:cubicBezTo>
                    <a:cubicBezTo>
                      <a:pt x="12192" y="9521"/>
                      <a:pt x="9787" y="5035"/>
                      <a:pt x="978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62"/>
              <p:cNvSpPr/>
              <p:nvPr/>
            </p:nvSpPr>
            <p:spPr>
              <a:xfrm>
                <a:off x="4314850" y="3200125"/>
                <a:ext cx="391827" cy="109646"/>
              </a:xfrm>
              <a:custGeom>
                <a:avLst/>
                <a:gdLst/>
                <a:ahLst/>
                <a:cxnLst/>
                <a:rect l="l" t="t" r="r" b="b"/>
                <a:pathLst>
                  <a:path w="35055" h="9792" extrusionOk="0">
                    <a:moveTo>
                      <a:pt x="1" y="0"/>
                    </a:moveTo>
                    <a:lnTo>
                      <a:pt x="1" y="88"/>
                    </a:lnTo>
                    <a:lnTo>
                      <a:pt x="1" y="9792"/>
                    </a:lnTo>
                    <a:lnTo>
                      <a:pt x="35054" y="9792"/>
                    </a:lnTo>
                    <a:lnTo>
                      <a:pt x="3505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69" name="Google Shape;5569;p62"/>
          <p:cNvGrpSpPr/>
          <p:nvPr/>
        </p:nvGrpSpPr>
        <p:grpSpPr>
          <a:xfrm>
            <a:off x="1556683" y="2054307"/>
            <a:ext cx="713522" cy="688025"/>
            <a:chOff x="1706078" y="2092648"/>
            <a:chExt cx="660913" cy="637296"/>
          </a:xfrm>
        </p:grpSpPr>
        <p:sp>
          <p:nvSpPr>
            <p:cNvPr id="5570" name="Google Shape;5570;p62"/>
            <p:cNvSpPr/>
            <p:nvPr/>
          </p:nvSpPr>
          <p:spPr>
            <a:xfrm>
              <a:off x="1745332" y="2158066"/>
              <a:ext cx="571867" cy="571878"/>
            </a:xfrm>
            <a:custGeom>
              <a:avLst/>
              <a:gdLst/>
              <a:ahLst/>
              <a:cxnLst/>
              <a:rect l="l" t="t" r="r" b="b"/>
              <a:pathLst>
                <a:path w="107747" h="107749" extrusionOk="0">
                  <a:moveTo>
                    <a:pt x="53874" y="11565"/>
                  </a:moveTo>
                  <a:cubicBezTo>
                    <a:pt x="77238" y="11565"/>
                    <a:pt x="96182" y="30509"/>
                    <a:pt x="96182" y="53873"/>
                  </a:cubicBezTo>
                  <a:cubicBezTo>
                    <a:pt x="96182" y="77240"/>
                    <a:pt x="77240" y="96182"/>
                    <a:pt x="53874" y="96182"/>
                  </a:cubicBezTo>
                  <a:cubicBezTo>
                    <a:pt x="30507" y="96182"/>
                    <a:pt x="11565" y="77240"/>
                    <a:pt x="11565" y="53873"/>
                  </a:cubicBezTo>
                  <a:cubicBezTo>
                    <a:pt x="11565" y="30509"/>
                    <a:pt x="30507" y="11565"/>
                    <a:pt x="53874" y="11565"/>
                  </a:cubicBezTo>
                  <a:close/>
                  <a:moveTo>
                    <a:pt x="53874" y="1"/>
                  </a:moveTo>
                  <a:cubicBezTo>
                    <a:pt x="24120" y="1"/>
                    <a:pt x="1" y="24120"/>
                    <a:pt x="1" y="53873"/>
                  </a:cubicBezTo>
                  <a:cubicBezTo>
                    <a:pt x="1" y="83626"/>
                    <a:pt x="24120" y="107748"/>
                    <a:pt x="53874" y="107748"/>
                  </a:cubicBezTo>
                  <a:cubicBezTo>
                    <a:pt x="83625" y="107748"/>
                    <a:pt x="107746" y="83626"/>
                    <a:pt x="107746" y="53873"/>
                  </a:cubicBezTo>
                  <a:cubicBezTo>
                    <a:pt x="107746" y="24120"/>
                    <a:pt x="83627" y="1"/>
                    <a:pt x="5387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71" name="Google Shape;5571;p62"/>
            <p:cNvGrpSpPr/>
            <p:nvPr/>
          </p:nvGrpSpPr>
          <p:grpSpPr>
            <a:xfrm>
              <a:off x="1706078" y="2092648"/>
              <a:ext cx="660913" cy="575241"/>
              <a:chOff x="1706078" y="2092648"/>
              <a:chExt cx="660913" cy="575241"/>
            </a:xfrm>
          </p:grpSpPr>
          <p:sp>
            <p:nvSpPr>
              <p:cNvPr id="5572" name="Google Shape;5572;p62"/>
              <p:cNvSpPr/>
              <p:nvPr/>
            </p:nvSpPr>
            <p:spPr>
              <a:xfrm>
                <a:off x="1938891" y="2092648"/>
                <a:ext cx="192041" cy="353676"/>
              </a:xfrm>
              <a:custGeom>
                <a:avLst/>
                <a:gdLst/>
                <a:ahLst/>
                <a:cxnLst/>
                <a:rect l="l" t="t" r="r" b="b"/>
                <a:pathLst>
                  <a:path w="36183" h="66637" extrusionOk="0">
                    <a:moveTo>
                      <a:pt x="18094" y="1"/>
                    </a:moveTo>
                    <a:cubicBezTo>
                      <a:pt x="8801" y="1"/>
                      <a:pt x="1202" y="7552"/>
                      <a:pt x="1202" y="16877"/>
                    </a:cubicBezTo>
                    <a:cubicBezTo>
                      <a:pt x="1202" y="23723"/>
                      <a:pt x="5288" y="29491"/>
                      <a:pt x="11057" y="32260"/>
                    </a:cubicBezTo>
                    <a:cubicBezTo>
                      <a:pt x="13944" y="33580"/>
                      <a:pt x="15864" y="36464"/>
                      <a:pt x="15864" y="39714"/>
                    </a:cubicBezTo>
                    <a:cubicBezTo>
                      <a:pt x="15864" y="42954"/>
                      <a:pt x="13829" y="45963"/>
                      <a:pt x="10817" y="47040"/>
                    </a:cubicBezTo>
                    <a:cubicBezTo>
                      <a:pt x="6250" y="48723"/>
                      <a:pt x="2404" y="51972"/>
                      <a:pt x="1" y="56176"/>
                    </a:cubicBezTo>
                    <a:lnTo>
                      <a:pt x="18155" y="66637"/>
                    </a:lnTo>
                    <a:lnTo>
                      <a:pt x="36182" y="56176"/>
                    </a:lnTo>
                    <a:cubicBezTo>
                      <a:pt x="33779" y="51975"/>
                      <a:pt x="29930" y="48725"/>
                      <a:pt x="25479" y="47040"/>
                    </a:cubicBezTo>
                    <a:cubicBezTo>
                      <a:pt x="22352" y="45966"/>
                      <a:pt x="20316" y="42957"/>
                      <a:pt x="20316" y="39714"/>
                    </a:cubicBezTo>
                    <a:lnTo>
                      <a:pt x="20316" y="39474"/>
                    </a:lnTo>
                    <a:cubicBezTo>
                      <a:pt x="20316" y="36349"/>
                      <a:pt x="22239" y="33578"/>
                      <a:pt x="24998" y="32260"/>
                    </a:cubicBezTo>
                    <a:cubicBezTo>
                      <a:pt x="31250" y="29491"/>
                      <a:pt x="35461" y="22999"/>
                      <a:pt x="34980" y="15676"/>
                    </a:cubicBezTo>
                    <a:cubicBezTo>
                      <a:pt x="34375" y="7376"/>
                      <a:pt x="27644" y="646"/>
                      <a:pt x="19357" y="47"/>
                    </a:cubicBezTo>
                    <a:cubicBezTo>
                      <a:pt x="18933" y="18"/>
                      <a:pt x="18513" y="1"/>
                      <a:pt x="180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62"/>
              <p:cNvSpPr/>
              <p:nvPr/>
            </p:nvSpPr>
            <p:spPr>
              <a:xfrm>
                <a:off x="1706078" y="2390779"/>
                <a:ext cx="329208" cy="277004"/>
              </a:xfrm>
              <a:custGeom>
                <a:avLst/>
                <a:gdLst/>
                <a:ahLst/>
                <a:cxnLst/>
                <a:rect l="l" t="t" r="r" b="b"/>
                <a:pathLst>
                  <a:path w="62027" h="52191" extrusionOk="0">
                    <a:moveTo>
                      <a:pt x="43872" y="1"/>
                    </a:moveTo>
                    <a:cubicBezTo>
                      <a:pt x="41468" y="4212"/>
                      <a:pt x="40629" y="9019"/>
                      <a:pt x="41353" y="13829"/>
                    </a:cubicBezTo>
                    <a:cubicBezTo>
                      <a:pt x="41946" y="17069"/>
                      <a:pt x="40389" y="20321"/>
                      <a:pt x="37504" y="21878"/>
                    </a:cubicBezTo>
                    <a:lnTo>
                      <a:pt x="37379" y="22004"/>
                    </a:lnTo>
                    <a:cubicBezTo>
                      <a:pt x="36131" y="22712"/>
                      <a:pt x="34723" y="23085"/>
                      <a:pt x="33288" y="23090"/>
                    </a:cubicBezTo>
                    <a:cubicBezTo>
                      <a:pt x="31652" y="23095"/>
                      <a:pt x="30056" y="22587"/>
                      <a:pt x="28724" y="21638"/>
                    </a:cubicBezTo>
                    <a:cubicBezTo>
                      <a:pt x="25815" y="19553"/>
                      <a:pt x="22344" y="18435"/>
                      <a:pt x="18815" y="18435"/>
                    </a:cubicBezTo>
                    <a:cubicBezTo>
                      <a:pt x="15632" y="18435"/>
                      <a:pt x="12399" y="19345"/>
                      <a:pt x="9490" y="21282"/>
                    </a:cubicBezTo>
                    <a:cubicBezTo>
                      <a:pt x="2520" y="25965"/>
                      <a:pt x="1" y="35101"/>
                      <a:pt x="3721" y="42677"/>
                    </a:cubicBezTo>
                    <a:cubicBezTo>
                      <a:pt x="6677" y="48755"/>
                      <a:pt x="12664" y="52191"/>
                      <a:pt x="18840" y="52191"/>
                    </a:cubicBezTo>
                    <a:cubicBezTo>
                      <a:pt x="21707" y="52191"/>
                      <a:pt x="24613" y="51450"/>
                      <a:pt x="27282" y="49890"/>
                    </a:cubicBezTo>
                    <a:cubicBezTo>
                      <a:pt x="33291" y="46525"/>
                      <a:pt x="36303" y="40151"/>
                      <a:pt x="35694" y="33659"/>
                    </a:cubicBezTo>
                    <a:cubicBezTo>
                      <a:pt x="35456" y="30534"/>
                      <a:pt x="37024" y="27407"/>
                      <a:pt x="39783" y="25852"/>
                    </a:cubicBezTo>
                    <a:cubicBezTo>
                      <a:pt x="41044" y="25114"/>
                      <a:pt x="42424" y="24748"/>
                      <a:pt x="43786" y="24748"/>
                    </a:cubicBezTo>
                    <a:cubicBezTo>
                      <a:pt x="45537" y="24748"/>
                      <a:pt x="47261" y="25356"/>
                      <a:pt x="48676" y="26573"/>
                    </a:cubicBezTo>
                    <a:cubicBezTo>
                      <a:pt x="52525" y="29572"/>
                      <a:pt x="57216" y="31255"/>
                      <a:pt x="62026" y="31255"/>
                    </a:cubicBezTo>
                    <a:lnTo>
                      <a:pt x="62026" y="1046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4" name="Google Shape;5574;p62"/>
              <p:cNvSpPr/>
              <p:nvPr/>
            </p:nvSpPr>
            <p:spPr>
              <a:xfrm>
                <a:off x="2035235" y="2390779"/>
                <a:ext cx="331756" cy="277110"/>
              </a:xfrm>
              <a:custGeom>
                <a:avLst/>
                <a:gdLst/>
                <a:ahLst/>
                <a:cxnLst/>
                <a:rect l="l" t="t" r="r" b="b"/>
                <a:pathLst>
                  <a:path w="62507" h="52211" extrusionOk="0">
                    <a:moveTo>
                      <a:pt x="18030" y="1"/>
                    </a:moveTo>
                    <a:lnTo>
                      <a:pt x="0" y="10461"/>
                    </a:lnTo>
                    <a:lnTo>
                      <a:pt x="0" y="31253"/>
                    </a:lnTo>
                    <a:cubicBezTo>
                      <a:pt x="4807" y="31253"/>
                      <a:pt x="9489" y="29570"/>
                      <a:pt x="13222" y="26570"/>
                    </a:cubicBezTo>
                    <a:cubicBezTo>
                      <a:pt x="15722" y="24434"/>
                      <a:pt x="19307" y="24145"/>
                      <a:pt x="22118" y="25849"/>
                    </a:cubicBezTo>
                    <a:lnTo>
                      <a:pt x="22359" y="25965"/>
                    </a:lnTo>
                    <a:cubicBezTo>
                      <a:pt x="25003" y="27532"/>
                      <a:pt x="26560" y="30534"/>
                      <a:pt x="26204" y="33659"/>
                    </a:cubicBezTo>
                    <a:cubicBezTo>
                      <a:pt x="25599" y="40389"/>
                      <a:pt x="28964" y="47244"/>
                      <a:pt x="35578" y="50486"/>
                    </a:cubicBezTo>
                    <a:cubicBezTo>
                      <a:pt x="37877" y="51619"/>
                      <a:pt x="40405" y="52210"/>
                      <a:pt x="42968" y="52208"/>
                    </a:cubicBezTo>
                    <a:cubicBezTo>
                      <a:pt x="48435" y="52208"/>
                      <a:pt x="53755" y="49544"/>
                      <a:pt x="56978" y="44840"/>
                    </a:cubicBezTo>
                    <a:cubicBezTo>
                      <a:pt x="62506" y="36540"/>
                      <a:pt x="59862" y="25484"/>
                      <a:pt x="51447" y="20674"/>
                    </a:cubicBezTo>
                    <a:cubicBezTo>
                      <a:pt x="48774" y="19149"/>
                      <a:pt x="45855" y="18413"/>
                      <a:pt x="42983" y="18413"/>
                    </a:cubicBezTo>
                    <a:cubicBezTo>
                      <a:pt x="39520" y="18413"/>
                      <a:pt x="36121" y="19482"/>
                      <a:pt x="33290" y="21523"/>
                    </a:cubicBezTo>
                    <a:cubicBezTo>
                      <a:pt x="30671" y="23429"/>
                      <a:pt x="27161" y="23571"/>
                      <a:pt x="24397" y="21878"/>
                    </a:cubicBezTo>
                    <a:cubicBezTo>
                      <a:pt x="21510" y="20321"/>
                      <a:pt x="19955" y="17069"/>
                      <a:pt x="20549" y="13829"/>
                    </a:cubicBezTo>
                    <a:cubicBezTo>
                      <a:pt x="21272" y="9019"/>
                      <a:pt x="20433" y="4212"/>
                      <a:pt x="1803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75" name="Google Shape;5575;p62"/>
          <p:cNvGrpSpPr/>
          <p:nvPr/>
        </p:nvGrpSpPr>
        <p:grpSpPr>
          <a:xfrm>
            <a:off x="6318542" y="1171856"/>
            <a:ext cx="1317459" cy="684168"/>
            <a:chOff x="238125" y="999450"/>
            <a:chExt cx="7140700" cy="3708225"/>
          </a:xfrm>
        </p:grpSpPr>
        <p:sp>
          <p:nvSpPr>
            <p:cNvPr id="5576" name="Google Shape;5576;p62"/>
            <p:cNvSpPr/>
            <p:nvPr/>
          </p:nvSpPr>
          <p:spPr>
            <a:xfrm>
              <a:off x="2171975" y="3872925"/>
              <a:ext cx="7900" cy="25"/>
            </a:xfrm>
            <a:custGeom>
              <a:avLst/>
              <a:gdLst/>
              <a:ahLst/>
              <a:cxnLst/>
              <a:rect l="l" t="t" r="r" b="b"/>
              <a:pathLst>
                <a:path w="316" h="1" extrusionOk="0">
                  <a:moveTo>
                    <a:pt x="316" y="0"/>
                  </a:moveTo>
                  <a:lnTo>
                    <a:pt x="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62"/>
            <p:cNvSpPr/>
            <p:nvPr/>
          </p:nvSpPr>
          <p:spPr>
            <a:xfrm>
              <a:off x="2180300" y="999450"/>
              <a:ext cx="3256350" cy="3708225"/>
            </a:xfrm>
            <a:custGeom>
              <a:avLst/>
              <a:gdLst/>
              <a:ahLst/>
              <a:cxnLst/>
              <a:rect l="l" t="t" r="r" b="b"/>
              <a:pathLst>
                <a:path w="130254" h="148329" extrusionOk="0">
                  <a:moveTo>
                    <a:pt x="130254" y="0"/>
                  </a:moveTo>
                  <a:cubicBezTo>
                    <a:pt x="90641" y="0"/>
                    <a:pt x="69506" y="34788"/>
                    <a:pt x="50871" y="65485"/>
                  </a:cubicBezTo>
                  <a:cubicBezTo>
                    <a:pt x="32725" y="95360"/>
                    <a:pt x="19404" y="114939"/>
                    <a:pt x="0" y="114939"/>
                  </a:cubicBezTo>
                  <a:cubicBezTo>
                    <a:pt x="9213" y="114939"/>
                    <a:pt x="16695" y="122421"/>
                    <a:pt x="16695" y="131634"/>
                  </a:cubicBezTo>
                  <a:cubicBezTo>
                    <a:pt x="16695" y="140846"/>
                    <a:pt x="9213" y="148328"/>
                    <a:pt x="0" y="148328"/>
                  </a:cubicBezTo>
                  <a:cubicBezTo>
                    <a:pt x="39630" y="148328"/>
                    <a:pt x="60765" y="113541"/>
                    <a:pt x="79400" y="82844"/>
                  </a:cubicBezTo>
                  <a:cubicBezTo>
                    <a:pt x="97528" y="52951"/>
                    <a:pt x="110867" y="33372"/>
                    <a:pt x="130254" y="33372"/>
                  </a:cubicBezTo>
                  <a:cubicBezTo>
                    <a:pt x="121041" y="33075"/>
                    <a:pt x="113804" y="25383"/>
                    <a:pt x="114083" y="16170"/>
                  </a:cubicBezTo>
                  <a:cubicBezTo>
                    <a:pt x="114346" y="7360"/>
                    <a:pt x="121425" y="280"/>
                    <a:pt x="13025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62"/>
            <p:cNvSpPr/>
            <p:nvPr/>
          </p:nvSpPr>
          <p:spPr>
            <a:xfrm>
              <a:off x="238125" y="2853750"/>
              <a:ext cx="2358675" cy="1853475"/>
            </a:xfrm>
            <a:custGeom>
              <a:avLst/>
              <a:gdLst/>
              <a:ahLst/>
              <a:cxnLst/>
              <a:rect l="l" t="t" r="r" b="b"/>
              <a:pathLst>
                <a:path w="94347" h="74139" extrusionOk="0">
                  <a:moveTo>
                    <a:pt x="33354" y="1"/>
                  </a:moveTo>
                  <a:cubicBezTo>
                    <a:pt x="33354" y="9196"/>
                    <a:pt x="25872" y="16661"/>
                    <a:pt x="16642" y="16661"/>
                  </a:cubicBezTo>
                  <a:cubicBezTo>
                    <a:pt x="7482" y="16661"/>
                    <a:pt x="0" y="9196"/>
                    <a:pt x="0" y="1"/>
                  </a:cubicBezTo>
                  <a:lnTo>
                    <a:pt x="0" y="1"/>
                  </a:lnTo>
                  <a:cubicBezTo>
                    <a:pt x="0" y="40872"/>
                    <a:pt x="34858" y="74139"/>
                    <a:pt x="77670" y="74139"/>
                  </a:cubicBezTo>
                  <a:cubicBezTo>
                    <a:pt x="86882" y="74139"/>
                    <a:pt x="94347" y="66657"/>
                    <a:pt x="94347" y="57444"/>
                  </a:cubicBezTo>
                  <a:cubicBezTo>
                    <a:pt x="94347" y="48214"/>
                    <a:pt x="86882" y="40767"/>
                    <a:pt x="77670" y="40767"/>
                  </a:cubicBezTo>
                  <a:lnTo>
                    <a:pt x="77355" y="40767"/>
                  </a:lnTo>
                  <a:cubicBezTo>
                    <a:pt x="53073" y="40610"/>
                    <a:pt x="33354" y="22394"/>
                    <a:pt x="3335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9" name="Google Shape;5579;p62"/>
            <p:cNvSpPr/>
            <p:nvPr/>
          </p:nvSpPr>
          <p:spPr>
            <a:xfrm>
              <a:off x="238125" y="999450"/>
              <a:ext cx="1942200" cy="2270400"/>
            </a:xfrm>
            <a:custGeom>
              <a:avLst/>
              <a:gdLst/>
              <a:ahLst/>
              <a:cxnLst/>
              <a:rect l="l" t="t" r="r" b="b"/>
              <a:pathLst>
                <a:path w="77688" h="90816" extrusionOk="0">
                  <a:moveTo>
                    <a:pt x="77687" y="0"/>
                  </a:moveTo>
                  <a:cubicBezTo>
                    <a:pt x="34858" y="0"/>
                    <a:pt x="0" y="33249"/>
                    <a:pt x="0" y="74138"/>
                  </a:cubicBezTo>
                  <a:cubicBezTo>
                    <a:pt x="0" y="83368"/>
                    <a:pt x="7482" y="90815"/>
                    <a:pt x="16695" y="90815"/>
                  </a:cubicBezTo>
                  <a:cubicBezTo>
                    <a:pt x="25925" y="90815"/>
                    <a:pt x="33372" y="83351"/>
                    <a:pt x="33389" y="74138"/>
                  </a:cubicBezTo>
                  <a:lnTo>
                    <a:pt x="33389" y="74120"/>
                  </a:lnTo>
                  <a:cubicBezTo>
                    <a:pt x="33389" y="51654"/>
                    <a:pt x="53222" y="33378"/>
                    <a:pt x="77639" y="33354"/>
                  </a:cubicBezTo>
                  <a:lnTo>
                    <a:pt x="77639" y="33354"/>
                  </a:lnTo>
                  <a:cubicBezTo>
                    <a:pt x="77644" y="33354"/>
                    <a:pt x="77650" y="33354"/>
                    <a:pt x="77655" y="33354"/>
                  </a:cubicBezTo>
                  <a:cubicBezTo>
                    <a:pt x="77666" y="33354"/>
                    <a:pt x="77676" y="33354"/>
                    <a:pt x="77687" y="33354"/>
                  </a:cubicBezTo>
                  <a:cubicBezTo>
                    <a:pt x="77671" y="33354"/>
                    <a:pt x="77655" y="33354"/>
                    <a:pt x="77639" y="33354"/>
                  </a:cubicBezTo>
                  <a:lnTo>
                    <a:pt x="77639" y="33354"/>
                  </a:lnTo>
                  <a:cubicBezTo>
                    <a:pt x="68431" y="33346"/>
                    <a:pt x="60992" y="25874"/>
                    <a:pt x="60992" y="16695"/>
                  </a:cubicBezTo>
                  <a:cubicBezTo>
                    <a:pt x="60992" y="7482"/>
                    <a:pt x="68457" y="0"/>
                    <a:pt x="7768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62"/>
            <p:cNvSpPr/>
            <p:nvPr/>
          </p:nvSpPr>
          <p:spPr>
            <a:xfrm>
              <a:off x="3808250" y="2852875"/>
              <a:ext cx="25" cy="25"/>
            </a:xfrm>
            <a:custGeom>
              <a:avLst/>
              <a:gdLst/>
              <a:ahLst/>
              <a:cxnLst/>
              <a:rect l="l" t="t" r="r" b="b"/>
              <a:pathLst>
                <a:path w="1" h="1" extrusionOk="0">
                  <a:moveTo>
                    <a:pt x="0" y="1"/>
                  </a:moveTo>
                  <a:close/>
                </a:path>
              </a:pathLst>
            </a:custGeom>
            <a:solidFill>
              <a:srgbClr val="DB6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62"/>
            <p:cNvSpPr/>
            <p:nvPr/>
          </p:nvSpPr>
          <p:spPr>
            <a:xfrm>
              <a:off x="1762475" y="999450"/>
              <a:ext cx="2386250" cy="2044875"/>
            </a:xfrm>
            <a:custGeom>
              <a:avLst/>
              <a:gdLst/>
              <a:ahLst/>
              <a:cxnLst/>
              <a:rect l="l" t="t" r="r" b="b"/>
              <a:pathLst>
                <a:path w="95450" h="81795" extrusionOk="0">
                  <a:moveTo>
                    <a:pt x="16696" y="0"/>
                  </a:moveTo>
                  <a:cubicBezTo>
                    <a:pt x="7465" y="0"/>
                    <a:pt x="1" y="7482"/>
                    <a:pt x="1" y="16695"/>
                  </a:cubicBezTo>
                  <a:cubicBezTo>
                    <a:pt x="1" y="25925"/>
                    <a:pt x="7465" y="33389"/>
                    <a:pt x="16696" y="33389"/>
                  </a:cubicBezTo>
                  <a:cubicBezTo>
                    <a:pt x="36030" y="33389"/>
                    <a:pt x="49473" y="53038"/>
                    <a:pt x="66325" y="80781"/>
                  </a:cubicBezTo>
                  <a:cubicBezTo>
                    <a:pt x="66552" y="81130"/>
                    <a:pt x="66762" y="81463"/>
                    <a:pt x="67007" y="81795"/>
                  </a:cubicBezTo>
                  <a:cubicBezTo>
                    <a:pt x="63021" y="74086"/>
                    <a:pt x="65643" y="64471"/>
                    <a:pt x="73178" y="59891"/>
                  </a:cubicBezTo>
                  <a:cubicBezTo>
                    <a:pt x="75886" y="58251"/>
                    <a:pt x="78874" y="57469"/>
                    <a:pt x="81824" y="57469"/>
                  </a:cubicBezTo>
                  <a:cubicBezTo>
                    <a:pt x="87083" y="57469"/>
                    <a:pt x="92224" y="59953"/>
                    <a:pt x="95449" y="64488"/>
                  </a:cubicBezTo>
                  <a:cubicBezTo>
                    <a:pt x="95274" y="64139"/>
                    <a:pt x="95064" y="63789"/>
                    <a:pt x="94855" y="63439"/>
                  </a:cubicBezTo>
                  <a:cubicBezTo>
                    <a:pt x="77653" y="35190"/>
                    <a:pt x="56291" y="0"/>
                    <a:pt x="16696"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2" name="Google Shape;5582;p62"/>
            <p:cNvSpPr/>
            <p:nvPr/>
          </p:nvSpPr>
          <p:spPr>
            <a:xfrm>
              <a:off x="3338000" y="2435975"/>
              <a:ext cx="2101275" cy="2271250"/>
            </a:xfrm>
            <a:custGeom>
              <a:avLst/>
              <a:gdLst/>
              <a:ahLst/>
              <a:cxnLst/>
              <a:rect l="l" t="t" r="r" b="b"/>
              <a:pathLst>
                <a:path w="84051" h="90850" extrusionOk="0">
                  <a:moveTo>
                    <a:pt x="84011" y="57465"/>
                  </a:moveTo>
                  <a:cubicBezTo>
                    <a:pt x="83994" y="57465"/>
                    <a:pt x="83972" y="57469"/>
                    <a:pt x="83946" y="57478"/>
                  </a:cubicBezTo>
                  <a:lnTo>
                    <a:pt x="84050" y="57478"/>
                  </a:lnTo>
                  <a:cubicBezTo>
                    <a:pt x="84042" y="57469"/>
                    <a:pt x="84029" y="57465"/>
                    <a:pt x="84011" y="57465"/>
                  </a:cubicBezTo>
                  <a:close/>
                  <a:moveTo>
                    <a:pt x="18801" y="0"/>
                  </a:moveTo>
                  <a:cubicBezTo>
                    <a:pt x="15851" y="0"/>
                    <a:pt x="12864" y="784"/>
                    <a:pt x="10157" y="2430"/>
                  </a:cubicBezTo>
                  <a:cubicBezTo>
                    <a:pt x="2622" y="7027"/>
                    <a:pt x="0" y="16625"/>
                    <a:pt x="3986" y="24334"/>
                  </a:cubicBezTo>
                  <a:cubicBezTo>
                    <a:pt x="4161" y="24683"/>
                    <a:pt x="4370" y="25033"/>
                    <a:pt x="4563" y="25348"/>
                  </a:cubicBezTo>
                  <a:cubicBezTo>
                    <a:pt x="23198" y="56062"/>
                    <a:pt x="44333" y="90850"/>
                    <a:pt x="83963" y="90850"/>
                  </a:cubicBezTo>
                  <a:cubicBezTo>
                    <a:pt x="74750" y="90850"/>
                    <a:pt x="67268" y="83368"/>
                    <a:pt x="67268" y="74155"/>
                  </a:cubicBezTo>
                  <a:cubicBezTo>
                    <a:pt x="67268" y="64925"/>
                    <a:pt x="74750" y="57478"/>
                    <a:pt x="83946" y="57478"/>
                  </a:cubicBezTo>
                  <a:cubicBezTo>
                    <a:pt x="64541" y="57478"/>
                    <a:pt x="51220" y="37899"/>
                    <a:pt x="33075" y="8024"/>
                  </a:cubicBezTo>
                  <a:cubicBezTo>
                    <a:pt x="32865" y="7674"/>
                    <a:pt x="32638" y="7342"/>
                    <a:pt x="32428" y="7027"/>
                  </a:cubicBezTo>
                  <a:cubicBezTo>
                    <a:pt x="29202" y="2491"/>
                    <a:pt x="24061" y="0"/>
                    <a:pt x="18801"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3" name="Google Shape;5583;p62"/>
            <p:cNvSpPr/>
            <p:nvPr/>
          </p:nvSpPr>
          <p:spPr>
            <a:xfrm>
              <a:off x="5019250" y="2852875"/>
              <a:ext cx="2359150" cy="1854350"/>
            </a:xfrm>
            <a:custGeom>
              <a:avLst/>
              <a:gdLst/>
              <a:ahLst/>
              <a:cxnLst/>
              <a:rect l="l" t="t" r="r" b="b"/>
              <a:pathLst>
                <a:path w="94366" h="74174" extrusionOk="0">
                  <a:moveTo>
                    <a:pt x="94365" y="18"/>
                  </a:moveTo>
                  <a:cubicBezTo>
                    <a:pt x="94365" y="47"/>
                    <a:pt x="94365" y="76"/>
                    <a:pt x="94365" y="105"/>
                  </a:cubicBezTo>
                  <a:lnTo>
                    <a:pt x="94365" y="105"/>
                  </a:lnTo>
                  <a:cubicBezTo>
                    <a:pt x="94365" y="76"/>
                    <a:pt x="94365" y="47"/>
                    <a:pt x="94365" y="18"/>
                  </a:cubicBezTo>
                  <a:close/>
                  <a:moveTo>
                    <a:pt x="60993" y="1"/>
                  </a:moveTo>
                  <a:cubicBezTo>
                    <a:pt x="60993" y="22447"/>
                    <a:pt x="41187" y="40715"/>
                    <a:pt x="16800" y="40785"/>
                  </a:cubicBezTo>
                  <a:lnTo>
                    <a:pt x="16696" y="40785"/>
                  </a:lnTo>
                  <a:cubicBezTo>
                    <a:pt x="7465" y="40785"/>
                    <a:pt x="1" y="48249"/>
                    <a:pt x="1" y="57479"/>
                  </a:cubicBezTo>
                  <a:cubicBezTo>
                    <a:pt x="1" y="66692"/>
                    <a:pt x="7483" y="74174"/>
                    <a:pt x="16696" y="74174"/>
                  </a:cubicBezTo>
                  <a:cubicBezTo>
                    <a:pt x="59495" y="74174"/>
                    <a:pt x="94316" y="40954"/>
                    <a:pt x="94365" y="105"/>
                  </a:cubicBezTo>
                  <a:lnTo>
                    <a:pt x="94365" y="105"/>
                  </a:lnTo>
                  <a:cubicBezTo>
                    <a:pt x="94336" y="9278"/>
                    <a:pt x="86872" y="16696"/>
                    <a:pt x="77688" y="16696"/>
                  </a:cubicBezTo>
                  <a:cubicBezTo>
                    <a:pt x="68458" y="16696"/>
                    <a:pt x="60993" y="9231"/>
                    <a:pt x="6099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62"/>
            <p:cNvSpPr/>
            <p:nvPr/>
          </p:nvSpPr>
          <p:spPr>
            <a:xfrm>
              <a:off x="5025375" y="999450"/>
              <a:ext cx="2353450" cy="2270825"/>
            </a:xfrm>
            <a:custGeom>
              <a:avLst/>
              <a:gdLst/>
              <a:ahLst/>
              <a:cxnLst/>
              <a:rect l="l" t="t" r="r" b="b"/>
              <a:pathLst>
                <a:path w="94138" h="90833" extrusionOk="0">
                  <a:moveTo>
                    <a:pt x="16451" y="0"/>
                  </a:moveTo>
                  <a:cubicBezTo>
                    <a:pt x="7640" y="280"/>
                    <a:pt x="560" y="7360"/>
                    <a:pt x="280" y="16170"/>
                  </a:cubicBezTo>
                  <a:cubicBezTo>
                    <a:pt x="1" y="25400"/>
                    <a:pt x="7238" y="33092"/>
                    <a:pt x="16451" y="33372"/>
                  </a:cubicBezTo>
                  <a:lnTo>
                    <a:pt x="16520" y="33372"/>
                  </a:lnTo>
                  <a:cubicBezTo>
                    <a:pt x="40907" y="33389"/>
                    <a:pt x="60748" y="51675"/>
                    <a:pt x="60748" y="74138"/>
                  </a:cubicBezTo>
                  <a:cubicBezTo>
                    <a:pt x="60748" y="83368"/>
                    <a:pt x="68213" y="90833"/>
                    <a:pt x="77443" y="90833"/>
                  </a:cubicBezTo>
                  <a:cubicBezTo>
                    <a:pt x="86656" y="90833"/>
                    <a:pt x="94138" y="83368"/>
                    <a:pt x="94138" y="74138"/>
                  </a:cubicBezTo>
                  <a:cubicBezTo>
                    <a:pt x="94138" y="33249"/>
                    <a:pt x="59280" y="0"/>
                    <a:pt x="1645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
        <p:nvSpPr>
          <p:cNvPr id="141" name="Google Shape;141;p29"/>
          <p:cNvSpPr txBox="1">
            <a:spLocks noGrp="1"/>
          </p:cNvSpPr>
          <p:nvPr>
            <p:ph type="title" idx="4294967295"/>
          </p:nvPr>
        </p:nvSpPr>
        <p:spPr>
          <a:xfrm>
            <a:off x="2562040" y="223248"/>
            <a:ext cx="4302125" cy="630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chemeClr val="bg1"/>
                </a:solidFill>
                <a:latin typeface="Arial Rounded MT Bold" panose="020F0704030504030204" pitchFamily="34" charset="0"/>
              </a:rPr>
              <a:t>TABLE OF CONTENTS</a:t>
            </a:r>
            <a:endParaRPr sz="2400" dirty="0">
              <a:solidFill>
                <a:schemeClr val="bg1"/>
              </a:solidFill>
              <a:latin typeface="Arial Rounded MT Bold" panose="020F0704030504030204" pitchFamily="34" charset="0"/>
            </a:endParaRPr>
          </a:p>
        </p:txBody>
      </p:sp>
      <p:grpSp>
        <p:nvGrpSpPr>
          <p:cNvPr id="82" name="Google Shape;5816;p63"/>
          <p:cNvGrpSpPr/>
          <p:nvPr/>
        </p:nvGrpSpPr>
        <p:grpSpPr>
          <a:xfrm>
            <a:off x="2034801" y="3897834"/>
            <a:ext cx="4909127" cy="662395"/>
            <a:chOff x="4351371" y="4209917"/>
            <a:chExt cx="1345130" cy="181500"/>
          </a:xfrm>
          <a:solidFill>
            <a:srgbClr val="637E8D"/>
          </a:solidFill>
        </p:grpSpPr>
        <p:sp>
          <p:nvSpPr>
            <p:cNvPr id="92" name="Google Shape;5817;p63"/>
            <p:cNvSpPr/>
            <p:nvPr/>
          </p:nvSpPr>
          <p:spPr>
            <a:xfrm rot="10800000">
              <a:off x="4351371" y="4209917"/>
              <a:ext cx="1281600" cy="181500"/>
            </a:xfrm>
            <a:prstGeom prst="rect">
              <a:avLst/>
            </a:prstGeom>
            <a:grpFill/>
            <a:ln>
              <a:solidFill>
                <a:srgbClr val="637E8D"/>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3" name="Google Shape;5818;p63"/>
            <p:cNvCxnSpPr/>
            <p:nvPr/>
          </p:nvCxnSpPr>
          <p:spPr>
            <a:xfrm>
              <a:off x="5551000" y="4298797"/>
              <a:ext cx="145500" cy="0"/>
            </a:xfrm>
            <a:prstGeom prst="straightConnector1">
              <a:avLst/>
            </a:prstGeom>
            <a:grpFill/>
            <a:ln w="28575" cap="flat" cmpd="sng">
              <a:solidFill>
                <a:srgbClr val="637E8D"/>
              </a:solidFill>
              <a:prstDash val="solid"/>
              <a:round/>
              <a:headEnd type="none" w="med" len="med"/>
              <a:tailEnd type="none" w="med" len="med"/>
            </a:ln>
          </p:spPr>
        </p:cxnSp>
      </p:grpSp>
      <p:grpSp>
        <p:nvGrpSpPr>
          <p:cNvPr id="83" name="Google Shape;5819;p63"/>
          <p:cNvGrpSpPr/>
          <p:nvPr/>
        </p:nvGrpSpPr>
        <p:grpSpPr>
          <a:xfrm>
            <a:off x="2223260" y="3077793"/>
            <a:ext cx="4049248" cy="662395"/>
            <a:chOff x="4403010" y="3985221"/>
            <a:chExt cx="1109518" cy="181500"/>
          </a:xfrm>
          <a:solidFill>
            <a:srgbClr val="C3CCA2"/>
          </a:solidFill>
        </p:grpSpPr>
        <p:sp>
          <p:nvSpPr>
            <p:cNvPr id="90" name="Google Shape;5820;p63"/>
            <p:cNvSpPr/>
            <p:nvPr/>
          </p:nvSpPr>
          <p:spPr>
            <a:xfrm rot="10800000">
              <a:off x="4471829" y="3985221"/>
              <a:ext cx="1040700" cy="181500"/>
            </a:xfrm>
            <a:prstGeom prst="rect">
              <a:avLst/>
            </a:prstGeom>
            <a:grpFill/>
            <a:ln>
              <a:solidFill>
                <a:srgbClr val="C3CCA2"/>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1" name="Google Shape;5821;p63"/>
            <p:cNvCxnSpPr/>
            <p:nvPr/>
          </p:nvCxnSpPr>
          <p:spPr>
            <a:xfrm>
              <a:off x="4403010" y="4075993"/>
              <a:ext cx="145500" cy="0"/>
            </a:xfrm>
            <a:prstGeom prst="straightConnector1">
              <a:avLst/>
            </a:prstGeom>
            <a:grpFill/>
            <a:ln w="28575" cap="flat" cmpd="sng">
              <a:solidFill>
                <a:srgbClr val="C3CCA2"/>
              </a:solidFill>
              <a:prstDash val="solid"/>
              <a:round/>
              <a:headEnd type="none" w="med" len="med"/>
              <a:tailEnd type="none" w="med" len="med"/>
            </a:ln>
          </p:spPr>
        </p:cxnSp>
      </p:grpSp>
      <p:grpSp>
        <p:nvGrpSpPr>
          <p:cNvPr id="84" name="Google Shape;5822;p63"/>
          <p:cNvGrpSpPr/>
          <p:nvPr/>
        </p:nvGrpSpPr>
        <p:grpSpPr>
          <a:xfrm>
            <a:off x="3010448" y="2279857"/>
            <a:ext cx="2948323" cy="662395"/>
            <a:chOff x="4618704" y="3766582"/>
            <a:chExt cx="807858" cy="181500"/>
          </a:xfrm>
          <a:solidFill>
            <a:srgbClr val="85ADA4"/>
          </a:solidFill>
        </p:grpSpPr>
        <p:sp>
          <p:nvSpPr>
            <p:cNvPr id="88" name="Google Shape;5823;p63"/>
            <p:cNvSpPr/>
            <p:nvPr/>
          </p:nvSpPr>
          <p:spPr>
            <a:xfrm rot="10800000">
              <a:off x="4618704" y="3766582"/>
              <a:ext cx="747000" cy="181500"/>
            </a:xfrm>
            <a:prstGeom prst="rect">
              <a:avLst/>
            </a:prstGeom>
            <a:grpFill/>
            <a:ln>
              <a:solidFill>
                <a:srgbClr val="85ADA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9" name="Google Shape;5824;p63"/>
            <p:cNvCxnSpPr/>
            <p:nvPr/>
          </p:nvCxnSpPr>
          <p:spPr>
            <a:xfrm>
              <a:off x="5281062" y="3855291"/>
              <a:ext cx="145500" cy="0"/>
            </a:xfrm>
            <a:prstGeom prst="straightConnector1">
              <a:avLst/>
            </a:prstGeom>
            <a:grpFill/>
            <a:ln w="28575" cap="flat" cmpd="sng">
              <a:solidFill>
                <a:srgbClr val="85ADA4"/>
              </a:solidFill>
              <a:prstDash val="solid"/>
              <a:round/>
              <a:headEnd type="none" w="med" len="med"/>
              <a:tailEnd type="none" w="med" len="med"/>
            </a:ln>
          </p:spPr>
        </p:cxnSp>
      </p:grpSp>
      <p:grpSp>
        <p:nvGrpSpPr>
          <p:cNvPr id="85" name="Google Shape;5825;p63"/>
          <p:cNvGrpSpPr/>
          <p:nvPr/>
        </p:nvGrpSpPr>
        <p:grpSpPr>
          <a:xfrm>
            <a:off x="3435745" y="1481918"/>
            <a:ext cx="1689157" cy="662395"/>
            <a:chOff x="4735238" y="3547942"/>
            <a:chExt cx="462839" cy="181500"/>
          </a:xfrm>
          <a:solidFill>
            <a:srgbClr val="D49421"/>
          </a:solidFill>
        </p:grpSpPr>
        <p:sp>
          <p:nvSpPr>
            <p:cNvPr id="86" name="Google Shape;5826;p63"/>
            <p:cNvSpPr/>
            <p:nvPr/>
          </p:nvSpPr>
          <p:spPr>
            <a:xfrm rot="10800000">
              <a:off x="4786477" y="3547942"/>
              <a:ext cx="411600" cy="1815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7" name="Google Shape;5827;p63"/>
            <p:cNvCxnSpPr/>
            <p:nvPr/>
          </p:nvCxnSpPr>
          <p:spPr>
            <a:xfrm>
              <a:off x="4735238" y="3636872"/>
              <a:ext cx="145500" cy="0"/>
            </a:xfrm>
            <a:prstGeom prst="straightConnector1">
              <a:avLst/>
            </a:prstGeom>
            <a:grpFill/>
            <a:ln w="28575" cap="flat" cmpd="sng">
              <a:solidFill>
                <a:srgbClr val="D49421"/>
              </a:solidFill>
              <a:prstDash val="solid"/>
              <a:round/>
              <a:headEnd type="none" w="med" len="med"/>
              <a:tailEnd type="none" w="med" len="med"/>
            </a:ln>
          </p:spPr>
        </p:cxnSp>
      </p:grpSp>
      <p:sp>
        <p:nvSpPr>
          <p:cNvPr id="94" name="Google Shape;163;p30"/>
          <p:cNvSpPr txBox="1">
            <a:spLocks/>
          </p:cNvSpPr>
          <p:nvPr/>
        </p:nvSpPr>
        <p:spPr>
          <a:xfrm>
            <a:off x="3622745" y="1465621"/>
            <a:ext cx="1502157"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1200" dirty="0">
                <a:solidFill>
                  <a:schemeClr val="bg1"/>
                </a:solidFill>
              </a:rPr>
              <a:t>You could enter a subtitle here if you need it</a:t>
            </a:r>
          </a:p>
        </p:txBody>
      </p:sp>
      <p:sp>
        <p:nvSpPr>
          <p:cNvPr id="95" name="Google Shape;163;p30"/>
          <p:cNvSpPr txBox="1">
            <a:spLocks/>
          </p:cNvSpPr>
          <p:nvPr/>
        </p:nvSpPr>
        <p:spPr>
          <a:xfrm>
            <a:off x="3368309" y="2344176"/>
            <a:ext cx="2242112"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1200" dirty="0">
                <a:solidFill>
                  <a:schemeClr val="bg1"/>
                </a:solidFill>
              </a:rPr>
              <a:t>You could enter a subtitle here if you need it</a:t>
            </a:r>
          </a:p>
        </p:txBody>
      </p:sp>
      <p:sp>
        <p:nvSpPr>
          <p:cNvPr id="96" name="Google Shape;163;p30"/>
          <p:cNvSpPr txBox="1">
            <a:spLocks/>
          </p:cNvSpPr>
          <p:nvPr/>
        </p:nvSpPr>
        <p:spPr>
          <a:xfrm>
            <a:off x="2864299" y="3215743"/>
            <a:ext cx="3298183"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1200" dirty="0">
                <a:solidFill>
                  <a:schemeClr val="bg1"/>
                </a:solidFill>
              </a:rPr>
              <a:t>You could enter a subtitle here if you need it</a:t>
            </a:r>
          </a:p>
        </p:txBody>
      </p:sp>
      <p:sp>
        <p:nvSpPr>
          <p:cNvPr id="97" name="Google Shape;163;p30"/>
          <p:cNvSpPr txBox="1">
            <a:spLocks/>
          </p:cNvSpPr>
          <p:nvPr/>
        </p:nvSpPr>
        <p:spPr>
          <a:xfrm>
            <a:off x="2864298" y="4047542"/>
            <a:ext cx="3298183"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1200" dirty="0">
                <a:solidFill>
                  <a:schemeClr val="bg1"/>
                </a:solidFill>
              </a:rPr>
              <a:t>You could enter a subtitle here if you need it</a:t>
            </a:r>
          </a:p>
        </p:txBody>
      </p:sp>
      <p:sp>
        <p:nvSpPr>
          <p:cNvPr id="99" name="Google Shape;163;p30"/>
          <p:cNvSpPr txBox="1">
            <a:spLocks/>
          </p:cNvSpPr>
          <p:nvPr/>
        </p:nvSpPr>
        <p:spPr>
          <a:xfrm>
            <a:off x="1499747" y="1465621"/>
            <a:ext cx="1502157" cy="577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US" sz="1200" dirty="0">
              <a:solidFill>
                <a:schemeClr val="bg1"/>
              </a:solidFill>
            </a:endParaRPr>
          </a:p>
        </p:txBody>
      </p:sp>
      <p:sp>
        <p:nvSpPr>
          <p:cNvPr id="16" name="Lágrima 15"/>
          <p:cNvSpPr/>
          <p:nvPr/>
        </p:nvSpPr>
        <p:spPr>
          <a:xfrm rot="2700000">
            <a:off x="2785193" y="1557166"/>
            <a:ext cx="483069" cy="483069"/>
          </a:xfrm>
          <a:prstGeom prst="teardrop">
            <a:avLst/>
          </a:prstGeom>
          <a:solidFill>
            <a:srgbClr val="D49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2" name="Lágrima 121"/>
          <p:cNvSpPr/>
          <p:nvPr/>
        </p:nvSpPr>
        <p:spPr>
          <a:xfrm rot="2700000">
            <a:off x="1625816" y="3167798"/>
            <a:ext cx="483069" cy="483069"/>
          </a:xfrm>
          <a:prstGeom prst="teardrop">
            <a:avLst/>
          </a:prstGeom>
          <a:solidFill>
            <a:srgbClr val="C3C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3" name="Lágrima 122"/>
          <p:cNvSpPr/>
          <p:nvPr/>
        </p:nvSpPr>
        <p:spPr>
          <a:xfrm rot="13500000">
            <a:off x="6128956" y="2374220"/>
            <a:ext cx="483069" cy="483069"/>
          </a:xfrm>
          <a:prstGeom prst="teardrop">
            <a:avLst/>
          </a:prstGeom>
          <a:solidFill>
            <a:srgbClr val="85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4" name="Lágrima 123"/>
          <p:cNvSpPr/>
          <p:nvPr/>
        </p:nvSpPr>
        <p:spPr>
          <a:xfrm rot="13500000">
            <a:off x="7107893" y="3987497"/>
            <a:ext cx="483069" cy="483069"/>
          </a:xfrm>
          <a:prstGeom prst="teardrop">
            <a:avLst/>
          </a:prstGeom>
          <a:solidFill>
            <a:srgbClr val="637E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2140543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88"/>
        <p:cNvGrpSpPr/>
        <p:nvPr/>
      </p:nvGrpSpPr>
      <p:grpSpPr>
        <a:xfrm>
          <a:off x="0" y="0"/>
          <a:ext cx="0" cy="0"/>
          <a:chOff x="0" y="0"/>
          <a:chExt cx="0" cy="0"/>
        </a:xfrm>
      </p:grpSpPr>
      <p:grpSp>
        <p:nvGrpSpPr>
          <p:cNvPr id="5589" name="Google Shape;5589;p63"/>
          <p:cNvGrpSpPr/>
          <p:nvPr/>
        </p:nvGrpSpPr>
        <p:grpSpPr>
          <a:xfrm>
            <a:off x="729238" y="1179665"/>
            <a:ext cx="1636117" cy="1526144"/>
            <a:chOff x="729238" y="1179665"/>
            <a:chExt cx="1636117" cy="1526144"/>
          </a:xfrm>
        </p:grpSpPr>
        <p:grpSp>
          <p:nvGrpSpPr>
            <p:cNvPr id="5590" name="Google Shape;5590;p63"/>
            <p:cNvGrpSpPr/>
            <p:nvPr/>
          </p:nvGrpSpPr>
          <p:grpSpPr>
            <a:xfrm>
              <a:off x="729238" y="1179665"/>
              <a:ext cx="80700" cy="1526144"/>
              <a:chOff x="729238" y="1179665"/>
              <a:chExt cx="80700" cy="1526144"/>
            </a:xfrm>
          </p:grpSpPr>
          <p:sp>
            <p:nvSpPr>
              <p:cNvPr id="5591" name="Google Shape;5591;p63"/>
              <p:cNvSpPr/>
              <p:nvPr/>
            </p:nvSpPr>
            <p:spPr>
              <a:xfrm>
                <a:off x="729238"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63"/>
              <p:cNvSpPr/>
              <p:nvPr/>
            </p:nvSpPr>
            <p:spPr>
              <a:xfrm>
                <a:off x="729238"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63"/>
              <p:cNvSpPr/>
              <p:nvPr/>
            </p:nvSpPr>
            <p:spPr>
              <a:xfrm>
                <a:off x="729238"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63"/>
              <p:cNvSpPr/>
              <p:nvPr/>
            </p:nvSpPr>
            <p:spPr>
              <a:xfrm>
                <a:off x="729238"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63"/>
              <p:cNvSpPr/>
              <p:nvPr/>
            </p:nvSpPr>
            <p:spPr>
              <a:xfrm>
                <a:off x="729238" y="1821630"/>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63"/>
              <p:cNvSpPr/>
              <p:nvPr/>
            </p:nvSpPr>
            <p:spPr>
              <a:xfrm>
                <a:off x="729238"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7" name="Google Shape;5597;p63"/>
              <p:cNvSpPr/>
              <p:nvPr/>
            </p:nvSpPr>
            <p:spPr>
              <a:xfrm>
                <a:off x="729238"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8" name="Google Shape;5598;p63"/>
              <p:cNvSpPr/>
              <p:nvPr/>
            </p:nvSpPr>
            <p:spPr>
              <a:xfrm>
                <a:off x="729238"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63"/>
              <p:cNvSpPr/>
              <p:nvPr/>
            </p:nvSpPr>
            <p:spPr>
              <a:xfrm>
                <a:off x="729238"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0" name="Google Shape;5600;p63"/>
              <p:cNvSpPr/>
              <p:nvPr/>
            </p:nvSpPr>
            <p:spPr>
              <a:xfrm>
                <a:off x="729238"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01" name="Google Shape;5601;p63"/>
            <p:cNvGrpSpPr/>
            <p:nvPr/>
          </p:nvGrpSpPr>
          <p:grpSpPr>
            <a:xfrm>
              <a:off x="903098" y="1179665"/>
              <a:ext cx="80700" cy="1526144"/>
              <a:chOff x="903098" y="1179665"/>
              <a:chExt cx="80700" cy="1526144"/>
            </a:xfrm>
          </p:grpSpPr>
          <p:sp>
            <p:nvSpPr>
              <p:cNvPr id="5602" name="Google Shape;5602;p63"/>
              <p:cNvSpPr/>
              <p:nvPr/>
            </p:nvSpPr>
            <p:spPr>
              <a:xfrm>
                <a:off x="903098"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3" name="Google Shape;5603;p63"/>
              <p:cNvSpPr/>
              <p:nvPr/>
            </p:nvSpPr>
            <p:spPr>
              <a:xfrm>
                <a:off x="903098"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4" name="Google Shape;5604;p63"/>
              <p:cNvSpPr/>
              <p:nvPr/>
            </p:nvSpPr>
            <p:spPr>
              <a:xfrm>
                <a:off x="903098"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5" name="Google Shape;5605;p63"/>
              <p:cNvSpPr/>
              <p:nvPr/>
            </p:nvSpPr>
            <p:spPr>
              <a:xfrm>
                <a:off x="903098"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6" name="Google Shape;5606;p63"/>
              <p:cNvSpPr/>
              <p:nvPr/>
            </p:nvSpPr>
            <p:spPr>
              <a:xfrm>
                <a:off x="903098"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7" name="Google Shape;5607;p63"/>
              <p:cNvSpPr/>
              <p:nvPr/>
            </p:nvSpPr>
            <p:spPr>
              <a:xfrm>
                <a:off x="903098"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8" name="Google Shape;5608;p63"/>
              <p:cNvSpPr/>
              <p:nvPr/>
            </p:nvSpPr>
            <p:spPr>
              <a:xfrm>
                <a:off x="903098"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9" name="Google Shape;5609;p63"/>
              <p:cNvSpPr/>
              <p:nvPr/>
            </p:nvSpPr>
            <p:spPr>
              <a:xfrm>
                <a:off x="903098"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0" name="Google Shape;5610;p63"/>
              <p:cNvSpPr/>
              <p:nvPr/>
            </p:nvSpPr>
            <p:spPr>
              <a:xfrm>
                <a:off x="903098"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1" name="Google Shape;5611;p63"/>
              <p:cNvSpPr/>
              <p:nvPr/>
            </p:nvSpPr>
            <p:spPr>
              <a:xfrm>
                <a:off x="903098"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12" name="Google Shape;5612;p63"/>
            <p:cNvGrpSpPr/>
            <p:nvPr/>
          </p:nvGrpSpPr>
          <p:grpSpPr>
            <a:xfrm>
              <a:off x="1076958" y="1179665"/>
              <a:ext cx="80700" cy="1526144"/>
              <a:chOff x="1076958" y="1179665"/>
              <a:chExt cx="80700" cy="1526144"/>
            </a:xfrm>
          </p:grpSpPr>
          <p:sp>
            <p:nvSpPr>
              <p:cNvPr id="5613" name="Google Shape;5613;p63"/>
              <p:cNvSpPr/>
              <p:nvPr/>
            </p:nvSpPr>
            <p:spPr>
              <a:xfrm>
                <a:off x="1076958"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4" name="Google Shape;5614;p63"/>
              <p:cNvSpPr/>
              <p:nvPr/>
            </p:nvSpPr>
            <p:spPr>
              <a:xfrm>
                <a:off x="1076958"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5" name="Google Shape;5615;p63"/>
              <p:cNvSpPr/>
              <p:nvPr/>
            </p:nvSpPr>
            <p:spPr>
              <a:xfrm>
                <a:off x="1076958"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63"/>
              <p:cNvSpPr/>
              <p:nvPr/>
            </p:nvSpPr>
            <p:spPr>
              <a:xfrm>
                <a:off x="1076958"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63"/>
              <p:cNvSpPr/>
              <p:nvPr/>
            </p:nvSpPr>
            <p:spPr>
              <a:xfrm>
                <a:off x="1076958"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63"/>
              <p:cNvSpPr/>
              <p:nvPr/>
            </p:nvSpPr>
            <p:spPr>
              <a:xfrm>
                <a:off x="1076958"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9" name="Google Shape;5619;p63"/>
              <p:cNvSpPr/>
              <p:nvPr/>
            </p:nvSpPr>
            <p:spPr>
              <a:xfrm>
                <a:off x="1076958" y="214302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0" name="Google Shape;5620;p63"/>
              <p:cNvSpPr/>
              <p:nvPr/>
            </p:nvSpPr>
            <p:spPr>
              <a:xfrm>
                <a:off x="1076958"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63"/>
              <p:cNvSpPr/>
              <p:nvPr/>
            </p:nvSpPr>
            <p:spPr>
              <a:xfrm>
                <a:off x="1076958"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2" name="Google Shape;5622;p63"/>
              <p:cNvSpPr/>
              <p:nvPr/>
            </p:nvSpPr>
            <p:spPr>
              <a:xfrm>
                <a:off x="1076958"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23" name="Google Shape;5623;p63"/>
            <p:cNvGrpSpPr/>
            <p:nvPr/>
          </p:nvGrpSpPr>
          <p:grpSpPr>
            <a:xfrm>
              <a:off x="1247707" y="1179665"/>
              <a:ext cx="80700" cy="1526144"/>
              <a:chOff x="1247707" y="1179665"/>
              <a:chExt cx="80700" cy="1526144"/>
            </a:xfrm>
          </p:grpSpPr>
          <p:sp>
            <p:nvSpPr>
              <p:cNvPr id="5624" name="Google Shape;5624;p63"/>
              <p:cNvSpPr/>
              <p:nvPr/>
            </p:nvSpPr>
            <p:spPr>
              <a:xfrm>
                <a:off x="124770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63"/>
              <p:cNvSpPr/>
              <p:nvPr/>
            </p:nvSpPr>
            <p:spPr>
              <a:xfrm>
                <a:off x="124770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63"/>
              <p:cNvSpPr/>
              <p:nvPr/>
            </p:nvSpPr>
            <p:spPr>
              <a:xfrm>
                <a:off x="124770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63"/>
              <p:cNvSpPr/>
              <p:nvPr/>
            </p:nvSpPr>
            <p:spPr>
              <a:xfrm>
                <a:off x="1247707" y="166175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63"/>
              <p:cNvSpPr/>
              <p:nvPr/>
            </p:nvSpPr>
            <p:spPr>
              <a:xfrm>
                <a:off x="1247707" y="1821630"/>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63"/>
              <p:cNvSpPr/>
              <p:nvPr/>
            </p:nvSpPr>
            <p:spPr>
              <a:xfrm>
                <a:off x="1247707"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63"/>
              <p:cNvSpPr/>
              <p:nvPr/>
            </p:nvSpPr>
            <p:spPr>
              <a:xfrm>
                <a:off x="1247707"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63"/>
              <p:cNvSpPr/>
              <p:nvPr/>
            </p:nvSpPr>
            <p:spPr>
              <a:xfrm>
                <a:off x="1247707"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63"/>
              <p:cNvSpPr/>
              <p:nvPr/>
            </p:nvSpPr>
            <p:spPr>
              <a:xfrm>
                <a:off x="1247707"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63"/>
              <p:cNvSpPr/>
              <p:nvPr/>
            </p:nvSpPr>
            <p:spPr>
              <a:xfrm>
                <a:off x="124770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34" name="Google Shape;5634;p63"/>
            <p:cNvGrpSpPr/>
            <p:nvPr/>
          </p:nvGrpSpPr>
          <p:grpSpPr>
            <a:xfrm>
              <a:off x="1421567" y="1179665"/>
              <a:ext cx="80700" cy="1526144"/>
              <a:chOff x="1421567" y="1179665"/>
              <a:chExt cx="80700" cy="1526144"/>
            </a:xfrm>
          </p:grpSpPr>
          <p:sp>
            <p:nvSpPr>
              <p:cNvPr id="5635" name="Google Shape;5635;p63"/>
              <p:cNvSpPr/>
              <p:nvPr/>
            </p:nvSpPr>
            <p:spPr>
              <a:xfrm>
                <a:off x="142156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63"/>
              <p:cNvSpPr/>
              <p:nvPr/>
            </p:nvSpPr>
            <p:spPr>
              <a:xfrm>
                <a:off x="142156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63"/>
              <p:cNvSpPr/>
              <p:nvPr/>
            </p:nvSpPr>
            <p:spPr>
              <a:xfrm>
                <a:off x="142156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63"/>
              <p:cNvSpPr/>
              <p:nvPr/>
            </p:nvSpPr>
            <p:spPr>
              <a:xfrm>
                <a:off x="1421567"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63"/>
              <p:cNvSpPr/>
              <p:nvPr/>
            </p:nvSpPr>
            <p:spPr>
              <a:xfrm>
                <a:off x="1421567"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63"/>
              <p:cNvSpPr/>
              <p:nvPr/>
            </p:nvSpPr>
            <p:spPr>
              <a:xfrm>
                <a:off x="1421567"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63"/>
              <p:cNvSpPr/>
              <p:nvPr/>
            </p:nvSpPr>
            <p:spPr>
              <a:xfrm>
                <a:off x="1421567" y="214302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63"/>
              <p:cNvSpPr/>
              <p:nvPr/>
            </p:nvSpPr>
            <p:spPr>
              <a:xfrm>
                <a:off x="1421567" y="2303717"/>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63"/>
              <p:cNvSpPr/>
              <p:nvPr/>
            </p:nvSpPr>
            <p:spPr>
              <a:xfrm>
                <a:off x="1421567"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63"/>
              <p:cNvSpPr/>
              <p:nvPr/>
            </p:nvSpPr>
            <p:spPr>
              <a:xfrm>
                <a:off x="142156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45" name="Google Shape;5645;p63"/>
            <p:cNvGrpSpPr/>
            <p:nvPr/>
          </p:nvGrpSpPr>
          <p:grpSpPr>
            <a:xfrm>
              <a:off x="1592327" y="1179665"/>
              <a:ext cx="80700" cy="1526144"/>
              <a:chOff x="1592327" y="1179665"/>
              <a:chExt cx="80700" cy="1526144"/>
            </a:xfrm>
          </p:grpSpPr>
          <p:sp>
            <p:nvSpPr>
              <p:cNvPr id="5646" name="Google Shape;5646;p63"/>
              <p:cNvSpPr/>
              <p:nvPr/>
            </p:nvSpPr>
            <p:spPr>
              <a:xfrm>
                <a:off x="159232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63"/>
              <p:cNvSpPr/>
              <p:nvPr/>
            </p:nvSpPr>
            <p:spPr>
              <a:xfrm>
                <a:off x="159232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63"/>
              <p:cNvSpPr/>
              <p:nvPr/>
            </p:nvSpPr>
            <p:spPr>
              <a:xfrm>
                <a:off x="159232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63"/>
              <p:cNvSpPr/>
              <p:nvPr/>
            </p:nvSpPr>
            <p:spPr>
              <a:xfrm>
                <a:off x="1592327"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63"/>
              <p:cNvSpPr/>
              <p:nvPr/>
            </p:nvSpPr>
            <p:spPr>
              <a:xfrm>
                <a:off x="1592327"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63"/>
              <p:cNvSpPr/>
              <p:nvPr/>
            </p:nvSpPr>
            <p:spPr>
              <a:xfrm>
                <a:off x="1592327"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63"/>
              <p:cNvSpPr/>
              <p:nvPr/>
            </p:nvSpPr>
            <p:spPr>
              <a:xfrm>
                <a:off x="1592327"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63"/>
              <p:cNvSpPr/>
              <p:nvPr/>
            </p:nvSpPr>
            <p:spPr>
              <a:xfrm>
                <a:off x="1592327"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4" name="Google Shape;5654;p63"/>
              <p:cNvSpPr/>
              <p:nvPr/>
            </p:nvSpPr>
            <p:spPr>
              <a:xfrm>
                <a:off x="1592327"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63"/>
              <p:cNvSpPr/>
              <p:nvPr/>
            </p:nvSpPr>
            <p:spPr>
              <a:xfrm>
                <a:off x="159232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6" name="Google Shape;5656;p63"/>
            <p:cNvGrpSpPr/>
            <p:nvPr/>
          </p:nvGrpSpPr>
          <p:grpSpPr>
            <a:xfrm>
              <a:off x="1766187" y="1179665"/>
              <a:ext cx="80700" cy="1526144"/>
              <a:chOff x="1766187" y="1179665"/>
              <a:chExt cx="80700" cy="1526144"/>
            </a:xfrm>
          </p:grpSpPr>
          <p:sp>
            <p:nvSpPr>
              <p:cNvPr id="5657" name="Google Shape;5657;p63"/>
              <p:cNvSpPr/>
              <p:nvPr/>
            </p:nvSpPr>
            <p:spPr>
              <a:xfrm>
                <a:off x="176618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63"/>
              <p:cNvSpPr/>
              <p:nvPr/>
            </p:nvSpPr>
            <p:spPr>
              <a:xfrm>
                <a:off x="176618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63"/>
              <p:cNvSpPr/>
              <p:nvPr/>
            </p:nvSpPr>
            <p:spPr>
              <a:xfrm>
                <a:off x="176618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63"/>
              <p:cNvSpPr/>
              <p:nvPr/>
            </p:nvSpPr>
            <p:spPr>
              <a:xfrm>
                <a:off x="1766187"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63"/>
              <p:cNvSpPr/>
              <p:nvPr/>
            </p:nvSpPr>
            <p:spPr>
              <a:xfrm>
                <a:off x="1766187"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63"/>
              <p:cNvSpPr/>
              <p:nvPr/>
            </p:nvSpPr>
            <p:spPr>
              <a:xfrm>
                <a:off x="1766187"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63"/>
              <p:cNvSpPr/>
              <p:nvPr/>
            </p:nvSpPr>
            <p:spPr>
              <a:xfrm>
                <a:off x="1766187" y="214302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63"/>
              <p:cNvSpPr/>
              <p:nvPr/>
            </p:nvSpPr>
            <p:spPr>
              <a:xfrm>
                <a:off x="1766187" y="2303717"/>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63"/>
              <p:cNvSpPr/>
              <p:nvPr/>
            </p:nvSpPr>
            <p:spPr>
              <a:xfrm>
                <a:off x="1766187" y="2464413"/>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63"/>
              <p:cNvSpPr/>
              <p:nvPr/>
            </p:nvSpPr>
            <p:spPr>
              <a:xfrm>
                <a:off x="176618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67" name="Google Shape;5667;p63"/>
            <p:cNvGrpSpPr/>
            <p:nvPr/>
          </p:nvGrpSpPr>
          <p:grpSpPr>
            <a:xfrm>
              <a:off x="1936935" y="1179665"/>
              <a:ext cx="80700" cy="1526144"/>
              <a:chOff x="1936935" y="1179665"/>
              <a:chExt cx="80700" cy="1526144"/>
            </a:xfrm>
          </p:grpSpPr>
          <p:sp>
            <p:nvSpPr>
              <p:cNvPr id="5668" name="Google Shape;5668;p63"/>
              <p:cNvSpPr/>
              <p:nvPr/>
            </p:nvSpPr>
            <p:spPr>
              <a:xfrm>
                <a:off x="1936935"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63"/>
              <p:cNvSpPr/>
              <p:nvPr/>
            </p:nvSpPr>
            <p:spPr>
              <a:xfrm>
                <a:off x="1936935"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63"/>
              <p:cNvSpPr/>
              <p:nvPr/>
            </p:nvSpPr>
            <p:spPr>
              <a:xfrm>
                <a:off x="1936935"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63"/>
              <p:cNvSpPr/>
              <p:nvPr/>
            </p:nvSpPr>
            <p:spPr>
              <a:xfrm>
                <a:off x="1936935"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63"/>
              <p:cNvSpPr/>
              <p:nvPr/>
            </p:nvSpPr>
            <p:spPr>
              <a:xfrm>
                <a:off x="1936935"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63"/>
              <p:cNvSpPr/>
              <p:nvPr/>
            </p:nvSpPr>
            <p:spPr>
              <a:xfrm>
                <a:off x="1936935"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63"/>
              <p:cNvSpPr/>
              <p:nvPr/>
            </p:nvSpPr>
            <p:spPr>
              <a:xfrm>
                <a:off x="1936935"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63"/>
              <p:cNvSpPr/>
              <p:nvPr/>
            </p:nvSpPr>
            <p:spPr>
              <a:xfrm>
                <a:off x="1936935"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63"/>
              <p:cNvSpPr/>
              <p:nvPr/>
            </p:nvSpPr>
            <p:spPr>
              <a:xfrm>
                <a:off x="1936935"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63"/>
              <p:cNvSpPr/>
              <p:nvPr/>
            </p:nvSpPr>
            <p:spPr>
              <a:xfrm>
                <a:off x="1936935"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78" name="Google Shape;5678;p63"/>
            <p:cNvGrpSpPr/>
            <p:nvPr/>
          </p:nvGrpSpPr>
          <p:grpSpPr>
            <a:xfrm>
              <a:off x="2110795" y="1179665"/>
              <a:ext cx="80700" cy="1526144"/>
              <a:chOff x="2110795" y="1179665"/>
              <a:chExt cx="80700" cy="1526144"/>
            </a:xfrm>
          </p:grpSpPr>
          <p:sp>
            <p:nvSpPr>
              <p:cNvPr id="5679" name="Google Shape;5679;p63"/>
              <p:cNvSpPr/>
              <p:nvPr/>
            </p:nvSpPr>
            <p:spPr>
              <a:xfrm>
                <a:off x="2110795"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63"/>
              <p:cNvSpPr/>
              <p:nvPr/>
            </p:nvSpPr>
            <p:spPr>
              <a:xfrm>
                <a:off x="2110795"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63"/>
              <p:cNvSpPr/>
              <p:nvPr/>
            </p:nvSpPr>
            <p:spPr>
              <a:xfrm>
                <a:off x="2110795"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63"/>
              <p:cNvSpPr/>
              <p:nvPr/>
            </p:nvSpPr>
            <p:spPr>
              <a:xfrm>
                <a:off x="2110795"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63"/>
              <p:cNvSpPr/>
              <p:nvPr/>
            </p:nvSpPr>
            <p:spPr>
              <a:xfrm>
                <a:off x="2110795" y="1821630"/>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63"/>
              <p:cNvSpPr/>
              <p:nvPr/>
            </p:nvSpPr>
            <p:spPr>
              <a:xfrm>
                <a:off x="2110795"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63"/>
              <p:cNvSpPr/>
              <p:nvPr/>
            </p:nvSpPr>
            <p:spPr>
              <a:xfrm>
                <a:off x="2110795"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63"/>
              <p:cNvSpPr/>
              <p:nvPr/>
            </p:nvSpPr>
            <p:spPr>
              <a:xfrm>
                <a:off x="2110795"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63"/>
              <p:cNvSpPr/>
              <p:nvPr/>
            </p:nvSpPr>
            <p:spPr>
              <a:xfrm>
                <a:off x="2110795"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63"/>
              <p:cNvSpPr/>
              <p:nvPr/>
            </p:nvSpPr>
            <p:spPr>
              <a:xfrm>
                <a:off x="2110795"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89" name="Google Shape;5689;p63"/>
            <p:cNvGrpSpPr/>
            <p:nvPr/>
          </p:nvGrpSpPr>
          <p:grpSpPr>
            <a:xfrm>
              <a:off x="2284655" y="1179665"/>
              <a:ext cx="80700" cy="1526144"/>
              <a:chOff x="2284655" y="1179665"/>
              <a:chExt cx="80700" cy="1526144"/>
            </a:xfrm>
          </p:grpSpPr>
          <p:sp>
            <p:nvSpPr>
              <p:cNvPr id="5690" name="Google Shape;5690;p63"/>
              <p:cNvSpPr/>
              <p:nvPr/>
            </p:nvSpPr>
            <p:spPr>
              <a:xfrm>
                <a:off x="2284655"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63"/>
              <p:cNvSpPr/>
              <p:nvPr/>
            </p:nvSpPr>
            <p:spPr>
              <a:xfrm>
                <a:off x="2284655"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63"/>
              <p:cNvSpPr/>
              <p:nvPr/>
            </p:nvSpPr>
            <p:spPr>
              <a:xfrm>
                <a:off x="2284655"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63"/>
              <p:cNvSpPr/>
              <p:nvPr/>
            </p:nvSpPr>
            <p:spPr>
              <a:xfrm>
                <a:off x="2284655"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63"/>
              <p:cNvSpPr/>
              <p:nvPr/>
            </p:nvSpPr>
            <p:spPr>
              <a:xfrm>
                <a:off x="2284655"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63"/>
              <p:cNvSpPr/>
              <p:nvPr/>
            </p:nvSpPr>
            <p:spPr>
              <a:xfrm>
                <a:off x="2284655"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63"/>
              <p:cNvSpPr/>
              <p:nvPr/>
            </p:nvSpPr>
            <p:spPr>
              <a:xfrm>
                <a:off x="2284655"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63"/>
              <p:cNvSpPr/>
              <p:nvPr/>
            </p:nvSpPr>
            <p:spPr>
              <a:xfrm>
                <a:off x="2284655"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63"/>
              <p:cNvSpPr/>
              <p:nvPr/>
            </p:nvSpPr>
            <p:spPr>
              <a:xfrm>
                <a:off x="2284655"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63"/>
              <p:cNvSpPr/>
              <p:nvPr/>
            </p:nvSpPr>
            <p:spPr>
              <a:xfrm>
                <a:off x="2284655"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700" name="Google Shape;5700;p63"/>
          <p:cNvGrpSpPr/>
          <p:nvPr/>
        </p:nvGrpSpPr>
        <p:grpSpPr>
          <a:xfrm>
            <a:off x="2623904" y="1198803"/>
            <a:ext cx="1364248" cy="1102133"/>
            <a:chOff x="2623904" y="1198803"/>
            <a:chExt cx="1364248" cy="1102133"/>
          </a:xfrm>
        </p:grpSpPr>
        <p:grpSp>
          <p:nvGrpSpPr>
            <p:cNvPr id="5701" name="Google Shape;5701;p63"/>
            <p:cNvGrpSpPr/>
            <p:nvPr/>
          </p:nvGrpSpPr>
          <p:grpSpPr>
            <a:xfrm>
              <a:off x="2623907" y="1198803"/>
              <a:ext cx="1364245" cy="273000"/>
              <a:chOff x="2623907" y="1198803"/>
              <a:chExt cx="1364245" cy="273000"/>
            </a:xfrm>
          </p:grpSpPr>
          <p:sp>
            <p:nvSpPr>
              <p:cNvPr id="5702" name="Google Shape;5702;p63"/>
              <p:cNvSpPr/>
              <p:nvPr/>
            </p:nvSpPr>
            <p:spPr>
              <a:xfrm>
                <a:off x="2623907"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63"/>
              <p:cNvSpPr/>
              <p:nvPr/>
            </p:nvSpPr>
            <p:spPr>
              <a:xfrm>
                <a:off x="2896718"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63"/>
              <p:cNvSpPr/>
              <p:nvPr/>
            </p:nvSpPr>
            <p:spPr>
              <a:xfrm>
                <a:off x="3169529"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63"/>
              <p:cNvSpPr/>
              <p:nvPr/>
            </p:nvSpPr>
            <p:spPr>
              <a:xfrm>
                <a:off x="3442341"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63"/>
              <p:cNvSpPr/>
              <p:nvPr/>
            </p:nvSpPr>
            <p:spPr>
              <a:xfrm>
                <a:off x="3715152" y="1198803"/>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07" name="Google Shape;5707;p63"/>
            <p:cNvGrpSpPr/>
            <p:nvPr/>
          </p:nvGrpSpPr>
          <p:grpSpPr>
            <a:xfrm>
              <a:off x="2623904" y="1476964"/>
              <a:ext cx="1364245" cy="273000"/>
              <a:chOff x="2623904" y="1476964"/>
              <a:chExt cx="1364245" cy="273000"/>
            </a:xfrm>
          </p:grpSpPr>
          <p:sp>
            <p:nvSpPr>
              <p:cNvPr id="5708" name="Google Shape;5708;p63"/>
              <p:cNvSpPr/>
              <p:nvPr/>
            </p:nvSpPr>
            <p:spPr>
              <a:xfrm>
                <a:off x="2623904" y="1476964"/>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63"/>
              <p:cNvSpPr/>
              <p:nvPr/>
            </p:nvSpPr>
            <p:spPr>
              <a:xfrm>
                <a:off x="2896716" y="1476964"/>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63"/>
              <p:cNvSpPr/>
              <p:nvPr/>
            </p:nvSpPr>
            <p:spPr>
              <a:xfrm>
                <a:off x="3169527" y="1476964"/>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63"/>
              <p:cNvSpPr/>
              <p:nvPr/>
            </p:nvSpPr>
            <p:spPr>
              <a:xfrm>
                <a:off x="3442338" y="1476964"/>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63"/>
              <p:cNvSpPr/>
              <p:nvPr/>
            </p:nvSpPr>
            <p:spPr>
              <a:xfrm>
                <a:off x="3715149" y="1476964"/>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3" name="Google Shape;5713;p63"/>
            <p:cNvGrpSpPr/>
            <p:nvPr/>
          </p:nvGrpSpPr>
          <p:grpSpPr>
            <a:xfrm>
              <a:off x="2623907" y="1749775"/>
              <a:ext cx="1364245" cy="273000"/>
              <a:chOff x="2623907" y="1749775"/>
              <a:chExt cx="1364245" cy="273000"/>
            </a:xfrm>
          </p:grpSpPr>
          <p:sp>
            <p:nvSpPr>
              <p:cNvPr id="5714" name="Google Shape;5714;p63"/>
              <p:cNvSpPr/>
              <p:nvPr/>
            </p:nvSpPr>
            <p:spPr>
              <a:xfrm>
                <a:off x="2623907" y="1749775"/>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63"/>
              <p:cNvSpPr/>
              <p:nvPr/>
            </p:nvSpPr>
            <p:spPr>
              <a:xfrm>
                <a:off x="2896718" y="1749775"/>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63"/>
              <p:cNvSpPr/>
              <p:nvPr/>
            </p:nvSpPr>
            <p:spPr>
              <a:xfrm>
                <a:off x="3169529" y="1749775"/>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7" name="Google Shape;5717;p63"/>
              <p:cNvSpPr/>
              <p:nvPr/>
            </p:nvSpPr>
            <p:spPr>
              <a:xfrm>
                <a:off x="3442341" y="1749775"/>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63"/>
              <p:cNvSpPr/>
              <p:nvPr/>
            </p:nvSpPr>
            <p:spPr>
              <a:xfrm>
                <a:off x="3715152" y="1749775"/>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9" name="Google Shape;5719;p63"/>
            <p:cNvGrpSpPr/>
            <p:nvPr/>
          </p:nvGrpSpPr>
          <p:grpSpPr>
            <a:xfrm>
              <a:off x="2623904" y="2027936"/>
              <a:ext cx="1364245" cy="273000"/>
              <a:chOff x="2623904" y="2027936"/>
              <a:chExt cx="1364245" cy="273000"/>
            </a:xfrm>
          </p:grpSpPr>
          <p:sp>
            <p:nvSpPr>
              <p:cNvPr id="5720" name="Google Shape;5720;p63"/>
              <p:cNvSpPr/>
              <p:nvPr/>
            </p:nvSpPr>
            <p:spPr>
              <a:xfrm>
                <a:off x="2623904"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63"/>
              <p:cNvSpPr/>
              <p:nvPr/>
            </p:nvSpPr>
            <p:spPr>
              <a:xfrm>
                <a:off x="2896716"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63"/>
              <p:cNvSpPr/>
              <p:nvPr/>
            </p:nvSpPr>
            <p:spPr>
              <a:xfrm>
                <a:off x="3169527"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63"/>
              <p:cNvSpPr/>
              <p:nvPr/>
            </p:nvSpPr>
            <p:spPr>
              <a:xfrm>
                <a:off x="3442338"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63"/>
              <p:cNvSpPr/>
              <p:nvPr/>
            </p:nvSpPr>
            <p:spPr>
              <a:xfrm>
                <a:off x="3715149"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725" name="Google Shape;5725;p63"/>
          <p:cNvGrpSpPr/>
          <p:nvPr/>
        </p:nvGrpSpPr>
        <p:grpSpPr>
          <a:xfrm>
            <a:off x="2613365" y="2657876"/>
            <a:ext cx="1387541" cy="159124"/>
            <a:chOff x="3200660" y="2180272"/>
            <a:chExt cx="2563824" cy="378237"/>
          </a:xfrm>
        </p:grpSpPr>
        <p:sp>
          <p:nvSpPr>
            <p:cNvPr id="5726" name="Google Shape;5726;p63"/>
            <p:cNvSpPr/>
            <p:nvPr/>
          </p:nvSpPr>
          <p:spPr>
            <a:xfrm>
              <a:off x="3200660" y="2180272"/>
              <a:ext cx="108240" cy="378237"/>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63"/>
            <p:cNvSpPr/>
            <p:nvPr/>
          </p:nvSpPr>
          <p:spPr>
            <a:xfrm>
              <a:off x="3345104" y="2180272"/>
              <a:ext cx="108240" cy="378237"/>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63"/>
            <p:cNvSpPr/>
            <p:nvPr/>
          </p:nvSpPr>
          <p:spPr>
            <a:xfrm>
              <a:off x="3489548" y="2180272"/>
              <a:ext cx="108240" cy="378237"/>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63"/>
            <p:cNvSpPr/>
            <p:nvPr/>
          </p:nvSpPr>
          <p:spPr>
            <a:xfrm>
              <a:off x="3633992" y="2180272"/>
              <a:ext cx="108252" cy="378237"/>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63"/>
            <p:cNvSpPr/>
            <p:nvPr/>
          </p:nvSpPr>
          <p:spPr>
            <a:xfrm>
              <a:off x="3778448" y="2180272"/>
              <a:ext cx="108240" cy="37809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63"/>
            <p:cNvSpPr/>
            <p:nvPr/>
          </p:nvSpPr>
          <p:spPr>
            <a:xfrm>
              <a:off x="3922892" y="2180272"/>
              <a:ext cx="108240" cy="378237"/>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63"/>
            <p:cNvSpPr/>
            <p:nvPr/>
          </p:nvSpPr>
          <p:spPr>
            <a:xfrm>
              <a:off x="4067336" y="2180272"/>
              <a:ext cx="108240" cy="378237"/>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3" name="Google Shape;5733;p63"/>
            <p:cNvSpPr/>
            <p:nvPr/>
          </p:nvSpPr>
          <p:spPr>
            <a:xfrm>
              <a:off x="4211780" y="2180272"/>
              <a:ext cx="108252" cy="378237"/>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4" name="Google Shape;5734;p63"/>
            <p:cNvSpPr/>
            <p:nvPr/>
          </p:nvSpPr>
          <p:spPr>
            <a:xfrm>
              <a:off x="4356236" y="2180272"/>
              <a:ext cx="108240" cy="37809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63"/>
            <p:cNvSpPr/>
            <p:nvPr/>
          </p:nvSpPr>
          <p:spPr>
            <a:xfrm>
              <a:off x="4500680" y="2180272"/>
              <a:ext cx="108240" cy="378237"/>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63"/>
            <p:cNvSpPr/>
            <p:nvPr/>
          </p:nvSpPr>
          <p:spPr>
            <a:xfrm>
              <a:off x="4645124" y="2180272"/>
              <a:ext cx="108240" cy="378097"/>
            </a:xfrm>
            <a:custGeom>
              <a:avLst/>
              <a:gdLst/>
              <a:ahLst/>
              <a:cxnLst/>
              <a:rect l="l" t="t" r="r" b="b"/>
              <a:pathLst>
                <a:path w="8543" h="37876" extrusionOk="0">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63"/>
            <p:cNvSpPr/>
            <p:nvPr/>
          </p:nvSpPr>
          <p:spPr>
            <a:xfrm>
              <a:off x="4789568" y="2180272"/>
              <a:ext cx="108240" cy="378237"/>
            </a:xfrm>
            <a:custGeom>
              <a:avLst/>
              <a:gdLst/>
              <a:ahLst/>
              <a:cxnLst/>
              <a:rect l="l" t="t" r="r" b="b"/>
              <a:pathLst>
                <a:path w="8543" h="37890" extrusionOk="0">
                  <a:moveTo>
                    <a:pt x="607" y="1"/>
                  </a:moveTo>
                  <a:cubicBezTo>
                    <a:pt x="262" y="1"/>
                    <a:pt x="1" y="277"/>
                    <a:pt x="1" y="607"/>
                  </a:cubicBezTo>
                  <a:lnTo>
                    <a:pt x="1" y="37270"/>
                  </a:lnTo>
                  <a:cubicBezTo>
                    <a:pt x="1" y="37614"/>
                    <a:pt x="262"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63"/>
            <p:cNvSpPr/>
            <p:nvPr/>
          </p:nvSpPr>
          <p:spPr>
            <a:xfrm>
              <a:off x="4934012" y="2180272"/>
              <a:ext cx="108240" cy="378237"/>
            </a:xfrm>
            <a:custGeom>
              <a:avLst/>
              <a:gdLst/>
              <a:ahLst/>
              <a:cxnLst/>
              <a:rect l="l" t="t" r="r" b="b"/>
              <a:pathLst>
                <a:path w="8543" h="37890" extrusionOk="0">
                  <a:moveTo>
                    <a:pt x="607" y="1"/>
                  </a:moveTo>
                  <a:cubicBezTo>
                    <a:pt x="263" y="1"/>
                    <a:pt x="1" y="263"/>
                    <a:pt x="1" y="607"/>
                  </a:cubicBezTo>
                  <a:lnTo>
                    <a:pt x="1" y="37270"/>
                  </a:lnTo>
                  <a:cubicBezTo>
                    <a:pt x="1" y="37614"/>
                    <a:pt x="263"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63"/>
            <p:cNvSpPr/>
            <p:nvPr/>
          </p:nvSpPr>
          <p:spPr>
            <a:xfrm>
              <a:off x="5078456" y="2180272"/>
              <a:ext cx="108240" cy="378237"/>
            </a:xfrm>
            <a:custGeom>
              <a:avLst/>
              <a:gdLst/>
              <a:ahLst/>
              <a:cxnLst/>
              <a:rect l="l" t="t" r="r" b="b"/>
              <a:pathLst>
                <a:path w="8543" h="37890" extrusionOk="0">
                  <a:moveTo>
                    <a:pt x="620" y="1"/>
                  </a:moveTo>
                  <a:cubicBezTo>
                    <a:pt x="276" y="1"/>
                    <a:pt x="0" y="277"/>
                    <a:pt x="0" y="607"/>
                  </a:cubicBezTo>
                  <a:lnTo>
                    <a:pt x="0" y="37270"/>
                  </a:lnTo>
                  <a:cubicBezTo>
                    <a:pt x="0" y="37614"/>
                    <a:pt x="276" y="37890"/>
                    <a:pt x="620" y="37890"/>
                  </a:cubicBezTo>
                  <a:lnTo>
                    <a:pt x="7936" y="37890"/>
                  </a:lnTo>
                  <a:cubicBezTo>
                    <a:pt x="8267" y="37890"/>
                    <a:pt x="8542" y="37614"/>
                    <a:pt x="8542" y="37270"/>
                  </a:cubicBezTo>
                  <a:lnTo>
                    <a:pt x="8542" y="607"/>
                  </a:lnTo>
                  <a:cubicBezTo>
                    <a:pt x="8542" y="277"/>
                    <a:pt x="8267" y="1"/>
                    <a:pt x="793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63"/>
            <p:cNvSpPr/>
            <p:nvPr/>
          </p:nvSpPr>
          <p:spPr>
            <a:xfrm>
              <a:off x="5222900" y="2180272"/>
              <a:ext cx="108240" cy="378237"/>
            </a:xfrm>
            <a:custGeom>
              <a:avLst/>
              <a:gdLst/>
              <a:ahLst/>
              <a:cxnLst/>
              <a:rect l="l" t="t" r="r" b="b"/>
              <a:pathLst>
                <a:path w="8543" h="37890" extrusionOk="0">
                  <a:moveTo>
                    <a:pt x="620" y="1"/>
                  </a:moveTo>
                  <a:cubicBezTo>
                    <a:pt x="276" y="1"/>
                    <a:pt x="0" y="263"/>
                    <a:pt x="0" y="607"/>
                  </a:cubicBezTo>
                  <a:lnTo>
                    <a:pt x="0" y="37270"/>
                  </a:lnTo>
                  <a:cubicBezTo>
                    <a:pt x="0" y="37614"/>
                    <a:pt x="276" y="37890"/>
                    <a:pt x="620" y="37890"/>
                  </a:cubicBezTo>
                  <a:lnTo>
                    <a:pt x="7936" y="37890"/>
                  </a:lnTo>
                  <a:cubicBezTo>
                    <a:pt x="8267" y="37890"/>
                    <a:pt x="8543" y="37614"/>
                    <a:pt x="8543" y="37270"/>
                  </a:cubicBezTo>
                  <a:lnTo>
                    <a:pt x="8543" y="607"/>
                  </a:lnTo>
                  <a:cubicBezTo>
                    <a:pt x="8543" y="263"/>
                    <a:pt x="8267" y="1"/>
                    <a:pt x="793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63"/>
            <p:cNvSpPr/>
            <p:nvPr/>
          </p:nvSpPr>
          <p:spPr>
            <a:xfrm>
              <a:off x="5367343" y="2180272"/>
              <a:ext cx="108240" cy="378237"/>
            </a:xfrm>
            <a:custGeom>
              <a:avLst/>
              <a:gdLst/>
              <a:ahLst/>
              <a:cxnLst/>
              <a:rect l="l" t="t" r="r" b="b"/>
              <a:pathLst>
                <a:path w="8543" h="37890" extrusionOk="0">
                  <a:moveTo>
                    <a:pt x="607" y="1"/>
                  </a:moveTo>
                  <a:cubicBezTo>
                    <a:pt x="276" y="1"/>
                    <a:pt x="1" y="277"/>
                    <a:pt x="1" y="607"/>
                  </a:cubicBezTo>
                  <a:lnTo>
                    <a:pt x="1" y="37270"/>
                  </a:lnTo>
                  <a:cubicBezTo>
                    <a:pt x="1" y="37614"/>
                    <a:pt x="276" y="37890"/>
                    <a:pt x="607" y="37890"/>
                  </a:cubicBezTo>
                  <a:lnTo>
                    <a:pt x="7937" y="37890"/>
                  </a:lnTo>
                  <a:cubicBezTo>
                    <a:pt x="8267" y="37890"/>
                    <a:pt x="8543" y="37614"/>
                    <a:pt x="8543" y="37270"/>
                  </a:cubicBezTo>
                  <a:lnTo>
                    <a:pt x="8543" y="607"/>
                  </a:lnTo>
                  <a:cubicBezTo>
                    <a:pt x="8543" y="277"/>
                    <a:pt x="8267" y="1"/>
                    <a:pt x="79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63"/>
            <p:cNvSpPr/>
            <p:nvPr/>
          </p:nvSpPr>
          <p:spPr>
            <a:xfrm>
              <a:off x="5511787" y="2180272"/>
              <a:ext cx="108240" cy="378097"/>
            </a:xfrm>
            <a:custGeom>
              <a:avLst/>
              <a:gdLst/>
              <a:ahLst/>
              <a:cxnLst/>
              <a:rect l="l" t="t" r="r" b="b"/>
              <a:pathLst>
                <a:path w="8543" h="37876" extrusionOk="0">
                  <a:moveTo>
                    <a:pt x="607" y="1"/>
                  </a:moveTo>
                  <a:cubicBezTo>
                    <a:pt x="276" y="1"/>
                    <a:pt x="1" y="263"/>
                    <a:pt x="1" y="607"/>
                  </a:cubicBezTo>
                  <a:lnTo>
                    <a:pt x="1" y="37270"/>
                  </a:lnTo>
                  <a:cubicBezTo>
                    <a:pt x="1" y="37614"/>
                    <a:pt x="276" y="37876"/>
                    <a:pt x="607" y="37876"/>
                  </a:cubicBezTo>
                  <a:lnTo>
                    <a:pt x="7923" y="37876"/>
                  </a:lnTo>
                  <a:cubicBezTo>
                    <a:pt x="8267" y="37876"/>
                    <a:pt x="8543" y="37614"/>
                    <a:pt x="8543" y="37270"/>
                  </a:cubicBezTo>
                  <a:lnTo>
                    <a:pt x="8543" y="607"/>
                  </a:lnTo>
                  <a:cubicBezTo>
                    <a:pt x="8543" y="263"/>
                    <a:pt x="8267"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63"/>
            <p:cNvSpPr/>
            <p:nvPr/>
          </p:nvSpPr>
          <p:spPr>
            <a:xfrm>
              <a:off x="5656231" y="2180272"/>
              <a:ext cx="108252" cy="378237"/>
            </a:xfrm>
            <a:custGeom>
              <a:avLst/>
              <a:gdLst/>
              <a:ahLst/>
              <a:cxnLst/>
              <a:rect l="l" t="t" r="r" b="b"/>
              <a:pathLst>
                <a:path w="8544" h="37890" extrusionOk="0">
                  <a:moveTo>
                    <a:pt x="607" y="1"/>
                  </a:moveTo>
                  <a:cubicBezTo>
                    <a:pt x="263" y="1"/>
                    <a:pt x="1" y="277"/>
                    <a:pt x="1" y="607"/>
                  </a:cubicBezTo>
                  <a:lnTo>
                    <a:pt x="1" y="37270"/>
                  </a:lnTo>
                  <a:cubicBezTo>
                    <a:pt x="1" y="37614"/>
                    <a:pt x="263" y="37890"/>
                    <a:pt x="607" y="37890"/>
                  </a:cubicBezTo>
                  <a:lnTo>
                    <a:pt x="7923" y="37890"/>
                  </a:lnTo>
                  <a:cubicBezTo>
                    <a:pt x="8268" y="37890"/>
                    <a:pt x="8543" y="37614"/>
                    <a:pt x="8543" y="37270"/>
                  </a:cubicBezTo>
                  <a:lnTo>
                    <a:pt x="8543" y="607"/>
                  </a:lnTo>
                  <a:cubicBezTo>
                    <a:pt x="8543" y="277"/>
                    <a:pt x="8268"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44" name="Google Shape;5744;p63"/>
          <p:cNvGrpSpPr/>
          <p:nvPr/>
        </p:nvGrpSpPr>
        <p:grpSpPr>
          <a:xfrm>
            <a:off x="2609890" y="2935640"/>
            <a:ext cx="1390502" cy="159625"/>
            <a:chOff x="3530150" y="2790075"/>
            <a:chExt cx="1962600" cy="225300"/>
          </a:xfrm>
        </p:grpSpPr>
        <p:sp>
          <p:nvSpPr>
            <p:cNvPr id="5745" name="Google Shape;5745;p63"/>
            <p:cNvSpPr/>
            <p:nvPr/>
          </p:nvSpPr>
          <p:spPr>
            <a:xfrm>
              <a:off x="3530150" y="2790075"/>
              <a:ext cx="1962600" cy="2253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63"/>
            <p:cNvSpPr/>
            <p:nvPr/>
          </p:nvSpPr>
          <p:spPr>
            <a:xfrm>
              <a:off x="3530150" y="2790075"/>
              <a:ext cx="1110000" cy="2253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47" name="Google Shape;5747;p63"/>
          <p:cNvGrpSpPr/>
          <p:nvPr/>
        </p:nvGrpSpPr>
        <p:grpSpPr>
          <a:xfrm>
            <a:off x="2609948" y="3213905"/>
            <a:ext cx="1411629" cy="154175"/>
            <a:chOff x="3558802" y="4011244"/>
            <a:chExt cx="1866000" cy="111600"/>
          </a:xfrm>
        </p:grpSpPr>
        <p:sp>
          <p:nvSpPr>
            <p:cNvPr id="5748" name="Google Shape;5748;p63"/>
            <p:cNvSpPr/>
            <p:nvPr/>
          </p:nvSpPr>
          <p:spPr>
            <a:xfrm rot="5400000" flipH="1">
              <a:off x="4436152" y="3134077"/>
              <a:ext cx="111300" cy="1866000"/>
            </a:xfrm>
            <a:prstGeom prst="round2SameRect">
              <a:avLst>
                <a:gd name="adj1" fmla="val 50000"/>
                <a:gd name="adj2" fmla="val 50000"/>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63"/>
            <p:cNvSpPr/>
            <p:nvPr/>
          </p:nvSpPr>
          <p:spPr>
            <a:xfrm rot="5400000" flipH="1">
              <a:off x="4157232" y="3412894"/>
              <a:ext cx="111600" cy="1308300"/>
            </a:xfrm>
            <a:prstGeom prst="round2SameRect">
              <a:avLst>
                <a:gd name="adj1" fmla="val 50000"/>
                <a:gd name="adj2" fmla="val 50000"/>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50" name="Google Shape;5750;p63"/>
          <p:cNvGrpSpPr/>
          <p:nvPr/>
        </p:nvGrpSpPr>
        <p:grpSpPr>
          <a:xfrm>
            <a:off x="2610235" y="2419475"/>
            <a:ext cx="1383503" cy="119761"/>
            <a:chOff x="3465975" y="2270258"/>
            <a:chExt cx="1986364" cy="171947"/>
          </a:xfrm>
        </p:grpSpPr>
        <p:sp>
          <p:nvSpPr>
            <p:cNvPr id="5751" name="Google Shape;5751;p63"/>
            <p:cNvSpPr/>
            <p:nvPr/>
          </p:nvSpPr>
          <p:spPr>
            <a:xfrm rot="-5400000">
              <a:off x="3725184" y="2270305"/>
              <a:ext cx="171900" cy="171900"/>
            </a:xfrm>
            <a:prstGeom prst="ellipse">
              <a:avLst/>
            </a:prstGeom>
            <a:solidFill>
              <a:srgbClr val="5F7D95"/>
            </a:solidFill>
            <a:ln w="19050"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2" name="Google Shape;5752;p63"/>
            <p:cNvSpPr/>
            <p:nvPr/>
          </p:nvSpPr>
          <p:spPr>
            <a:xfrm rot="-5400000">
              <a:off x="3984394" y="2270305"/>
              <a:ext cx="171900" cy="171900"/>
            </a:xfrm>
            <a:prstGeom prst="ellipse">
              <a:avLst/>
            </a:prstGeom>
            <a:solidFill>
              <a:srgbClr val="5F7D95"/>
            </a:solidFill>
            <a:ln w="19050"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3" name="Google Shape;5753;p63"/>
            <p:cNvSpPr/>
            <p:nvPr/>
          </p:nvSpPr>
          <p:spPr>
            <a:xfrm rot="-5400000">
              <a:off x="4243603" y="2270305"/>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4" name="Google Shape;5754;p63"/>
            <p:cNvSpPr/>
            <p:nvPr/>
          </p:nvSpPr>
          <p:spPr>
            <a:xfrm rot="-5400000">
              <a:off x="4502812" y="2270305"/>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5" name="Google Shape;5755;p63"/>
            <p:cNvSpPr/>
            <p:nvPr/>
          </p:nvSpPr>
          <p:spPr>
            <a:xfrm rot="-5400000">
              <a:off x="4762021" y="2270305"/>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6" name="Google Shape;5756;p63"/>
            <p:cNvSpPr/>
            <p:nvPr/>
          </p:nvSpPr>
          <p:spPr>
            <a:xfrm rot="-5400000">
              <a:off x="3465975" y="2270305"/>
              <a:ext cx="171900" cy="171900"/>
            </a:xfrm>
            <a:prstGeom prst="ellipse">
              <a:avLst/>
            </a:prstGeom>
            <a:solidFill>
              <a:srgbClr val="5F7D95"/>
            </a:solidFill>
            <a:ln w="19050"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7" name="Google Shape;5757;p63"/>
            <p:cNvSpPr/>
            <p:nvPr/>
          </p:nvSpPr>
          <p:spPr>
            <a:xfrm rot="-5400000">
              <a:off x="5021230" y="2270258"/>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8" name="Google Shape;5758;p63"/>
            <p:cNvSpPr/>
            <p:nvPr/>
          </p:nvSpPr>
          <p:spPr>
            <a:xfrm rot="-5400000">
              <a:off x="5280440" y="2270258"/>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59" name="Google Shape;5759;p63"/>
          <p:cNvGrpSpPr/>
          <p:nvPr/>
        </p:nvGrpSpPr>
        <p:grpSpPr>
          <a:xfrm>
            <a:off x="2621243" y="3783248"/>
            <a:ext cx="1369531" cy="195460"/>
            <a:chOff x="723300" y="4253549"/>
            <a:chExt cx="2276482" cy="324900"/>
          </a:xfrm>
        </p:grpSpPr>
        <p:sp>
          <p:nvSpPr>
            <p:cNvPr id="5760" name="Google Shape;5760;p63"/>
            <p:cNvSpPr/>
            <p:nvPr/>
          </p:nvSpPr>
          <p:spPr>
            <a:xfrm>
              <a:off x="723300"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1" name="Google Shape;5761;p63"/>
            <p:cNvSpPr/>
            <p:nvPr/>
          </p:nvSpPr>
          <p:spPr>
            <a:xfrm>
              <a:off x="1206995"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2" name="Google Shape;5762;p63"/>
            <p:cNvSpPr/>
            <p:nvPr/>
          </p:nvSpPr>
          <p:spPr>
            <a:xfrm>
              <a:off x="1690691"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3" name="Google Shape;5763;p63"/>
            <p:cNvSpPr/>
            <p:nvPr/>
          </p:nvSpPr>
          <p:spPr>
            <a:xfrm>
              <a:off x="2174386"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4" name="Google Shape;5764;p63"/>
            <p:cNvSpPr/>
            <p:nvPr/>
          </p:nvSpPr>
          <p:spPr>
            <a:xfrm>
              <a:off x="2658082" y="4253549"/>
              <a:ext cx="341700" cy="324900"/>
            </a:xfrm>
            <a:prstGeom prst="star5">
              <a:avLst>
                <a:gd name="adj" fmla="val 19098"/>
                <a:gd name="hf" fmla="val 105146"/>
                <a:gd name="vf" fmla="val 110557"/>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65" name="Google Shape;5765;p63"/>
          <p:cNvGrpSpPr/>
          <p:nvPr/>
        </p:nvGrpSpPr>
        <p:grpSpPr>
          <a:xfrm>
            <a:off x="2610803" y="3484489"/>
            <a:ext cx="1389066" cy="180119"/>
            <a:chOff x="705948" y="3788465"/>
            <a:chExt cx="2308953" cy="299400"/>
          </a:xfrm>
        </p:grpSpPr>
        <p:sp>
          <p:nvSpPr>
            <p:cNvPr id="5766" name="Google Shape;5766;p63"/>
            <p:cNvSpPr/>
            <p:nvPr/>
          </p:nvSpPr>
          <p:spPr>
            <a:xfrm>
              <a:off x="705948" y="3788465"/>
              <a:ext cx="335400" cy="299400"/>
            </a:xfrm>
            <a:prstGeom prst="hear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7" name="Google Shape;5767;p63"/>
            <p:cNvSpPr/>
            <p:nvPr/>
          </p:nvSpPr>
          <p:spPr>
            <a:xfrm>
              <a:off x="1209923" y="3788465"/>
              <a:ext cx="335400" cy="299400"/>
            </a:xfrm>
            <a:prstGeom prst="hear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63"/>
            <p:cNvSpPr/>
            <p:nvPr/>
          </p:nvSpPr>
          <p:spPr>
            <a:xfrm>
              <a:off x="1713905" y="3788465"/>
              <a:ext cx="335400" cy="299400"/>
            </a:xfrm>
            <a:prstGeom prst="hear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63"/>
            <p:cNvSpPr/>
            <p:nvPr/>
          </p:nvSpPr>
          <p:spPr>
            <a:xfrm>
              <a:off x="2189639" y="3788465"/>
              <a:ext cx="335400" cy="299400"/>
            </a:xfrm>
            <a:prstGeom prst="hear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63"/>
            <p:cNvSpPr/>
            <p:nvPr/>
          </p:nvSpPr>
          <p:spPr>
            <a:xfrm>
              <a:off x="2679500" y="3788465"/>
              <a:ext cx="335400" cy="299400"/>
            </a:xfrm>
            <a:prstGeom prst="hear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71" name="Google Shape;5771;p63"/>
          <p:cNvGrpSpPr/>
          <p:nvPr/>
        </p:nvGrpSpPr>
        <p:grpSpPr>
          <a:xfrm>
            <a:off x="4207794" y="2088443"/>
            <a:ext cx="1433821" cy="191501"/>
            <a:chOff x="4273350" y="2088443"/>
            <a:chExt cx="1433821" cy="191501"/>
          </a:xfrm>
        </p:grpSpPr>
        <p:grpSp>
          <p:nvGrpSpPr>
            <p:cNvPr id="5772" name="Google Shape;5772;p63"/>
            <p:cNvGrpSpPr/>
            <p:nvPr/>
          </p:nvGrpSpPr>
          <p:grpSpPr>
            <a:xfrm>
              <a:off x="4273350" y="2088443"/>
              <a:ext cx="1433821" cy="0"/>
              <a:chOff x="5224975" y="2962250"/>
              <a:chExt cx="1544400" cy="0"/>
            </a:xfrm>
          </p:grpSpPr>
          <p:cxnSp>
            <p:nvCxnSpPr>
              <p:cNvPr id="5773" name="Google Shape;5773;p63"/>
              <p:cNvCxnSpPr/>
              <p:nvPr/>
            </p:nvCxnSpPr>
            <p:spPr>
              <a:xfrm>
                <a:off x="5224975" y="2962250"/>
                <a:ext cx="1544400" cy="0"/>
              </a:xfrm>
              <a:prstGeom prst="straightConnector1">
                <a:avLst/>
              </a:prstGeom>
              <a:noFill/>
              <a:ln w="19050" cap="flat" cmpd="sng">
                <a:solidFill>
                  <a:srgbClr val="E3E9ED"/>
                </a:solidFill>
                <a:prstDash val="solid"/>
                <a:round/>
                <a:headEnd type="none" w="med" len="med"/>
                <a:tailEnd type="none" w="med" len="med"/>
              </a:ln>
            </p:spPr>
          </p:cxnSp>
          <p:cxnSp>
            <p:nvCxnSpPr>
              <p:cNvPr id="5774" name="Google Shape;5774;p63"/>
              <p:cNvCxnSpPr/>
              <p:nvPr/>
            </p:nvCxnSpPr>
            <p:spPr>
              <a:xfrm>
                <a:off x="5225150" y="2962250"/>
                <a:ext cx="453300" cy="0"/>
              </a:xfrm>
              <a:prstGeom prst="straightConnector1">
                <a:avLst/>
              </a:prstGeom>
              <a:noFill/>
              <a:ln w="19050" cap="flat" cmpd="sng">
                <a:solidFill>
                  <a:srgbClr val="7994A9"/>
                </a:solidFill>
                <a:prstDash val="solid"/>
                <a:round/>
                <a:headEnd type="none" w="med" len="med"/>
                <a:tailEnd type="oval" w="med" len="med"/>
              </a:ln>
            </p:spPr>
          </p:cxnSp>
        </p:grpSp>
        <p:grpSp>
          <p:nvGrpSpPr>
            <p:cNvPr id="5775" name="Google Shape;5775;p63"/>
            <p:cNvGrpSpPr/>
            <p:nvPr/>
          </p:nvGrpSpPr>
          <p:grpSpPr>
            <a:xfrm>
              <a:off x="4273350" y="2279944"/>
              <a:ext cx="1433821" cy="0"/>
              <a:chOff x="5224975" y="2962250"/>
              <a:chExt cx="1544400" cy="0"/>
            </a:xfrm>
          </p:grpSpPr>
          <p:cxnSp>
            <p:nvCxnSpPr>
              <p:cNvPr id="5776" name="Google Shape;5776;p63"/>
              <p:cNvCxnSpPr/>
              <p:nvPr/>
            </p:nvCxnSpPr>
            <p:spPr>
              <a:xfrm>
                <a:off x="5224975" y="2962250"/>
                <a:ext cx="1544400" cy="0"/>
              </a:xfrm>
              <a:prstGeom prst="straightConnector1">
                <a:avLst/>
              </a:prstGeom>
              <a:noFill/>
              <a:ln w="19050" cap="flat" cmpd="sng">
                <a:solidFill>
                  <a:srgbClr val="E3E9ED"/>
                </a:solidFill>
                <a:prstDash val="solid"/>
                <a:round/>
                <a:headEnd type="none" w="med" len="med"/>
                <a:tailEnd type="none" w="med" len="med"/>
              </a:ln>
            </p:spPr>
          </p:cxnSp>
          <p:cxnSp>
            <p:nvCxnSpPr>
              <p:cNvPr id="5777" name="Google Shape;5777;p63"/>
              <p:cNvCxnSpPr/>
              <p:nvPr/>
            </p:nvCxnSpPr>
            <p:spPr>
              <a:xfrm>
                <a:off x="5225150" y="2962250"/>
                <a:ext cx="998700" cy="0"/>
              </a:xfrm>
              <a:prstGeom prst="straightConnector1">
                <a:avLst/>
              </a:prstGeom>
              <a:noFill/>
              <a:ln w="19050" cap="flat" cmpd="sng">
                <a:solidFill>
                  <a:srgbClr val="7994A9"/>
                </a:solidFill>
                <a:prstDash val="solid"/>
                <a:round/>
                <a:headEnd type="none" w="med" len="med"/>
                <a:tailEnd type="oval" w="med" len="med"/>
              </a:ln>
            </p:spPr>
          </p:cxnSp>
        </p:grpSp>
      </p:grpSp>
      <p:grpSp>
        <p:nvGrpSpPr>
          <p:cNvPr id="5778" name="Google Shape;5778;p63"/>
          <p:cNvGrpSpPr/>
          <p:nvPr/>
        </p:nvGrpSpPr>
        <p:grpSpPr>
          <a:xfrm>
            <a:off x="2658741" y="4097347"/>
            <a:ext cx="1304609" cy="294074"/>
            <a:chOff x="2658741" y="4097347"/>
            <a:chExt cx="1304609" cy="294074"/>
          </a:xfrm>
        </p:grpSpPr>
        <p:grpSp>
          <p:nvGrpSpPr>
            <p:cNvPr id="5779" name="Google Shape;5779;p63"/>
            <p:cNvGrpSpPr/>
            <p:nvPr/>
          </p:nvGrpSpPr>
          <p:grpSpPr>
            <a:xfrm>
              <a:off x="2658741" y="4097347"/>
              <a:ext cx="118572" cy="294074"/>
              <a:chOff x="3343310" y="4475555"/>
              <a:chExt cx="127717" cy="316753"/>
            </a:xfrm>
          </p:grpSpPr>
          <p:sp>
            <p:nvSpPr>
              <p:cNvPr id="5780" name="Google Shape;5780;p63"/>
              <p:cNvSpPr/>
              <p:nvPr/>
            </p:nvSpPr>
            <p:spPr>
              <a:xfrm>
                <a:off x="3343310" y="4535967"/>
                <a:ext cx="127717" cy="256341"/>
              </a:xfrm>
              <a:custGeom>
                <a:avLst/>
                <a:gdLst/>
                <a:ahLst/>
                <a:cxnLst/>
                <a:rect l="l" t="t" r="r" b="b"/>
                <a:pathLst>
                  <a:path w="77995" h="156544" extrusionOk="0">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63"/>
              <p:cNvSpPr/>
              <p:nvPr/>
            </p:nvSpPr>
            <p:spPr>
              <a:xfrm>
                <a:off x="3381341" y="4475555"/>
                <a:ext cx="52189" cy="52135"/>
              </a:xfrm>
              <a:custGeom>
                <a:avLst/>
                <a:gdLst/>
                <a:ahLst/>
                <a:cxnLst/>
                <a:rect l="l" t="t" r="r" b="b"/>
                <a:pathLst>
                  <a:path w="31871" h="31838" extrusionOk="0">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2" name="Google Shape;5782;p63"/>
            <p:cNvGrpSpPr/>
            <p:nvPr/>
          </p:nvGrpSpPr>
          <p:grpSpPr>
            <a:xfrm>
              <a:off x="3815519" y="4098388"/>
              <a:ext cx="147831" cy="291991"/>
              <a:chOff x="3527539" y="4476677"/>
              <a:chExt cx="159232" cy="314510"/>
            </a:xfrm>
          </p:grpSpPr>
          <p:sp>
            <p:nvSpPr>
              <p:cNvPr id="5783" name="Google Shape;5783;p63"/>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63"/>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5" name="Google Shape;5785;p63"/>
            <p:cNvGrpSpPr/>
            <p:nvPr/>
          </p:nvGrpSpPr>
          <p:grpSpPr>
            <a:xfrm>
              <a:off x="3511696" y="4098388"/>
              <a:ext cx="147831" cy="291991"/>
              <a:chOff x="3527539" y="4476677"/>
              <a:chExt cx="159232" cy="314510"/>
            </a:xfrm>
          </p:grpSpPr>
          <p:sp>
            <p:nvSpPr>
              <p:cNvPr id="5786" name="Google Shape;5786;p63"/>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63"/>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8" name="Google Shape;5788;p63"/>
            <p:cNvGrpSpPr/>
            <p:nvPr/>
          </p:nvGrpSpPr>
          <p:grpSpPr>
            <a:xfrm>
              <a:off x="3207874" y="4098388"/>
              <a:ext cx="147831" cy="291991"/>
              <a:chOff x="3527539" y="4476677"/>
              <a:chExt cx="159232" cy="314510"/>
            </a:xfrm>
          </p:grpSpPr>
          <p:sp>
            <p:nvSpPr>
              <p:cNvPr id="5789" name="Google Shape;5789;p63"/>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63"/>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91" name="Google Shape;5791;p63"/>
            <p:cNvGrpSpPr/>
            <p:nvPr/>
          </p:nvGrpSpPr>
          <p:grpSpPr>
            <a:xfrm>
              <a:off x="2933305" y="4097347"/>
              <a:ext cx="118572" cy="294074"/>
              <a:chOff x="3343310" y="4475555"/>
              <a:chExt cx="127717" cy="316753"/>
            </a:xfrm>
          </p:grpSpPr>
          <p:sp>
            <p:nvSpPr>
              <p:cNvPr id="5792" name="Google Shape;5792;p63"/>
              <p:cNvSpPr/>
              <p:nvPr/>
            </p:nvSpPr>
            <p:spPr>
              <a:xfrm>
                <a:off x="3343310" y="4535967"/>
                <a:ext cx="127717" cy="256341"/>
              </a:xfrm>
              <a:custGeom>
                <a:avLst/>
                <a:gdLst/>
                <a:ahLst/>
                <a:cxnLst/>
                <a:rect l="l" t="t" r="r" b="b"/>
                <a:pathLst>
                  <a:path w="77995" h="156544" extrusionOk="0">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63"/>
              <p:cNvSpPr/>
              <p:nvPr/>
            </p:nvSpPr>
            <p:spPr>
              <a:xfrm>
                <a:off x="3381341" y="4475555"/>
                <a:ext cx="52189" cy="52135"/>
              </a:xfrm>
              <a:custGeom>
                <a:avLst/>
                <a:gdLst/>
                <a:ahLst/>
                <a:cxnLst/>
                <a:rect l="l" t="t" r="r" b="b"/>
                <a:pathLst>
                  <a:path w="31871" h="31838" extrusionOk="0">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794" name="Google Shape;5794;p63"/>
          <p:cNvGrpSpPr/>
          <p:nvPr/>
        </p:nvGrpSpPr>
        <p:grpSpPr>
          <a:xfrm>
            <a:off x="4209349" y="1176041"/>
            <a:ext cx="1430711" cy="751237"/>
            <a:chOff x="5159450" y="1919950"/>
            <a:chExt cx="1541050" cy="862500"/>
          </a:xfrm>
        </p:grpSpPr>
        <p:sp>
          <p:nvSpPr>
            <p:cNvPr id="5795" name="Google Shape;5795;p63"/>
            <p:cNvSpPr/>
            <p:nvPr/>
          </p:nvSpPr>
          <p:spPr>
            <a:xfrm>
              <a:off x="5216414" y="2060033"/>
              <a:ext cx="1436820" cy="600250"/>
            </a:xfrm>
            <a:custGeom>
              <a:avLst/>
              <a:gdLst/>
              <a:ahLst/>
              <a:cxnLst/>
              <a:rect l="l" t="t" r="r" b="b"/>
              <a:pathLst>
                <a:path w="165771" h="69253" extrusionOk="0">
                  <a:moveTo>
                    <a:pt x="0" y="62158"/>
                  </a:moveTo>
                  <a:cubicBezTo>
                    <a:pt x="3093" y="59686"/>
                    <a:pt x="11731" y="46368"/>
                    <a:pt x="18559" y="47324"/>
                  </a:cubicBezTo>
                  <a:cubicBezTo>
                    <a:pt x="25388" y="48280"/>
                    <a:pt x="34933" y="75569"/>
                    <a:pt x="40971" y="67894"/>
                  </a:cubicBezTo>
                  <a:cubicBezTo>
                    <a:pt x="47009" y="60219"/>
                    <a:pt x="49466" y="8743"/>
                    <a:pt x="54788" y="1272"/>
                  </a:cubicBezTo>
                  <a:cubicBezTo>
                    <a:pt x="60110" y="-6199"/>
                    <a:pt x="66121" y="21612"/>
                    <a:pt x="72901" y="23070"/>
                  </a:cubicBezTo>
                  <a:cubicBezTo>
                    <a:pt x="79681" y="24528"/>
                    <a:pt x="89301" y="7131"/>
                    <a:pt x="95467" y="10022"/>
                  </a:cubicBezTo>
                  <a:cubicBezTo>
                    <a:pt x="101633" y="12913"/>
                    <a:pt x="104182" y="34714"/>
                    <a:pt x="109898" y="40416"/>
                  </a:cubicBezTo>
                  <a:cubicBezTo>
                    <a:pt x="115614" y="46118"/>
                    <a:pt x="123315" y="40320"/>
                    <a:pt x="129762" y="44234"/>
                  </a:cubicBezTo>
                  <a:cubicBezTo>
                    <a:pt x="136209" y="48148"/>
                    <a:pt x="142580" y="65416"/>
                    <a:pt x="148581" y="63902"/>
                  </a:cubicBezTo>
                  <a:cubicBezTo>
                    <a:pt x="154583" y="62388"/>
                    <a:pt x="162906" y="39942"/>
                    <a:pt x="165771" y="35150"/>
                  </a:cubicBezTo>
                </a:path>
              </a:pathLst>
            </a:custGeom>
            <a:noFill/>
            <a:ln w="19050" cap="flat" cmpd="sng">
              <a:solidFill>
                <a:srgbClr val="5F7D95"/>
              </a:solidFill>
              <a:prstDash val="solid"/>
              <a:round/>
              <a:headEnd type="oval" w="med" len="med"/>
              <a:tailEnd type="oval" w="med" len="med"/>
            </a:ln>
          </p:spPr>
        </p:sp>
        <p:grpSp>
          <p:nvGrpSpPr>
            <p:cNvPr id="5796" name="Google Shape;5796;p63"/>
            <p:cNvGrpSpPr/>
            <p:nvPr/>
          </p:nvGrpSpPr>
          <p:grpSpPr>
            <a:xfrm>
              <a:off x="5159450" y="1919950"/>
              <a:ext cx="1541050" cy="862500"/>
              <a:chOff x="5159450" y="1919950"/>
              <a:chExt cx="1541050" cy="862500"/>
            </a:xfrm>
          </p:grpSpPr>
          <p:cxnSp>
            <p:nvCxnSpPr>
              <p:cNvPr id="5797" name="Google Shape;5797;p63"/>
              <p:cNvCxnSpPr/>
              <p:nvPr/>
            </p:nvCxnSpPr>
            <p:spPr>
              <a:xfrm>
                <a:off x="5159450" y="1919950"/>
                <a:ext cx="0" cy="862500"/>
              </a:xfrm>
              <a:prstGeom prst="straightConnector1">
                <a:avLst/>
              </a:prstGeom>
              <a:noFill/>
              <a:ln w="9525" cap="flat" cmpd="sng">
                <a:solidFill>
                  <a:srgbClr val="E3E9ED"/>
                </a:solidFill>
                <a:prstDash val="solid"/>
                <a:round/>
                <a:headEnd type="none" w="med" len="med"/>
                <a:tailEnd type="none" w="med" len="med"/>
              </a:ln>
            </p:spPr>
          </p:cxnSp>
          <p:cxnSp>
            <p:nvCxnSpPr>
              <p:cNvPr id="5798" name="Google Shape;5798;p63"/>
              <p:cNvCxnSpPr/>
              <p:nvPr/>
            </p:nvCxnSpPr>
            <p:spPr>
              <a:xfrm>
                <a:off x="5161200" y="2778975"/>
                <a:ext cx="1539300" cy="0"/>
              </a:xfrm>
              <a:prstGeom prst="straightConnector1">
                <a:avLst/>
              </a:prstGeom>
              <a:noFill/>
              <a:ln w="9525" cap="flat" cmpd="sng">
                <a:solidFill>
                  <a:srgbClr val="E3E9ED"/>
                </a:solidFill>
                <a:prstDash val="solid"/>
                <a:round/>
                <a:headEnd type="none" w="med" len="med"/>
                <a:tailEnd type="none" w="med" len="med"/>
              </a:ln>
            </p:spPr>
          </p:cxnSp>
        </p:grpSp>
      </p:grpSp>
      <p:grpSp>
        <p:nvGrpSpPr>
          <p:cNvPr id="5799" name="Google Shape;5799;p63"/>
          <p:cNvGrpSpPr/>
          <p:nvPr/>
        </p:nvGrpSpPr>
        <p:grpSpPr>
          <a:xfrm>
            <a:off x="4257486" y="2439811"/>
            <a:ext cx="1334436" cy="967914"/>
            <a:chOff x="4294923" y="2439811"/>
            <a:chExt cx="1334436" cy="967914"/>
          </a:xfrm>
        </p:grpSpPr>
        <p:grpSp>
          <p:nvGrpSpPr>
            <p:cNvPr id="5800" name="Google Shape;5800;p63"/>
            <p:cNvGrpSpPr/>
            <p:nvPr/>
          </p:nvGrpSpPr>
          <p:grpSpPr>
            <a:xfrm>
              <a:off x="4960455" y="2469658"/>
              <a:ext cx="668904" cy="885524"/>
              <a:chOff x="4960455" y="2469658"/>
              <a:chExt cx="668904" cy="885524"/>
            </a:xfrm>
          </p:grpSpPr>
          <p:sp>
            <p:nvSpPr>
              <p:cNvPr id="5801" name="Google Shape;5801;p63"/>
              <p:cNvSpPr/>
              <p:nvPr/>
            </p:nvSpPr>
            <p:spPr>
              <a:xfrm>
                <a:off x="4960455" y="3257057"/>
                <a:ext cx="668904" cy="98124"/>
              </a:xfrm>
              <a:custGeom>
                <a:avLst/>
                <a:gdLst/>
                <a:ahLst/>
                <a:cxnLst/>
                <a:rect l="l" t="t" r="r" b="b"/>
                <a:pathLst>
                  <a:path w="42851" h="6286" extrusionOk="0">
                    <a:moveTo>
                      <a:pt x="0" y="1"/>
                    </a:moveTo>
                    <a:lnTo>
                      <a:pt x="0" y="6286"/>
                    </a:lnTo>
                    <a:lnTo>
                      <a:pt x="42851" y="6286"/>
                    </a:lnTo>
                    <a:lnTo>
                      <a:pt x="4285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2" name="Google Shape;5802;p63"/>
              <p:cNvSpPr/>
              <p:nvPr/>
            </p:nvSpPr>
            <p:spPr>
              <a:xfrm>
                <a:off x="4960455" y="3099584"/>
                <a:ext cx="668904" cy="98124"/>
              </a:xfrm>
              <a:custGeom>
                <a:avLst/>
                <a:gdLst/>
                <a:ahLst/>
                <a:cxnLst/>
                <a:rect l="l" t="t" r="r" b="b"/>
                <a:pathLst>
                  <a:path w="42851" h="6286" extrusionOk="0">
                    <a:moveTo>
                      <a:pt x="0" y="0"/>
                    </a:moveTo>
                    <a:lnTo>
                      <a:pt x="0" y="6285"/>
                    </a:lnTo>
                    <a:lnTo>
                      <a:pt x="42851" y="6285"/>
                    </a:lnTo>
                    <a:lnTo>
                      <a:pt x="4285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3" name="Google Shape;5803;p63"/>
              <p:cNvSpPr/>
              <p:nvPr/>
            </p:nvSpPr>
            <p:spPr>
              <a:xfrm>
                <a:off x="4960455" y="2942094"/>
                <a:ext cx="668904" cy="98124"/>
              </a:xfrm>
              <a:custGeom>
                <a:avLst/>
                <a:gdLst/>
                <a:ahLst/>
                <a:cxnLst/>
                <a:rect l="l" t="t" r="r" b="b"/>
                <a:pathLst>
                  <a:path w="42851" h="6286" extrusionOk="0">
                    <a:moveTo>
                      <a:pt x="0" y="1"/>
                    </a:moveTo>
                    <a:lnTo>
                      <a:pt x="0" y="6286"/>
                    </a:lnTo>
                    <a:lnTo>
                      <a:pt x="42851" y="6286"/>
                    </a:lnTo>
                    <a:lnTo>
                      <a:pt x="4285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5804;p63"/>
              <p:cNvSpPr/>
              <p:nvPr/>
            </p:nvSpPr>
            <p:spPr>
              <a:xfrm>
                <a:off x="4960455" y="2784621"/>
                <a:ext cx="618094" cy="98124"/>
              </a:xfrm>
              <a:custGeom>
                <a:avLst/>
                <a:gdLst/>
                <a:ahLst/>
                <a:cxnLst/>
                <a:rect l="l" t="t" r="r" b="b"/>
                <a:pathLst>
                  <a:path w="39596" h="6286" extrusionOk="0">
                    <a:moveTo>
                      <a:pt x="0" y="0"/>
                    </a:moveTo>
                    <a:lnTo>
                      <a:pt x="0" y="6285"/>
                    </a:lnTo>
                    <a:lnTo>
                      <a:pt x="39596" y="6285"/>
                    </a:lnTo>
                    <a:lnTo>
                      <a:pt x="3959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63"/>
              <p:cNvSpPr/>
              <p:nvPr/>
            </p:nvSpPr>
            <p:spPr>
              <a:xfrm>
                <a:off x="4960455" y="2627131"/>
                <a:ext cx="516519" cy="98140"/>
              </a:xfrm>
              <a:custGeom>
                <a:avLst/>
                <a:gdLst/>
                <a:ahLst/>
                <a:cxnLst/>
                <a:rect l="l" t="t" r="r" b="b"/>
                <a:pathLst>
                  <a:path w="33089" h="6287" extrusionOk="0">
                    <a:moveTo>
                      <a:pt x="0" y="1"/>
                    </a:moveTo>
                    <a:lnTo>
                      <a:pt x="0" y="6286"/>
                    </a:lnTo>
                    <a:lnTo>
                      <a:pt x="33089" y="6286"/>
                    </a:lnTo>
                    <a:lnTo>
                      <a:pt x="33089"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6" name="Google Shape;5806;p63"/>
              <p:cNvSpPr/>
              <p:nvPr/>
            </p:nvSpPr>
            <p:spPr>
              <a:xfrm>
                <a:off x="4960455" y="2469658"/>
                <a:ext cx="313293" cy="98078"/>
              </a:xfrm>
              <a:custGeom>
                <a:avLst/>
                <a:gdLst/>
                <a:ahLst/>
                <a:cxnLst/>
                <a:rect l="l" t="t" r="r" b="b"/>
                <a:pathLst>
                  <a:path w="20070" h="6283" extrusionOk="0">
                    <a:moveTo>
                      <a:pt x="0" y="1"/>
                    </a:moveTo>
                    <a:lnTo>
                      <a:pt x="0" y="6283"/>
                    </a:lnTo>
                    <a:lnTo>
                      <a:pt x="20069" y="6283"/>
                    </a:lnTo>
                    <a:lnTo>
                      <a:pt x="20069"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7" name="Google Shape;5807;p63"/>
            <p:cNvGrpSpPr/>
            <p:nvPr/>
          </p:nvGrpSpPr>
          <p:grpSpPr>
            <a:xfrm>
              <a:off x="4294923" y="2469658"/>
              <a:ext cx="668951" cy="885524"/>
              <a:chOff x="4294923" y="2469658"/>
              <a:chExt cx="668951" cy="885524"/>
            </a:xfrm>
          </p:grpSpPr>
          <p:sp>
            <p:nvSpPr>
              <p:cNvPr id="5808" name="Google Shape;5808;p63"/>
              <p:cNvSpPr/>
              <p:nvPr/>
            </p:nvSpPr>
            <p:spPr>
              <a:xfrm>
                <a:off x="4294923" y="3257057"/>
                <a:ext cx="668951" cy="98124"/>
              </a:xfrm>
              <a:custGeom>
                <a:avLst/>
                <a:gdLst/>
                <a:ahLst/>
                <a:cxnLst/>
                <a:rect l="l" t="t" r="r" b="b"/>
                <a:pathLst>
                  <a:path w="42854" h="6286" extrusionOk="0">
                    <a:moveTo>
                      <a:pt x="0" y="1"/>
                    </a:moveTo>
                    <a:lnTo>
                      <a:pt x="0" y="6286"/>
                    </a:lnTo>
                    <a:lnTo>
                      <a:pt x="42854" y="6286"/>
                    </a:lnTo>
                    <a:lnTo>
                      <a:pt x="4285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5809;p63"/>
              <p:cNvSpPr/>
              <p:nvPr/>
            </p:nvSpPr>
            <p:spPr>
              <a:xfrm>
                <a:off x="4294923" y="3099584"/>
                <a:ext cx="668951" cy="98124"/>
              </a:xfrm>
              <a:custGeom>
                <a:avLst/>
                <a:gdLst/>
                <a:ahLst/>
                <a:cxnLst/>
                <a:rect l="l" t="t" r="r" b="b"/>
                <a:pathLst>
                  <a:path w="42854" h="6286" extrusionOk="0">
                    <a:moveTo>
                      <a:pt x="0" y="0"/>
                    </a:moveTo>
                    <a:lnTo>
                      <a:pt x="0" y="6285"/>
                    </a:lnTo>
                    <a:lnTo>
                      <a:pt x="42854" y="6285"/>
                    </a:lnTo>
                    <a:lnTo>
                      <a:pt x="4285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0" name="Google Shape;5810;p63"/>
              <p:cNvSpPr/>
              <p:nvPr/>
            </p:nvSpPr>
            <p:spPr>
              <a:xfrm>
                <a:off x="4294923" y="2942094"/>
                <a:ext cx="668951" cy="98124"/>
              </a:xfrm>
              <a:custGeom>
                <a:avLst/>
                <a:gdLst/>
                <a:ahLst/>
                <a:cxnLst/>
                <a:rect l="l" t="t" r="r" b="b"/>
                <a:pathLst>
                  <a:path w="42854" h="6286" extrusionOk="0">
                    <a:moveTo>
                      <a:pt x="0" y="1"/>
                    </a:moveTo>
                    <a:lnTo>
                      <a:pt x="0" y="6286"/>
                    </a:lnTo>
                    <a:lnTo>
                      <a:pt x="42854" y="6286"/>
                    </a:lnTo>
                    <a:lnTo>
                      <a:pt x="4285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811;p63"/>
              <p:cNvSpPr/>
              <p:nvPr/>
            </p:nvSpPr>
            <p:spPr>
              <a:xfrm>
                <a:off x="4447355" y="2784621"/>
                <a:ext cx="516519" cy="98124"/>
              </a:xfrm>
              <a:custGeom>
                <a:avLst/>
                <a:gdLst/>
                <a:ahLst/>
                <a:cxnLst/>
                <a:rect l="l" t="t" r="r" b="b"/>
                <a:pathLst>
                  <a:path w="33089" h="6286" extrusionOk="0">
                    <a:moveTo>
                      <a:pt x="0" y="0"/>
                    </a:moveTo>
                    <a:lnTo>
                      <a:pt x="0" y="6285"/>
                    </a:lnTo>
                    <a:lnTo>
                      <a:pt x="33089" y="6285"/>
                    </a:lnTo>
                    <a:lnTo>
                      <a:pt x="33089"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812;p63"/>
              <p:cNvSpPr/>
              <p:nvPr/>
            </p:nvSpPr>
            <p:spPr>
              <a:xfrm>
                <a:off x="4548960" y="2627131"/>
                <a:ext cx="414914" cy="98140"/>
              </a:xfrm>
              <a:custGeom>
                <a:avLst/>
                <a:gdLst/>
                <a:ahLst/>
                <a:cxnLst/>
                <a:rect l="l" t="t" r="r" b="b"/>
                <a:pathLst>
                  <a:path w="26580" h="6287" extrusionOk="0">
                    <a:moveTo>
                      <a:pt x="1" y="1"/>
                    </a:moveTo>
                    <a:lnTo>
                      <a:pt x="1" y="6286"/>
                    </a:lnTo>
                    <a:lnTo>
                      <a:pt x="26580" y="6286"/>
                    </a:lnTo>
                    <a:lnTo>
                      <a:pt x="2658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813;p63"/>
              <p:cNvSpPr/>
              <p:nvPr/>
            </p:nvSpPr>
            <p:spPr>
              <a:xfrm>
                <a:off x="4650534" y="2469658"/>
                <a:ext cx="313340" cy="98078"/>
              </a:xfrm>
              <a:custGeom>
                <a:avLst/>
                <a:gdLst/>
                <a:ahLst/>
                <a:cxnLst/>
                <a:rect l="l" t="t" r="r" b="b"/>
                <a:pathLst>
                  <a:path w="20073" h="6283" extrusionOk="0">
                    <a:moveTo>
                      <a:pt x="1" y="1"/>
                    </a:moveTo>
                    <a:lnTo>
                      <a:pt x="1" y="6283"/>
                    </a:lnTo>
                    <a:lnTo>
                      <a:pt x="20073" y="6283"/>
                    </a:lnTo>
                    <a:lnTo>
                      <a:pt x="20073"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14" name="Google Shape;5814;p63"/>
            <p:cNvSpPr/>
            <p:nvPr/>
          </p:nvSpPr>
          <p:spPr>
            <a:xfrm>
              <a:off x="4963437" y="2439811"/>
              <a:ext cx="16" cy="967914"/>
            </a:xfrm>
            <a:custGeom>
              <a:avLst/>
              <a:gdLst/>
              <a:ahLst/>
              <a:cxnLst/>
              <a:rect l="l" t="t" r="r" b="b"/>
              <a:pathLst>
                <a:path w="1" h="62006" fill="none" extrusionOk="0">
                  <a:moveTo>
                    <a:pt x="1" y="0"/>
                  </a:moveTo>
                  <a:lnTo>
                    <a:pt x="1" y="62006"/>
                  </a:lnTo>
                </a:path>
              </a:pathLst>
            </a:custGeom>
            <a:noFill/>
            <a:ln w="9525" cap="flat" cmpd="sng">
              <a:solidFill>
                <a:srgbClr val="F2F2F2"/>
              </a:solidFill>
              <a:prstDash val="solid"/>
              <a:miter lim="29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5" name="Google Shape;5815;p63"/>
          <p:cNvGrpSpPr/>
          <p:nvPr/>
        </p:nvGrpSpPr>
        <p:grpSpPr>
          <a:xfrm>
            <a:off x="4243690" y="3494256"/>
            <a:ext cx="1430949" cy="897289"/>
            <a:chOff x="4351371" y="3547942"/>
            <a:chExt cx="1345130" cy="843475"/>
          </a:xfrm>
        </p:grpSpPr>
        <p:grpSp>
          <p:nvGrpSpPr>
            <p:cNvPr id="5816" name="Google Shape;5816;p63"/>
            <p:cNvGrpSpPr/>
            <p:nvPr/>
          </p:nvGrpSpPr>
          <p:grpSpPr>
            <a:xfrm>
              <a:off x="4351371" y="4209917"/>
              <a:ext cx="1345130" cy="181500"/>
              <a:chOff x="4351371" y="4209917"/>
              <a:chExt cx="1345130" cy="181500"/>
            </a:xfrm>
          </p:grpSpPr>
          <p:sp>
            <p:nvSpPr>
              <p:cNvPr id="5817" name="Google Shape;5817;p63"/>
              <p:cNvSpPr/>
              <p:nvPr/>
            </p:nvSpPr>
            <p:spPr>
              <a:xfrm rot="10800000">
                <a:off x="4351371" y="4209917"/>
                <a:ext cx="1281600" cy="181500"/>
              </a:xfrm>
              <a:prstGeom prst="rect">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18" name="Google Shape;5818;p63"/>
              <p:cNvCxnSpPr/>
              <p:nvPr/>
            </p:nvCxnSpPr>
            <p:spPr>
              <a:xfrm>
                <a:off x="5551000" y="4298797"/>
                <a:ext cx="145500" cy="0"/>
              </a:xfrm>
              <a:prstGeom prst="straightConnector1">
                <a:avLst/>
              </a:prstGeom>
              <a:noFill/>
              <a:ln w="28575" cap="flat" cmpd="sng">
                <a:solidFill>
                  <a:srgbClr val="435D74"/>
                </a:solidFill>
                <a:prstDash val="solid"/>
                <a:round/>
                <a:headEnd type="none" w="med" len="med"/>
                <a:tailEnd type="none" w="med" len="med"/>
              </a:ln>
            </p:spPr>
          </p:cxnSp>
        </p:grpSp>
        <p:grpSp>
          <p:nvGrpSpPr>
            <p:cNvPr id="5819" name="Google Shape;5819;p63"/>
            <p:cNvGrpSpPr/>
            <p:nvPr/>
          </p:nvGrpSpPr>
          <p:grpSpPr>
            <a:xfrm>
              <a:off x="4403010" y="3985221"/>
              <a:ext cx="1109518" cy="181500"/>
              <a:chOff x="4403010" y="3985221"/>
              <a:chExt cx="1109518" cy="181500"/>
            </a:xfrm>
          </p:grpSpPr>
          <p:sp>
            <p:nvSpPr>
              <p:cNvPr id="5820" name="Google Shape;5820;p63"/>
              <p:cNvSpPr/>
              <p:nvPr/>
            </p:nvSpPr>
            <p:spPr>
              <a:xfrm rot="10800000">
                <a:off x="4471829" y="3985221"/>
                <a:ext cx="1040700" cy="1815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21" name="Google Shape;5821;p63"/>
              <p:cNvCxnSpPr/>
              <p:nvPr/>
            </p:nvCxnSpPr>
            <p:spPr>
              <a:xfrm>
                <a:off x="4403010" y="4075993"/>
                <a:ext cx="145500" cy="0"/>
              </a:xfrm>
              <a:prstGeom prst="straightConnector1">
                <a:avLst/>
              </a:prstGeom>
              <a:noFill/>
              <a:ln w="28575" cap="flat" cmpd="sng">
                <a:solidFill>
                  <a:srgbClr val="5F7D95"/>
                </a:solidFill>
                <a:prstDash val="solid"/>
                <a:round/>
                <a:headEnd type="none" w="med" len="med"/>
                <a:tailEnd type="none" w="med" len="med"/>
              </a:ln>
            </p:spPr>
          </p:cxnSp>
        </p:grpSp>
        <p:grpSp>
          <p:nvGrpSpPr>
            <p:cNvPr id="5822" name="Google Shape;5822;p63"/>
            <p:cNvGrpSpPr/>
            <p:nvPr/>
          </p:nvGrpSpPr>
          <p:grpSpPr>
            <a:xfrm>
              <a:off x="4618704" y="3766582"/>
              <a:ext cx="807858" cy="181500"/>
              <a:chOff x="4618704" y="3766582"/>
              <a:chExt cx="807858" cy="181500"/>
            </a:xfrm>
          </p:grpSpPr>
          <p:sp>
            <p:nvSpPr>
              <p:cNvPr id="5823" name="Google Shape;5823;p63"/>
              <p:cNvSpPr/>
              <p:nvPr/>
            </p:nvSpPr>
            <p:spPr>
              <a:xfrm rot="10800000">
                <a:off x="4618704" y="3766582"/>
                <a:ext cx="747000" cy="1815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24" name="Google Shape;5824;p63"/>
              <p:cNvCxnSpPr/>
              <p:nvPr/>
            </p:nvCxnSpPr>
            <p:spPr>
              <a:xfrm>
                <a:off x="5281062" y="3855291"/>
                <a:ext cx="145500" cy="0"/>
              </a:xfrm>
              <a:prstGeom prst="straightConnector1">
                <a:avLst/>
              </a:prstGeom>
              <a:noFill/>
              <a:ln w="28575" cap="flat" cmpd="sng">
                <a:solidFill>
                  <a:srgbClr val="869FB2"/>
                </a:solidFill>
                <a:prstDash val="solid"/>
                <a:round/>
                <a:headEnd type="none" w="med" len="med"/>
                <a:tailEnd type="none" w="med" len="med"/>
              </a:ln>
            </p:spPr>
          </p:cxnSp>
        </p:grpSp>
        <p:grpSp>
          <p:nvGrpSpPr>
            <p:cNvPr id="5825" name="Google Shape;5825;p63"/>
            <p:cNvGrpSpPr/>
            <p:nvPr/>
          </p:nvGrpSpPr>
          <p:grpSpPr>
            <a:xfrm>
              <a:off x="4735238" y="3547942"/>
              <a:ext cx="462839" cy="181500"/>
              <a:chOff x="4735238" y="3547942"/>
              <a:chExt cx="462839" cy="181500"/>
            </a:xfrm>
          </p:grpSpPr>
          <p:sp>
            <p:nvSpPr>
              <p:cNvPr id="5826" name="Google Shape;5826;p63"/>
              <p:cNvSpPr/>
              <p:nvPr/>
            </p:nvSpPr>
            <p:spPr>
              <a:xfrm rot="10800000">
                <a:off x="4786477" y="3547942"/>
                <a:ext cx="411600" cy="1815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27" name="Google Shape;5827;p63"/>
              <p:cNvCxnSpPr/>
              <p:nvPr/>
            </p:nvCxnSpPr>
            <p:spPr>
              <a:xfrm>
                <a:off x="4735238" y="3636872"/>
                <a:ext cx="145500" cy="0"/>
              </a:xfrm>
              <a:prstGeom prst="straightConnector1">
                <a:avLst/>
              </a:prstGeom>
              <a:noFill/>
              <a:ln w="28575" cap="flat" cmpd="sng">
                <a:solidFill>
                  <a:srgbClr val="BAC8D3"/>
                </a:solidFill>
                <a:prstDash val="solid"/>
                <a:round/>
                <a:headEnd type="none" w="med" len="med"/>
                <a:tailEnd type="none" w="med" len="med"/>
              </a:ln>
            </p:spPr>
          </p:cxnSp>
        </p:grpSp>
      </p:grpSp>
      <p:grpSp>
        <p:nvGrpSpPr>
          <p:cNvPr id="5828" name="Google Shape;5828;p63"/>
          <p:cNvGrpSpPr/>
          <p:nvPr/>
        </p:nvGrpSpPr>
        <p:grpSpPr>
          <a:xfrm>
            <a:off x="7420047" y="2429580"/>
            <a:ext cx="1020955" cy="928853"/>
            <a:chOff x="926675" y="238125"/>
            <a:chExt cx="5755100" cy="5232975"/>
          </a:xfrm>
        </p:grpSpPr>
        <p:sp>
          <p:nvSpPr>
            <p:cNvPr id="5829" name="Google Shape;5829;p63"/>
            <p:cNvSpPr/>
            <p:nvPr/>
          </p:nvSpPr>
          <p:spPr>
            <a:xfrm>
              <a:off x="2235475" y="2161100"/>
              <a:ext cx="3138650" cy="1012350"/>
            </a:xfrm>
            <a:custGeom>
              <a:avLst/>
              <a:gdLst/>
              <a:ahLst/>
              <a:cxnLst/>
              <a:rect l="l" t="t" r="r" b="b"/>
              <a:pathLst>
                <a:path w="125546" h="40494" extrusionOk="0">
                  <a:moveTo>
                    <a:pt x="22196" y="1"/>
                  </a:moveTo>
                  <a:lnTo>
                    <a:pt x="8133" y="25661"/>
                  </a:lnTo>
                  <a:lnTo>
                    <a:pt x="1" y="40494"/>
                  </a:lnTo>
                  <a:lnTo>
                    <a:pt x="125545" y="40494"/>
                  </a:lnTo>
                  <a:lnTo>
                    <a:pt x="117413" y="25661"/>
                  </a:lnTo>
                  <a:lnTo>
                    <a:pt x="103351"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0" name="Google Shape;5830;p63"/>
            <p:cNvSpPr/>
            <p:nvPr/>
          </p:nvSpPr>
          <p:spPr>
            <a:xfrm>
              <a:off x="2825775" y="238125"/>
              <a:ext cx="1961900" cy="1850225"/>
            </a:xfrm>
            <a:custGeom>
              <a:avLst/>
              <a:gdLst/>
              <a:ahLst/>
              <a:cxnLst/>
              <a:rect l="l" t="t" r="r" b="b"/>
              <a:pathLst>
                <a:path w="78476" h="74009" extrusionOk="0">
                  <a:moveTo>
                    <a:pt x="39246" y="0"/>
                  </a:moveTo>
                  <a:lnTo>
                    <a:pt x="1" y="74009"/>
                  </a:lnTo>
                  <a:lnTo>
                    <a:pt x="78476" y="74009"/>
                  </a:lnTo>
                  <a:lnTo>
                    <a:pt x="3924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1" name="Google Shape;5831;p63"/>
            <p:cNvSpPr/>
            <p:nvPr/>
          </p:nvSpPr>
          <p:spPr>
            <a:xfrm>
              <a:off x="926675" y="4357100"/>
              <a:ext cx="5755100" cy="1114000"/>
            </a:xfrm>
            <a:custGeom>
              <a:avLst/>
              <a:gdLst/>
              <a:ahLst/>
              <a:cxnLst/>
              <a:rect l="l" t="t" r="r" b="b"/>
              <a:pathLst>
                <a:path w="230204" h="44560" extrusionOk="0">
                  <a:moveTo>
                    <a:pt x="25737" y="1"/>
                  </a:moveTo>
                  <a:lnTo>
                    <a:pt x="0" y="44560"/>
                  </a:lnTo>
                  <a:lnTo>
                    <a:pt x="230204" y="44560"/>
                  </a:lnTo>
                  <a:lnTo>
                    <a:pt x="204467"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2" name="Google Shape;5832;p63"/>
            <p:cNvSpPr/>
            <p:nvPr/>
          </p:nvSpPr>
          <p:spPr>
            <a:xfrm>
              <a:off x="1621700" y="3256600"/>
              <a:ext cx="4370050" cy="1006950"/>
            </a:xfrm>
            <a:custGeom>
              <a:avLst/>
              <a:gdLst/>
              <a:ahLst/>
              <a:cxnLst/>
              <a:rect l="l" t="t" r="r" b="b"/>
              <a:pathLst>
                <a:path w="174802" h="40278" extrusionOk="0">
                  <a:moveTo>
                    <a:pt x="22750" y="1"/>
                  </a:moveTo>
                  <a:lnTo>
                    <a:pt x="0" y="40278"/>
                  </a:lnTo>
                  <a:lnTo>
                    <a:pt x="174802" y="40278"/>
                  </a:lnTo>
                  <a:lnTo>
                    <a:pt x="15205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3" name="Google Shape;5833;p63"/>
          <p:cNvGrpSpPr/>
          <p:nvPr/>
        </p:nvGrpSpPr>
        <p:grpSpPr>
          <a:xfrm>
            <a:off x="727421" y="2828315"/>
            <a:ext cx="1695374" cy="1560837"/>
            <a:chOff x="727421" y="2828315"/>
            <a:chExt cx="1695374" cy="1560837"/>
          </a:xfrm>
        </p:grpSpPr>
        <p:grpSp>
          <p:nvGrpSpPr>
            <p:cNvPr id="5834" name="Google Shape;5834;p63"/>
            <p:cNvGrpSpPr/>
            <p:nvPr/>
          </p:nvGrpSpPr>
          <p:grpSpPr>
            <a:xfrm>
              <a:off x="727421" y="2828315"/>
              <a:ext cx="1695374" cy="1560837"/>
              <a:chOff x="734799" y="2782450"/>
              <a:chExt cx="1571100" cy="1577400"/>
            </a:xfrm>
          </p:grpSpPr>
          <p:cxnSp>
            <p:nvCxnSpPr>
              <p:cNvPr id="5835" name="Google Shape;5835;p63"/>
              <p:cNvCxnSpPr/>
              <p:nvPr/>
            </p:nvCxnSpPr>
            <p:spPr>
              <a:xfrm>
                <a:off x="743025" y="2782450"/>
                <a:ext cx="0" cy="1577400"/>
              </a:xfrm>
              <a:prstGeom prst="straightConnector1">
                <a:avLst/>
              </a:prstGeom>
              <a:noFill/>
              <a:ln w="19050" cap="flat" cmpd="sng">
                <a:solidFill>
                  <a:srgbClr val="E3E7EA"/>
                </a:solidFill>
                <a:prstDash val="solid"/>
                <a:round/>
                <a:headEnd type="none" w="med" len="med"/>
                <a:tailEnd type="none" w="med" len="med"/>
              </a:ln>
            </p:spPr>
          </p:cxnSp>
          <p:cxnSp>
            <p:nvCxnSpPr>
              <p:cNvPr id="5836" name="Google Shape;5836;p63"/>
              <p:cNvCxnSpPr/>
              <p:nvPr/>
            </p:nvCxnSpPr>
            <p:spPr>
              <a:xfrm rot="10800000">
                <a:off x="734799" y="4359850"/>
                <a:ext cx="1571100" cy="0"/>
              </a:xfrm>
              <a:prstGeom prst="straightConnector1">
                <a:avLst/>
              </a:prstGeom>
              <a:noFill/>
              <a:ln w="19050" cap="flat" cmpd="sng">
                <a:solidFill>
                  <a:srgbClr val="E3E7EA"/>
                </a:solidFill>
                <a:prstDash val="solid"/>
                <a:round/>
                <a:headEnd type="none" w="med" len="med"/>
                <a:tailEnd type="none" w="med" len="med"/>
              </a:ln>
            </p:spPr>
          </p:cxnSp>
        </p:grpSp>
        <p:grpSp>
          <p:nvGrpSpPr>
            <p:cNvPr id="5837" name="Google Shape;5837;p63"/>
            <p:cNvGrpSpPr/>
            <p:nvPr/>
          </p:nvGrpSpPr>
          <p:grpSpPr>
            <a:xfrm>
              <a:off x="819108" y="2882501"/>
              <a:ext cx="1556791" cy="1426186"/>
              <a:chOff x="819108" y="2882501"/>
              <a:chExt cx="1556791" cy="1426186"/>
            </a:xfrm>
          </p:grpSpPr>
          <p:grpSp>
            <p:nvGrpSpPr>
              <p:cNvPr id="5838" name="Google Shape;5838;p63"/>
              <p:cNvGrpSpPr/>
              <p:nvPr/>
            </p:nvGrpSpPr>
            <p:grpSpPr>
              <a:xfrm>
                <a:off x="819108" y="2882501"/>
                <a:ext cx="103104" cy="1426186"/>
                <a:chOff x="4674013" y="3100904"/>
                <a:chExt cx="122758" cy="1698043"/>
              </a:xfrm>
            </p:grpSpPr>
            <p:sp>
              <p:nvSpPr>
                <p:cNvPr id="5839" name="Google Shape;5839;p63"/>
                <p:cNvSpPr/>
                <p:nvPr/>
              </p:nvSpPr>
              <p:spPr>
                <a:xfrm>
                  <a:off x="467401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0" name="Google Shape;5840;p63"/>
                <p:cNvSpPr/>
                <p:nvPr/>
              </p:nvSpPr>
              <p:spPr>
                <a:xfrm>
                  <a:off x="467401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1" name="Google Shape;5841;p63"/>
                <p:cNvSpPr/>
                <p:nvPr/>
              </p:nvSpPr>
              <p:spPr>
                <a:xfrm>
                  <a:off x="467401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2" name="Google Shape;5842;p63"/>
                <p:cNvSpPr/>
                <p:nvPr/>
              </p:nvSpPr>
              <p:spPr>
                <a:xfrm>
                  <a:off x="467401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3" name="Google Shape;5843;p63"/>
                <p:cNvSpPr/>
                <p:nvPr/>
              </p:nvSpPr>
              <p:spPr>
                <a:xfrm>
                  <a:off x="467401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4" name="Google Shape;5844;p63"/>
                <p:cNvSpPr/>
                <p:nvPr/>
              </p:nvSpPr>
              <p:spPr>
                <a:xfrm>
                  <a:off x="467401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5" name="Google Shape;5845;p63"/>
                <p:cNvSpPr/>
                <p:nvPr/>
              </p:nvSpPr>
              <p:spPr>
                <a:xfrm>
                  <a:off x="467401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46" name="Google Shape;5846;p63"/>
              <p:cNvGrpSpPr/>
              <p:nvPr/>
            </p:nvGrpSpPr>
            <p:grpSpPr>
              <a:xfrm>
                <a:off x="1062475" y="2882501"/>
                <a:ext cx="103104" cy="1426186"/>
                <a:chOff x="4940438" y="3100904"/>
                <a:chExt cx="122758" cy="1698043"/>
              </a:xfrm>
            </p:grpSpPr>
            <p:sp>
              <p:nvSpPr>
                <p:cNvPr id="5847" name="Google Shape;5847;p63"/>
                <p:cNvSpPr/>
                <p:nvPr/>
              </p:nvSpPr>
              <p:spPr>
                <a:xfrm>
                  <a:off x="4940438"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8" name="Google Shape;5848;p63"/>
                <p:cNvSpPr/>
                <p:nvPr/>
              </p:nvSpPr>
              <p:spPr>
                <a:xfrm>
                  <a:off x="4940438"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9" name="Google Shape;5849;p63"/>
                <p:cNvSpPr/>
                <p:nvPr/>
              </p:nvSpPr>
              <p:spPr>
                <a:xfrm>
                  <a:off x="4940438"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0" name="Google Shape;5850;p63"/>
                <p:cNvSpPr/>
                <p:nvPr/>
              </p:nvSpPr>
              <p:spPr>
                <a:xfrm>
                  <a:off x="4940438"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1" name="Google Shape;5851;p63"/>
                <p:cNvSpPr/>
                <p:nvPr/>
              </p:nvSpPr>
              <p:spPr>
                <a:xfrm>
                  <a:off x="4940438"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2" name="Google Shape;5852;p63"/>
                <p:cNvSpPr/>
                <p:nvPr/>
              </p:nvSpPr>
              <p:spPr>
                <a:xfrm>
                  <a:off x="4940438"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3" name="Google Shape;5853;p63"/>
                <p:cNvSpPr/>
                <p:nvPr/>
              </p:nvSpPr>
              <p:spPr>
                <a:xfrm>
                  <a:off x="4940438"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54" name="Google Shape;5854;p63"/>
              <p:cNvGrpSpPr/>
              <p:nvPr/>
            </p:nvGrpSpPr>
            <p:grpSpPr>
              <a:xfrm>
                <a:off x="1299324" y="2882501"/>
                <a:ext cx="103104" cy="1426186"/>
                <a:chOff x="5206863" y="3100904"/>
                <a:chExt cx="122758" cy="1698043"/>
              </a:xfrm>
            </p:grpSpPr>
            <p:sp>
              <p:nvSpPr>
                <p:cNvPr id="5855" name="Google Shape;5855;p63"/>
                <p:cNvSpPr/>
                <p:nvPr/>
              </p:nvSpPr>
              <p:spPr>
                <a:xfrm>
                  <a:off x="520686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6" name="Google Shape;5856;p63"/>
                <p:cNvSpPr/>
                <p:nvPr/>
              </p:nvSpPr>
              <p:spPr>
                <a:xfrm>
                  <a:off x="520686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7" name="Google Shape;5857;p63"/>
                <p:cNvSpPr/>
                <p:nvPr/>
              </p:nvSpPr>
              <p:spPr>
                <a:xfrm>
                  <a:off x="520686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8" name="Google Shape;5858;p63"/>
                <p:cNvSpPr/>
                <p:nvPr/>
              </p:nvSpPr>
              <p:spPr>
                <a:xfrm>
                  <a:off x="520686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9" name="Google Shape;5859;p63"/>
                <p:cNvSpPr/>
                <p:nvPr/>
              </p:nvSpPr>
              <p:spPr>
                <a:xfrm>
                  <a:off x="520686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0" name="Google Shape;5860;p63"/>
                <p:cNvSpPr/>
                <p:nvPr/>
              </p:nvSpPr>
              <p:spPr>
                <a:xfrm>
                  <a:off x="520686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1" name="Google Shape;5861;p63"/>
                <p:cNvSpPr/>
                <p:nvPr/>
              </p:nvSpPr>
              <p:spPr>
                <a:xfrm>
                  <a:off x="520686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62" name="Google Shape;5862;p63"/>
              <p:cNvGrpSpPr/>
              <p:nvPr/>
            </p:nvGrpSpPr>
            <p:grpSpPr>
              <a:xfrm>
                <a:off x="1786057" y="2882501"/>
                <a:ext cx="103104" cy="1426186"/>
                <a:chOff x="6006138" y="3143629"/>
                <a:chExt cx="122758" cy="1698043"/>
              </a:xfrm>
            </p:grpSpPr>
            <p:sp>
              <p:nvSpPr>
                <p:cNvPr id="5863" name="Google Shape;5863;p63"/>
                <p:cNvSpPr/>
                <p:nvPr/>
              </p:nvSpPr>
              <p:spPr>
                <a:xfrm>
                  <a:off x="6006138" y="3143629"/>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4" name="Google Shape;5864;p63"/>
                <p:cNvSpPr/>
                <p:nvPr/>
              </p:nvSpPr>
              <p:spPr>
                <a:xfrm>
                  <a:off x="6006138" y="3406178"/>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5" name="Google Shape;5865;p63"/>
                <p:cNvSpPr/>
                <p:nvPr/>
              </p:nvSpPr>
              <p:spPr>
                <a:xfrm>
                  <a:off x="6006138" y="3668717"/>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6" name="Google Shape;5866;p63"/>
                <p:cNvSpPr/>
                <p:nvPr/>
              </p:nvSpPr>
              <p:spPr>
                <a:xfrm>
                  <a:off x="6006138" y="3931286"/>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7" name="Google Shape;5867;p63"/>
                <p:cNvSpPr/>
                <p:nvPr/>
              </p:nvSpPr>
              <p:spPr>
                <a:xfrm>
                  <a:off x="6006138" y="4193825"/>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8" name="Google Shape;5868;p63"/>
                <p:cNvSpPr/>
                <p:nvPr/>
              </p:nvSpPr>
              <p:spPr>
                <a:xfrm>
                  <a:off x="6006138" y="4456375"/>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9" name="Google Shape;5869;p63"/>
                <p:cNvSpPr/>
                <p:nvPr/>
              </p:nvSpPr>
              <p:spPr>
                <a:xfrm>
                  <a:off x="6006138" y="4718934"/>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0" name="Google Shape;5870;p63"/>
              <p:cNvGrpSpPr/>
              <p:nvPr/>
            </p:nvGrpSpPr>
            <p:grpSpPr>
              <a:xfrm>
                <a:off x="2029422" y="2882501"/>
                <a:ext cx="103104" cy="1426186"/>
                <a:chOff x="6805413" y="3100904"/>
                <a:chExt cx="122758" cy="1698043"/>
              </a:xfrm>
            </p:grpSpPr>
            <p:sp>
              <p:nvSpPr>
                <p:cNvPr id="5871" name="Google Shape;5871;p63"/>
                <p:cNvSpPr/>
                <p:nvPr/>
              </p:nvSpPr>
              <p:spPr>
                <a:xfrm>
                  <a:off x="680541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2" name="Google Shape;5872;p63"/>
                <p:cNvSpPr/>
                <p:nvPr/>
              </p:nvSpPr>
              <p:spPr>
                <a:xfrm>
                  <a:off x="680541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3" name="Google Shape;5873;p63"/>
                <p:cNvSpPr/>
                <p:nvPr/>
              </p:nvSpPr>
              <p:spPr>
                <a:xfrm>
                  <a:off x="680541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4" name="Google Shape;5874;p63"/>
                <p:cNvSpPr/>
                <p:nvPr/>
              </p:nvSpPr>
              <p:spPr>
                <a:xfrm>
                  <a:off x="680541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5" name="Google Shape;5875;p63"/>
                <p:cNvSpPr/>
                <p:nvPr/>
              </p:nvSpPr>
              <p:spPr>
                <a:xfrm>
                  <a:off x="680541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63"/>
                <p:cNvSpPr/>
                <p:nvPr/>
              </p:nvSpPr>
              <p:spPr>
                <a:xfrm>
                  <a:off x="680541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7" name="Google Shape;5877;p63"/>
                <p:cNvSpPr/>
                <p:nvPr/>
              </p:nvSpPr>
              <p:spPr>
                <a:xfrm>
                  <a:off x="680541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8" name="Google Shape;5878;p63"/>
              <p:cNvGrpSpPr/>
              <p:nvPr/>
            </p:nvGrpSpPr>
            <p:grpSpPr>
              <a:xfrm>
                <a:off x="2272795" y="2882501"/>
                <a:ext cx="103104" cy="1426186"/>
                <a:chOff x="5206863" y="3100904"/>
                <a:chExt cx="122758" cy="1698043"/>
              </a:xfrm>
            </p:grpSpPr>
            <p:sp>
              <p:nvSpPr>
                <p:cNvPr id="5879" name="Google Shape;5879;p63"/>
                <p:cNvSpPr/>
                <p:nvPr/>
              </p:nvSpPr>
              <p:spPr>
                <a:xfrm>
                  <a:off x="520686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0" name="Google Shape;5880;p63"/>
                <p:cNvSpPr/>
                <p:nvPr/>
              </p:nvSpPr>
              <p:spPr>
                <a:xfrm>
                  <a:off x="520686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1" name="Google Shape;5881;p63"/>
                <p:cNvSpPr/>
                <p:nvPr/>
              </p:nvSpPr>
              <p:spPr>
                <a:xfrm>
                  <a:off x="520686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2" name="Google Shape;5882;p63"/>
                <p:cNvSpPr/>
                <p:nvPr/>
              </p:nvSpPr>
              <p:spPr>
                <a:xfrm>
                  <a:off x="520686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3" name="Google Shape;5883;p63"/>
                <p:cNvSpPr/>
                <p:nvPr/>
              </p:nvSpPr>
              <p:spPr>
                <a:xfrm>
                  <a:off x="520686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63"/>
                <p:cNvSpPr/>
                <p:nvPr/>
              </p:nvSpPr>
              <p:spPr>
                <a:xfrm>
                  <a:off x="520686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5" name="Google Shape;5885;p63"/>
                <p:cNvSpPr/>
                <p:nvPr/>
              </p:nvSpPr>
              <p:spPr>
                <a:xfrm>
                  <a:off x="520686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6" name="Google Shape;5886;p63"/>
              <p:cNvGrpSpPr/>
              <p:nvPr/>
            </p:nvGrpSpPr>
            <p:grpSpPr>
              <a:xfrm>
                <a:off x="1542694" y="2882501"/>
                <a:ext cx="103104" cy="1426186"/>
                <a:chOff x="6006138" y="3143629"/>
                <a:chExt cx="122758" cy="1698043"/>
              </a:xfrm>
            </p:grpSpPr>
            <p:sp>
              <p:nvSpPr>
                <p:cNvPr id="5887" name="Google Shape;5887;p63"/>
                <p:cNvSpPr/>
                <p:nvPr/>
              </p:nvSpPr>
              <p:spPr>
                <a:xfrm>
                  <a:off x="6006138" y="3143629"/>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63"/>
                <p:cNvSpPr/>
                <p:nvPr/>
              </p:nvSpPr>
              <p:spPr>
                <a:xfrm>
                  <a:off x="6006138" y="3406178"/>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9" name="Google Shape;5889;p63"/>
                <p:cNvSpPr/>
                <p:nvPr/>
              </p:nvSpPr>
              <p:spPr>
                <a:xfrm>
                  <a:off x="6006138" y="3668717"/>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0" name="Google Shape;5890;p63"/>
                <p:cNvSpPr/>
                <p:nvPr/>
              </p:nvSpPr>
              <p:spPr>
                <a:xfrm>
                  <a:off x="6006138" y="3931286"/>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63"/>
                <p:cNvSpPr/>
                <p:nvPr/>
              </p:nvSpPr>
              <p:spPr>
                <a:xfrm>
                  <a:off x="6006138" y="4193825"/>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63"/>
                <p:cNvSpPr/>
                <p:nvPr/>
              </p:nvSpPr>
              <p:spPr>
                <a:xfrm>
                  <a:off x="6006138" y="4456375"/>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3" name="Google Shape;5893;p63"/>
                <p:cNvSpPr/>
                <p:nvPr/>
              </p:nvSpPr>
              <p:spPr>
                <a:xfrm>
                  <a:off x="6006138" y="4718934"/>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894" name="Google Shape;5894;p63"/>
          <p:cNvGrpSpPr/>
          <p:nvPr/>
        </p:nvGrpSpPr>
        <p:grpSpPr>
          <a:xfrm>
            <a:off x="5683472" y="3518037"/>
            <a:ext cx="2749952" cy="870677"/>
            <a:chOff x="238125" y="1725700"/>
            <a:chExt cx="7139025" cy="2260325"/>
          </a:xfrm>
        </p:grpSpPr>
        <p:sp>
          <p:nvSpPr>
            <p:cNvPr id="5895" name="Google Shape;5895;p63"/>
            <p:cNvSpPr/>
            <p:nvPr/>
          </p:nvSpPr>
          <p:spPr>
            <a:xfrm>
              <a:off x="238125" y="1741950"/>
              <a:ext cx="6506150" cy="2228050"/>
            </a:xfrm>
            <a:custGeom>
              <a:avLst/>
              <a:gdLst/>
              <a:ahLst/>
              <a:cxnLst/>
              <a:rect l="l" t="t" r="r" b="b"/>
              <a:pathLst>
                <a:path w="260246" h="89122" extrusionOk="0">
                  <a:moveTo>
                    <a:pt x="260246" y="1"/>
                  </a:moveTo>
                  <a:lnTo>
                    <a:pt x="0" y="44559"/>
                  </a:lnTo>
                  <a:lnTo>
                    <a:pt x="260241" y="89121"/>
                  </a:lnTo>
                  <a:cubicBezTo>
                    <a:pt x="250030" y="85482"/>
                    <a:pt x="242259" y="66921"/>
                    <a:pt x="242259" y="44559"/>
                  </a:cubicBezTo>
                  <a:cubicBezTo>
                    <a:pt x="242259" y="22201"/>
                    <a:pt x="250039" y="3626"/>
                    <a:pt x="260246" y="1"/>
                  </a:cubicBezTo>
                  <a:close/>
                </a:path>
              </a:pathLst>
            </a:custGeom>
            <a:solidFill>
              <a:srgbClr val="E3E9ED">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63"/>
            <p:cNvSpPr/>
            <p:nvPr/>
          </p:nvSpPr>
          <p:spPr>
            <a:xfrm>
              <a:off x="2480475" y="2435950"/>
              <a:ext cx="438500" cy="841400"/>
            </a:xfrm>
            <a:custGeom>
              <a:avLst/>
              <a:gdLst/>
              <a:ahLst/>
              <a:cxnLst/>
              <a:rect l="l" t="t" r="r" b="b"/>
              <a:pathLst>
                <a:path w="17540" h="33656" extrusionOk="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7" name="Google Shape;5897;p63"/>
            <p:cNvSpPr/>
            <p:nvPr/>
          </p:nvSpPr>
          <p:spPr>
            <a:xfrm>
              <a:off x="3663250" y="2219875"/>
              <a:ext cx="607450" cy="1272525"/>
            </a:xfrm>
            <a:custGeom>
              <a:avLst/>
              <a:gdLst/>
              <a:ahLst/>
              <a:cxnLst/>
              <a:rect l="l" t="t" r="r" b="b"/>
              <a:pathLst>
                <a:path w="24298" h="50901" extrusionOk="0">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8" name="Google Shape;5898;p63"/>
            <p:cNvSpPr/>
            <p:nvPr/>
          </p:nvSpPr>
          <p:spPr>
            <a:xfrm>
              <a:off x="4999700" y="1973525"/>
              <a:ext cx="820500" cy="1764350"/>
            </a:xfrm>
            <a:custGeom>
              <a:avLst/>
              <a:gdLst/>
              <a:ahLst/>
              <a:cxnLst/>
              <a:rect l="l" t="t" r="r" b="b"/>
              <a:pathLst>
                <a:path w="32820" h="70574" extrusionOk="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63"/>
            <p:cNvSpPr/>
            <p:nvPr/>
          </p:nvSpPr>
          <p:spPr>
            <a:xfrm>
              <a:off x="6838275" y="1725700"/>
              <a:ext cx="150" cy="0"/>
            </a:xfrm>
            <a:custGeom>
              <a:avLst/>
              <a:gdLst/>
              <a:ahLst/>
              <a:cxnLst/>
              <a:rect l="l" t="t" r="r" b="b"/>
              <a:pathLst>
                <a:path w="6" extrusionOk="0">
                  <a:moveTo>
                    <a:pt x="5" y="0"/>
                  </a:move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63"/>
            <p:cNvSpPr/>
            <p:nvPr/>
          </p:nvSpPr>
          <p:spPr>
            <a:xfrm>
              <a:off x="6838400" y="3986000"/>
              <a:ext cx="25" cy="25"/>
            </a:xfrm>
            <a:custGeom>
              <a:avLst/>
              <a:gdLst/>
              <a:ahLst/>
              <a:cxnLst/>
              <a:rect l="l" t="t" r="r" b="b"/>
              <a:pathLst>
                <a:path w="1" h="1" extrusionOk="0">
                  <a:moveTo>
                    <a:pt x="0" y="1"/>
                  </a:move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1" name="Google Shape;5901;p63"/>
            <p:cNvSpPr/>
            <p:nvPr/>
          </p:nvSpPr>
          <p:spPr>
            <a:xfrm>
              <a:off x="6744250" y="3969975"/>
              <a:ext cx="94175" cy="16050"/>
            </a:xfrm>
            <a:custGeom>
              <a:avLst/>
              <a:gdLst/>
              <a:ahLst/>
              <a:cxnLst/>
              <a:rect l="l" t="t" r="r" b="b"/>
              <a:pathLst>
                <a:path w="3767" h="642" extrusionOk="0">
                  <a:moveTo>
                    <a:pt x="1" y="0"/>
                  </a:moveTo>
                  <a:lnTo>
                    <a:pt x="1" y="0"/>
                  </a:lnTo>
                  <a:cubicBezTo>
                    <a:pt x="1190" y="425"/>
                    <a:pt x="2415" y="642"/>
                    <a:pt x="3662" y="642"/>
                  </a:cubicBezTo>
                  <a:lnTo>
                    <a:pt x="3766" y="642"/>
                  </a:lnTo>
                  <a:lnTo>
                    <a:pt x="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2" name="Google Shape;5902;p63"/>
            <p:cNvSpPr/>
            <p:nvPr/>
          </p:nvSpPr>
          <p:spPr>
            <a:xfrm>
              <a:off x="6744250" y="1725700"/>
              <a:ext cx="94050" cy="16175"/>
            </a:xfrm>
            <a:custGeom>
              <a:avLst/>
              <a:gdLst/>
              <a:ahLst/>
              <a:cxnLst/>
              <a:rect l="l" t="t" r="r" b="b"/>
              <a:pathLst>
                <a:path w="3762" h="647" extrusionOk="0">
                  <a:moveTo>
                    <a:pt x="3662" y="0"/>
                  </a:moveTo>
                  <a:cubicBezTo>
                    <a:pt x="2415" y="0"/>
                    <a:pt x="1194" y="222"/>
                    <a:pt x="1" y="646"/>
                  </a:cubicBezTo>
                  <a:lnTo>
                    <a:pt x="376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3" name="Google Shape;5903;p63"/>
            <p:cNvSpPr/>
            <p:nvPr/>
          </p:nvSpPr>
          <p:spPr>
            <a:xfrm>
              <a:off x="6294575" y="1725700"/>
              <a:ext cx="1082575" cy="2260225"/>
            </a:xfrm>
            <a:custGeom>
              <a:avLst/>
              <a:gdLst/>
              <a:ahLst/>
              <a:cxnLst/>
              <a:rect l="l" t="t" r="r" b="b"/>
              <a:pathLst>
                <a:path w="43303" h="90409" extrusionOk="0">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4" name="Google Shape;5904;p63"/>
            <p:cNvSpPr/>
            <p:nvPr/>
          </p:nvSpPr>
          <p:spPr>
            <a:xfrm>
              <a:off x="1511625" y="2613375"/>
              <a:ext cx="292400" cy="484275"/>
            </a:xfrm>
            <a:custGeom>
              <a:avLst/>
              <a:gdLst/>
              <a:ahLst/>
              <a:cxnLst/>
              <a:rect l="l" t="t" r="r" b="b"/>
              <a:pathLst>
                <a:path w="11696" h="19371" extrusionOk="0">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5" name="Google Shape;5905;p63"/>
          <p:cNvGrpSpPr/>
          <p:nvPr/>
        </p:nvGrpSpPr>
        <p:grpSpPr>
          <a:xfrm>
            <a:off x="5953636" y="2459783"/>
            <a:ext cx="1105452" cy="916747"/>
            <a:chOff x="5249100" y="1210600"/>
            <a:chExt cx="3502700" cy="2904775"/>
          </a:xfrm>
        </p:grpSpPr>
        <p:sp>
          <p:nvSpPr>
            <p:cNvPr id="5906" name="Google Shape;5906;p63"/>
            <p:cNvSpPr/>
            <p:nvPr/>
          </p:nvSpPr>
          <p:spPr>
            <a:xfrm>
              <a:off x="5479658" y="1210600"/>
              <a:ext cx="3108190" cy="632425"/>
            </a:xfrm>
            <a:custGeom>
              <a:avLst/>
              <a:gdLst/>
              <a:ahLst/>
              <a:cxnLst/>
              <a:rect l="l" t="t" r="r" b="b"/>
              <a:pathLst>
                <a:path w="117257" h="25297" extrusionOk="0">
                  <a:moveTo>
                    <a:pt x="1" y="0"/>
                  </a:moveTo>
                  <a:lnTo>
                    <a:pt x="14647" y="25297"/>
                  </a:lnTo>
                  <a:lnTo>
                    <a:pt x="102066" y="25297"/>
                  </a:lnTo>
                  <a:lnTo>
                    <a:pt x="117257"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7" name="Google Shape;5907;p63"/>
            <p:cNvSpPr/>
            <p:nvPr/>
          </p:nvSpPr>
          <p:spPr>
            <a:xfrm>
              <a:off x="5769162" y="1842998"/>
              <a:ext cx="2424880" cy="631925"/>
            </a:xfrm>
            <a:custGeom>
              <a:avLst/>
              <a:gdLst/>
              <a:ahLst/>
              <a:cxnLst/>
              <a:rect l="l" t="t" r="r" b="b"/>
              <a:pathLst>
                <a:path w="91479" h="25277" extrusionOk="0">
                  <a:moveTo>
                    <a:pt x="1" y="1"/>
                  </a:moveTo>
                  <a:lnTo>
                    <a:pt x="14647" y="25276"/>
                  </a:lnTo>
                  <a:lnTo>
                    <a:pt x="76602" y="25276"/>
                  </a:lnTo>
                  <a:lnTo>
                    <a:pt x="9147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8" name="Google Shape;5908;p63"/>
            <p:cNvSpPr/>
            <p:nvPr/>
          </p:nvSpPr>
          <p:spPr>
            <a:xfrm>
              <a:off x="6065319" y="2474896"/>
              <a:ext cx="1739369" cy="632450"/>
            </a:xfrm>
            <a:custGeom>
              <a:avLst/>
              <a:gdLst/>
              <a:ahLst/>
              <a:cxnLst/>
              <a:rect l="l" t="t" r="r" b="b"/>
              <a:pathLst>
                <a:path w="65618" h="25298" extrusionOk="0">
                  <a:moveTo>
                    <a:pt x="1" y="0"/>
                  </a:moveTo>
                  <a:lnTo>
                    <a:pt x="14417" y="25297"/>
                  </a:lnTo>
                  <a:lnTo>
                    <a:pt x="50887" y="25297"/>
                  </a:lnTo>
                  <a:lnTo>
                    <a:pt x="656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9" name="Google Shape;5909;p63"/>
            <p:cNvSpPr/>
            <p:nvPr/>
          </p:nvSpPr>
          <p:spPr>
            <a:xfrm>
              <a:off x="6354293" y="3107319"/>
              <a:ext cx="1061572" cy="632425"/>
            </a:xfrm>
            <a:custGeom>
              <a:avLst/>
              <a:gdLst/>
              <a:ahLst/>
              <a:cxnLst/>
              <a:rect l="l" t="t" r="r" b="b"/>
              <a:pathLst>
                <a:path w="40048" h="25297" extrusionOk="0">
                  <a:moveTo>
                    <a:pt x="0" y="0"/>
                  </a:moveTo>
                  <a:lnTo>
                    <a:pt x="14668" y="25297"/>
                  </a:lnTo>
                  <a:lnTo>
                    <a:pt x="25360" y="25297"/>
                  </a:lnTo>
                  <a:lnTo>
                    <a:pt x="40048" y="0"/>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10" name="Google Shape;5910;p63"/>
            <p:cNvCxnSpPr/>
            <p:nvPr/>
          </p:nvCxnSpPr>
          <p:spPr>
            <a:xfrm>
              <a:off x="5249100" y="2382654"/>
              <a:ext cx="922800" cy="0"/>
            </a:xfrm>
            <a:prstGeom prst="straightConnector1">
              <a:avLst/>
            </a:prstGeom>
            <a:noFill/>
            <a:ln w="19050" cap="flat" cmpd="sng">
              <a:solidFill>
                <a:srgbClr val="869FB2"/>
              </a:solidFill>
              <a:prstDash val="solid"/>
              <a:round/>
              <a:headEnd type="oval" w="med" len="med"/>
              <a:tailEnd type="none" w="med" len="med"/>
            </a:ln>
          </p:spPr>
        </p:cxnSp>
        <p:cxnSp>
          <p:nvCxnSpPr>
            <p:cNvPr id="5911" name="Google Shape;5911;p63"/>
            <p:cNvCxnSpPr/>
            <p:nvPr/>
          </p:nvCxnSpPr>
          <p:spPr>
            <a:xfrm rot="10800000">
              <a:off x="8178522" y="1765431"/>
              <a:ext cx="559200" cy="0"/>
            </a:xfrm>
            <a:prstGeom prst="straightConnector1">
              <a:avLst/>
            </a:prstGeom>
            <a:noFill/>
            <a:ln w="19050" cap="flat" cmpd="sng">
              <a:solidFill>
                <a:srgbClr val="BAC8D3"/>
              </a:solidFill>
              <a:prstDash val="solid"/>
              <a:round/>
              <a:headEnd type="oval" w="med" len="med"/>
              <a:tailEnd type="none" w="med" len="med"/>
            </a:ln>
          </p:spPr>
        </p:cxnSp>
        <p:cxnSp>
          <p:nvCxnSpPr>
            <p:cNvPr id="5912" name="Google Shape;5912;p63"/>
            <p:cNvCxnSpPr/>
            <p:nvPr/>
          </p:nvCxnSpPr>
          <p:spPr>
            <a:xfrm rot="10800000">
              <a:off x="7467500" y="2943528"/>
              <a:ext cx="1284300" cy="0"/>
            </a:xfrm>
            <a:prstGeom prst="straightConnector1">
              <a:avLst/>
            </a:prstGeom>
            <a:noFill/>
            <a:ln w="19050" cap="flat" cmpd="sng">
              <a:solidFill>
                <a:srgbClr val="5F7D95"/>
              </a:solidFill>
              <a:prstDash val="solid"/>
              <a:round/>
              <a:headEnd type="oval" w="med" len="med"/>
              <a:tailEnd type="none" w="med" len="med"/>
            </a:ln>
          </p:spPr>
        </p:cxnSp>
        <p:cxnSp>
          <p:nvCxnSpPr>
            <p:cNvPr id="5913" name="Google Shape;5913;p63"/>
            <p:cNvCxnSpPr/>
            <p:nvPr/>
          </p:nvCxnSpPr>
          <p:spPr>
            <a:xfrm>
              <a:off x="5787288" y="3630350"/>
              <a:ext cx="922800" cy="0"/>
            </a:xfrm>
            <a:prstGeom prst="straightConnector1">
              <a:avLst/>
            </a:prstGeom>
            <a:noFill/>
            <a:ln w="19050" cap="flat" cmpd="sng">
              <a:solidFill>
                <a:srgbClr val="435D74"/>
              </a:solidFill>
              <a:prstDash val="solid"/>
              <a:round/>
              <a:headEnd type="oval" w="med" len="med"/>
              <a:tailEnd type="none" w="med" len="med"/>
            </a:ln>
          </p:spPr>
        </p:cxnSp>
        <p:sp>
          <p:nvSpPr>
            <p:cNvPr id="5914" name="Google Shape;5914;p63"/>
            <p:cNvSpPr/>
            <p:nvPr/>
          </p:nvSpPr>
          <p:spPr>
            <a:xfrm>
              <a:off x="6601902" y="3690575"/>
              <a:ext cx="566400" cy="424800"/>
            </a:xfrm>
            <a:prstGeom prst="downArrow">
              <a:avLst>
                <a:gd name="adj1" fmla="val 50000"/>
                <a:gd name="adj2" fmla="val 50000"/>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15" name="Google Shape;5915;p63"/>
          <p:cNvGrpSpPr/>
          <p:nvPr/>
        </p:nvGrpSpPr>
        <p:grpSpPr>
          <a:xfrm>
            <a:off x="7136183" y="1179201"/>
            <a:ext cx="1304650" cy="1124856"/>
            <a:chOff x="7287122" y="1165658"/>
            <a:chExt cx="1219413" cy="1051365"/>
          </a:xfrm>
        </p:grpSpPr>
        <p:grpSp>
          <p:nvGrpSpPr>
            <p:cNvPr id="5916" name="Google Shape;5916;p63"/>
            <p:cNvGrpSpPr/>
            <p:nvPr/>
          </p:nvGrpSpPr>
          <p:grpSpPr>
            <a:xfrm>
              <a:off x="7287122" y="1969723"/>
              <a:ext cx="1219413" cy="247300"/>
              <a:chOff x="7287122" y="1969723"/>
              <a:chExt cx="1219413" cy="247300"/>
            </a:xfrm>
          </p:grpSpPr>
          <p:sp>
            <p:nvSpPr>
              <p:cNvPr id="5917" name="Google Shape;5917;p63"/>
              <p:cNvSpPr/>
              <p:nvPr/>
            </p:nvSpPr>
            <p:spPr>
              <a:xfrm flipH="1">
                <a:off x="8366247" y="1969723"/>
                <a:ext cx="140288" cy="247300"/>
              </a:xfrm>
              <a:custGeom>
                <a:avLst/>
                <a:gdLst/>
                <a:ahLst/>
                <a:cxnLst/>
                <a:rect l="l" t="t" r="r" b="b"/>
                <a:pathLst>
                  <a:path w="14992" h="26428" extrusionOk="0">
                    <a:moveTo>
                      <a:pt x="31" y="0"/>
                    </a:moveTo>
                    <a:cubicBezTo>
                      <a:pt x="25" y="0"/>
                      <a:pt x="19" y="0"/>
                      <a:pt x="13" y="0"/>
                    </a:cubicBezTo>
                    <a:lnTo>
                      <a:pt x="0" y="0"/>
                    </a:lnTo>
                    <a:lnTo>
                      <a:pt x="0" y="26407"/>
                    </a:lnTo>
                    <a:lnTo>
                      <a:pt x="13" y="26427"/>
                    </a:lnTo>
                    <a:lnTo>
                      <a:pt x="14992" y="1860"/>
                    </a:lnTo>
                    <a:cubicBezTo>
                      <a:pt x="10391" y="663"/>
                      <a:pt x="5335" y="0"/>
                      <a:pt x="3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18" name="Google Shape;5918;p63"/>
              <p:cNvGrpSpPr/>
              <p:nvPr/>
            </p:nvGrpSpPr>
            <p:grpSpPr>
              <a:xfrm>
                <a:off x="7287122" y="2063892"/>
                <a:ext cx="1151753" cy="73428"/>
                <a:chOff x="7287122" y="2063892"/>
                <a:chExt cx="1151753" cy="73428"/>
              </a:xfrm>
            </p:grpSpPr>
            <p:sp>
              <p:nvSpPr>
                <p:cNvPr id="5919" name="Google Shape;5919;p63"/>
                <p:cNvSpPr/>
                <p:nvPr/>
              </p:nvSpPr>
              <p:spPr>
                <a:xfrm flipH="1">
                  <a:off x="7287122" y="2063892"/>
                  <a:ext cx="507103" cy="73428"/>
                </a:xfrm>
                <a:custGeom>
                  <a:avLst/>
                  <a:gdLst/>
                  <a:ahLst/>
                  <a:cxnLst/>
                  <a:rect l="l" t="t" r="r" b="b"/>
                  <a:pathLst>
                    <a:path w="35124" h="7847" extrusionOk="0">
                      <a:moveTo>
                        <a:pt x="0" y="1"/>
                      </a:moveTo>
                      <a:lnTo>
                        <a:pt x="0" y="7847"/>
                      </a:lnTo>
                      <a:lnTo>
                        <a:pt x="35123" y="7847"/>
                      </a:lnTo>
                      <a:lnTo>
                        <a:pt x="35123"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20" name="Google Shape;5920;p63"/>
                <p:cNvCxnSpPr/>
                <p:nvPr/>
              </p:nvCxnSpPr>
              <p:spPr>
                <a:xfrm rot="10800000">
                  <a:off x="7818475" y="2100600"/>
                  <a:ext cx="620400" cy="0"/>
                </a:xfrm>
                <a:prstGeom prst="straightConnector1">
                  <a:avLst/>
                </a:prstGeom>
                <a:noFill/>
                <a:ln w="9525" cap="flat" cmpd="sng">
                  <a:solidFill>
                    <a:srgbClr val="CFD9E0"/>
                  </a:solidFill>
                  <a:prstDash val="solid"/>
                  <a:round/>
                  <a:headEnd type="none" w="med" len="med"/>
                  <a:tailEnd type="oval" w="med" len="med"/>
                </a:ln>
              </p:spPr>
            </p:cxnSp>
          </p:grpSp>
        </p:grpSp>
        <p:grpSp>
          <p:nvGrpSpPr>
            <p:cNvPr id="5921" name="Google Shape;5921;p63"/>
            <p:cNvGrpSpPr/>
            <p:nvPr/>
          </p:nvGrpSpPr>
          <p:grpSpPr>
            <a:xfrm>
              <a:off x="7287122" y="1712201"/>
              <a:ext cx="1219403" cy="246767"/>
              <a:chOff x="7287122" y="1712201"/>
              <a:chExt cx="1219403" cy="246767"/>
            </a:xfrm>
          </p:grpSpPr>
          <p:sp>
            <p:nvSpPr>
              <p:cNvPr id="5922" name="Google Shape;5922;p63"/>
              <p:cNvSpPr/>
              <p:nvPr/>
            </p:nvSpPr>
            <p:spPr>
              <a:xfrm flipH="1">
                <a:off x="8226249" y="1712201"/>
                <a:ext cx="280276" cy="246767"/>
              </a:xfrm>
              <a:custGeom>
                <a:avLst/>
                <a:gdLst/>
                <a:ahLst/>
                <a:cxnLst/>
                <a:rect l="l" t="t" r="r" b="b"/>
                <a:pathLst>
                  <a:path w="29952" h="26371" extrusionOk="0">
                    <a:moveTo>
                      <a:pt x="1" y="0"/>
                    </a:moveTo>
                    <a:lnTo>
                      <a:pt x="1" y="24234"/>
                    </a:lnTo>
                    <a:lnTo>
                      <a:pt x="14" y="24234"/>
                    </a:lnTo>
                    <a:cubicBezTo>
                      <a:pt x="14" y="24234"/>
                      <a:pt x="203" y="24229"/>
                      <a:pt x="558" y="24229"/>
                    </a:cubicBezTo>
                    <a:cubicBezTo>
                      <a:pt x="2473" y="24229"/>
                      <a:pt x="9215" y="24384"/>
                      <a:pt x="17213" y="26370"/>
                    </a:cubicBezTo>
                    <a:lnTo>
                      <a:pt x="29952" y="5713"/>
                    </a:lnTo>
                    <a:cubicBezTo>
                      <a:pt x="29952" y="5713"/>
                      <a:pt x="20827" y="0"/>
                      <a:pt x="14"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23" name="Google Shape;5923;p63"/>
              <p:cNvGrpSpPr/>
              <p:nvPr/>
            </p:nvGrpSpPr>
            <p:grpSpPr>
              <a:xfrm>
                <a:off x="7287122" y="1842861"/>
                <a:ext cx="1005303" cy="73419"/>
                <a:chOff x="7287122" y="1842861"/>
                <a:chExt cx="1005303" cy="73419"/>
              </a:xfrm>
            </p:grpSpPr>
            <p:sp>
              <p:nvSpPr>
                <p:cNvPr id="5924" name="Google Shape;5924;p63"/>
                <p:cNvSpPr/>
                <p:nvPr/>
              </p:nvSpPr>
              <p:spPr>
                <a:xfrm flipH="1">
                  <a:off x="7287122" y="1842861"/>
                  <a:ext cx="507103" cy="73419"/>
                </a:xfrm>
                <a:custGeom>
                  <a:avLst/>
                  <a:gdLst/>
                  <a:ahLst/>
                  <a:cxnLst/>
                  <a:rect l="l" t="t" r="r" b="b"/>
                  <a:pathLst>
                    <a:path w="35124" h="7846" extrusionOk="0">
                      <a:moveTo>
                        <a:pt x="0" y="1"/>
                      </a:moveTo>
                      <a:lnTo>
                        <a:pt x="0" y="7845"/>
                      </a:lnTo>
                      <a:lnTo>
                        <a:pt x="35123" y="7845"/>
                      </a:lnTo>
                      <a:lnTo>
                        <a:pt x="35123"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25" name="Google Shape;5925;p63"/>
                <p:cNvCxnSpPr/>
                <p:nvPr/>
              </p:nvCxnSpPr>
              <p:spPr>
                <a:xfrm rot="10800000">
                  <a:off x="7818425" y="1879575"/>
                  <a:ext cx="474000" cy="0"/>
                </a:xfrm>
                <a:prstGeom prst="straightConnector1">
                  <a:avLst/>
                </a:prstGeom>
                <a:noFill/>
                <a:ln w="9525" cap="flat" cmpd="sng">
                  <a:solidFill>
                    <a:srgbClr val="A5B7C6"/>
                  </a:solidFill>
                  <a:prstDash val="solid"/>
                  <a:round/>
                  <a:headEnd type="none" w="med" len="med"/>
                  <a:tailEnd type="oval" w="med" len="med"/>
                </a:ln>
              </p:spPr>
            </p:cxnSp>
          </p:grpSp>
        </p:grpSp>
        <p:grpSp>
          <p:nvGrpSpPr>
            <p:cNvPr id="5926" name="Google Shape;5926;p63"/>
            <p:cNvGrpSpPr/>
            <p:nvPr/>
          </p:nvGrpSpPr>
          <p:grpSpPr>
            <a:xfrm>
              <a:off x="7287122" y="1447520"/>
              <a:ext cx="1219403" cy="286667"/>
              <a:chOff x="7287122" y="1447520"/>
              <a:chExt cx="1219403" cy="286667"/>
            </a:xfrm>
          </p:grpSpPr>
          <p:sp>
            <p:nvSpPr>
              <p:cNvPr id="5927" name="Google Shape;5927;p63"/>
              <p:cNvSpPr/>
              <p:nvPr/>
            </p:nvSpPr>
            <p:spPr>
              <a:xfrm flipH="1">
                <a:off x="8087665" y="1447520"/>
                <a:ext cx="418860" cy="286667"/>
              </a:xfrm>
              <a:custGeom>
                <a:avLst/>
                <a:gdLst/>
                <a:ahLst/>
                <a:cxnLst/>
                <a:rect l="l" t="t" r="r" b="b"/>
                <a:pathLst>
                  <a:path w="44762" h="30635" extrusionOk="0">
                    <a:moveTo>
                      <a:pt x="1" y="1"/>
                    </a:moveTo>
                    <a:lnTo>
                      <a:pt x="1" y="24648"/>
                    </a:lnTo>
                    <a:lnTo>
                      <a:pt x="14" y="24648"/>
                    </a:lnTo>
                    <a:cubicBezTo>
                      <a:pt x="5607" y="24648"/>
                      <a:pt x="18560" y="25130"/>
                      <a:pt x="31390" y="30635"/>
                    </a:cubicBezTo>
                    <a:lnTo>
                      <a:pt x="44761" y="10327"/>
                    </a:lnTo>
                    <a:cubicBezTo>
                      <a:pt x="44761" y="10327"/>
                      <a:pt x="27304" y="1"/>
                      <a:pt x="1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28" name="Google Shape;5928;p63"/>
              <p:cNvGrpSpPr/>
              <p:nvPr/>
            </p:nvGrpSpPr>
            <p:grpSpPr>
              <a:xfrm>
                <a:off x="7287122" y="1581977"/>
                <a:ext cx="852803" cy="73428"/>
                <a:chOff x="7287122" y="1581977"/>
                <a:chExt cx="852803" cy="73428"/>
              </a:xfrm>
            </p:grpSpPr>
            <p:sp>
              <p:nvSpPr>
                <p:cNvPr id="5929" name="Google Shape;5929;p63"/>
                <p:cNvSpPr/>
                <p:nvPr/>
              </p:nvSpPr>
              <p:spPr>
                <a:xfrm flipH="1">
                  <a:off x="7287122" y="1581977"/>
                  <a:ext cx="507103" cy="73428"/>
                </a:xfrm>
                <a:custGeom>
                  <a:avLst/>
                  <a:gdLst/>
                  <a:ahLst/>
                  <a:cxnLst/>
                  <a:rect l="l" t="t" r="r" b="b"/>
                  <a:pathLst>
                    <a:path w="35124" h="7847" extrusionOk="0">
                      <a:moveTo>
                        <a:pt x="0" y="1"/>
                      </a:moveTo>
                      <a:lnTo>
                        <a:pt x="0" y="7847"/>
                      </a:lnTo>
                      <a:lnTo>
                        <a:pt x="35123" y="7847"/>
                      </a:lnTo>
                      <a:lnTo>
                        <a:pt x="35123"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30" name="Google Shape;5930;p63"/>
                <p:cNvCxnSpPr/>
                <p:nvPr/>
              </p:nvCxnSpPr>
              <p:spPr>
                <a:xfrm rot="10800000">
                  <a:off x="7818325" y="1618700"/>
                  <a:ext cx="321600" cy="0"/>
                </a:xfrm>
                <a:prstGeom prst="straightConnector1">
                  <a:avLst/>
                </a:prstGeom>
                <a:noFill/>
                <a:ln w="9525" cap="flat" cmpd="sng">
                  <a:solidFill>
                    <a:srgbClr val="869FB2"/>
                  </a:solidFill>
                  <a:prstDash val="solid"/>
                  <a:round/>
                  <a:headEnd type="none" w="med" len="med"/>
                  <a:tailEnd type="oval" w="med" len="med"/>
                </a:ln>
              </p:spPr>
            </p:cxnSp>
          </p:grpSp>
        </p:grpSp>
        <p:grpSp>
          <p:nvGrpSpPr>
            <p:cNvPr id="5931" name="Google Shape;5931;p63"/>
            <p:cNvGrpSpPr/>
            <p:nvPr/>
          </p:nvGrpSpPr>
          <p:grpSpPr>
            <a:xfrm>
              <a:off x="7287122" y="1165658"/>
              <a:ext cx="1219403" cy="344253"/>
              <a:chOff x="7287122" y="1165658"/>
              <a:chExt cx="1219403" cy="344253"/>
            </a:xfrm>
          </p:grpSpPr>
          <p:sp>
            <p:nvSpPr>
              <p:cNvPr id="5932" name="Google Shape;5932;p63"/>
              <p:cNvSpPr/>
              <p:nvPr/>
            </p:nvSpPr>
            <p:spPr>
              <a:xfrm flipH="1">
                <a:off x="7919557" y="1165658"/>
                <a:ext cx="586968" cy="344253"/>
              </a:xfrm>
              <a:custGeom>
                <a:avLst/>
                <a:gdLst/>
                <a:ahLst/>
                <a:cxnLst/>
                <a:rect l="l" t="t" r="r" b="b"/>
                <a:pathLst>
                  <a:path w="62727" h="36789" extrusionOk="0">
                    <a:moveTo>
                      <a:pt x="1" y="1"/>
                    </a:moveTo>
                    <a:lnTo>
                      <a:pt x="1" y="25976"/>
                    </a:lnTo>
                    <a:lnTo>
                      <a:pt x="17" y="25976"/>
                    </a:lnTo>
                    <a:cubicBezTo>
                      <a:pt x="74" y="25976"/>
                      <a:pt x="588" y="25960"/>
                      <a:pt x="1487" y="25960"/>
                    </a:cubicBezTo>
                    <a:cubicBezTo>
                      <a:pt x="7235" y="25960"/>
                      <a:pt x="28709" y="26646"/>
                      <a:pt x="46867" y="36789"/>
                    </a:cubicBezTo>
                    <a:lnTo>
                      <a:pt x="62726" y="12728"/>
                    </a:lnTo>
                    <a:cubicBezTo>
                      <a:pt x="62726" y="12728"/>
                      <a:pt x="39312" y="2"/>
                      <a:pt x="1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33" name="Google Shape;5933;p63"/>
              <p:cNvGrpSpPr/>
              <p:nvPr/>
            </p:nvGrpSpPr>
            <p:grpSpPr>
              <a:xfrm>
                <a:off x="7287122" y="1341025"/>
                <a:ext cx="695703" cy="73419"/>
                <a:chOff x="7287122" y="1341025"/>
                <a:chExt cx="695703" cy="73419"/>
              </a:xfrm>
            </p:grpSpPr>
            <p:sp>
              <p:nvSpPr>
                <p:cNvPr id="5934" name="Google Shape;5934;p63"/>
                <p:cNvSpPr/>
                <p:nvPr/>
              </p:nvSpPr>
              <p:spPr>
                <a:xfrm flipH="1">
                  <a:off x="7287122" y="1341025"/>
                  <a:ext cx="507103" cy="73419"/>
                </a:xfrm>
                <a:custGeom>
                  <a:avLst/>
                  <a:gdLst/>
                  <a:ahLst/>
                  <a:cxnLst/>
                  <a:rect l="l" t="t" r="r" b="b"/>
                  <a:pathLst>
                    <a:path w="35124" h="7846" extrusionOk="0">
                      <a:moveTo>
                        <a:pt x="0" y="1"/>
                      </a:moveTo>
                      <a:lnTo>
                        <a:pt x="0" y="7845"/>
                      </a:lnTo>
                      <a:lnTo>
                        <a:pt x="35123" y="7845"/>
                      </a:lnTo>
                      <a:lnTo>
                        <a:pt x="3512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35" name="Google Shape;5935;p63"/>
                <p:cNvCxnSpPr/>
                <p:nvPr/>
              </p:nvCxnSpPr>
              <p:spPr>
                <a:xfrm rot="10800000">
                  <a:off x="7818425" y="1377750"/>
                  <a:ext cx="164400" cy="0"/>
                </a:xfrm>
                <a:prstGeom prst="straightConnector1">
                  <a:avLst/>
                </a:prstGeom>
                <a:noFill/>
                <a:ln w="9525" cap="flat" cmpd="sng">
                  <a:solidFill>
                    <a:srgbClr val="869FB1"/>
                  </a:solidFill>
                  <a:prstDash val="solid"/>
                  <a:round/>
                  <a:headEnd type="none" w="med" len="med"/>
                  <a:tailEnd type="oval" w="med" len="med"/>
                </a:ln>
              </p:spPr>
            </p:cxnSp>
          </p:grpSp>
        </p:grpSp>
      </p:grpSp>
      <p:grpSp>
        <p:nvGrpSpPr>
          <p:cNvPr id="5936" name="Google Shape;5936;p63"/>
          <p:cNvGrpSpPr/>
          <p:nvPr/>
        </p:nvGrpSpPr>
        <p:grpSpPr>
          <a:xfrm>
            <a:off x="5802676" y="1185224"/>
            <a:ext cx="1397729" cy="1098540"/>
            <a:chOff x="5900602" y="1193063"/>
            <a:chExt cx="1299851" cy="1021707"/>
          </a:xfrm>
        </p:grpSpPr>
        <p:grpSp>
          <p:nvGrpSpPr>
            <p:cNvPr id="5937" name="Google Shape;5937;p63"/>
            <p:cNvGrpSpPr/>
            <p:nvPr/>
          </p:nvGrpSpPr>
          <p:grpSpPr>
            <a:xfrm>
              <a:off x="6520337" y="1193063"/>
              <a:ext cx="341815" cy="799959"/>
              <a:chOff x="6520337" y="1193063"/>
              <a:chExt cx="341815" cy="799959"/>
            </a:xfrm>
          </p:grpSpPr>
          <p:grpSp>
            <p:nvGrpSpPr>
              <p:cNvPr id="5938" name="Google Shape;5938;p63"/>
              <p:cNvGrpSpPr/>
              <p:nvPr/>
            </p:nvGrpSpPr>
            <p:grpSpPr>
              <a:xfrm>
                <a:off x="6520337" y="1589527"/>
                <a:ext cx="213950" cy="403494"/>
                <a:chOff x="6520337" y="1589527"/>
                <a:chExt cx="213950" cy="403494"/>
              </a:xfrm>
            </p:grpSpPr>
            <p:sp>
              <p:nvSpPr>
                <p:cNvPr id="5939" name="Google Shape;5939;p63"/>
                <p:cNvSpPr/>
                <p:nvPr/>
              </p:nvSpPr>
              <p:spPr>
                <a:xfrm rot="-5400000">
                  <a:off x="6522864" y="1587001"/>
                  <a:ext cx="208853" cy="213906"/>
                </a:xfrm>
                <a:custGeom>
                  <a:avLst/>
                  <a:gdLst/>
                  <a:ahLst/>
                  <a:cxnLst/>
                  <a:rect l="l" t="t" r="r" b="b"/>
                  <a:pathLst>
                    <a:path w="24013" h="24594" extrusionOk="0">
                      <a:moveTo>
                        <a:pt x="725" y="0"/>
                      </a:moveTo>
                      <a:cubicBezTo>
                        <a:pt x="482" y="0"/>
                        <a:pt x="241" y="3"/>
                        <a:pt x="0" y="5"/>
                      </a:cubicBezTo>
                      <a:lnTo>
                        <a:pt x="0" y="22597"/>
                      </a:lnTo>
                      <a:cubicBezTo>
                        <a:pt x="118" y="22596"/>
                        <a:pt x="222" y="22595"/>
                        <a:pt x="312" y="22595"/>
                      </a:cubicBezTo>
                      <a:cubicBezTo>
                        <a:pt x="582" y="22595"/>
                        <a:pt x="725" y="22600"/>
                        <a:pt x="725" y="22600"/>
                      </a:cubicBezTo>
                      <a:cubicBezTo>
                        <a:pt x="725" y="22600"/>
                        <a:pt x="872" y="22595"/>
                        <a:pt x="1149" y="22595"/>
                      </a:cubicBezTo>
                      <a:cubicBezTo>
                        <a:pt x="2638" y="22595"/>
                        <a:pt x="7882" y="22740"/>
                        <a:pt x="14103" y="24594"/>
                      </a:cubicBezTo>
                      <a:lnTo>
                        <a:pt x="24013" y="5327"/>
                      </a:lnTo>
                      <a:cubicBezTo>
                        <a:pt x="24013" y="5327"/>
                        <a:pt x="16917" y="0"/>
                        <a:pt x="725"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0" name="Google Shape;5940;p63"/>
                <p:cNvSpPr/>
                <p:nvPr/>
              </p:nvSpPr>
              <p:spPr>
                <a:xfrm rot="-5400000">
                  <a:off x="6529204" y="1787939"/>
                  <a:ext cx="196250" cy="213915"/>
                </a:xfrm>
                <a:custGeom>
                  <a:avLst/>
                  <a:gdLst/>
                  <a:ahLst/>
                  <a:cxnLst/>
                  <a:rect l="l" t="t" r="r" b="b"/>
                  <a:pathLst>
                    <a:path w="22564" h="24595" extrusionOk="0">
                      <a:moveTo>
                        <a:pt x="22564" y="1"/>
                      </a:moveTo>
                      <a:cubicBezTo>
                        <a:pt x="15114" y="73"/>
                        <a:pt x="9649" y="1280"/>
                        <a:pt x="5965" y="2527"/>
                      </a:cubicBezTo>
                      <a:lnTo>
                        <a:pt x="5965" y="2528"/>
                      </a:lnTo>
                      <a:cubicBezTo>
                        <a:pt x="2949" y="3548"/>
                        <a:pt x="1124" y="4595"/>
                        <a:pt x="385" y="5067"/>
                      </a:cubicBezTo>
                      <a:cubicBezTo>
                        <a:pt x="382" y="5067"/>
                        <a:pt x="382" y="5068"/>
                        <a:pt x="380" y="5068"/>
                      </a:cubicBezTo>
                      <a:cubicBezTo>
                        <a:pt x="373" y="5074"/>
                        <a:pt x="366" y="5078"/>
                        <a:pt x="358" y="5083"/>
                      </a:cubicBezTo>
                      <a:cubicBezTo>
                        <a:pt x="344" y="5091"/>
                        <a:pt x="329" y="5100"/>
                        <a:pt x="316" y="5110"/>
                      </a:cubicBezTo>
                      <a:cubicBezTo>
                        <a:pt x="315" y="5112"/>
                        <a:pt x="313" y="5113"/>
                        <a:pt x="312" y="5113"/>
                      </a:cubicBezTo>
                      <a:cubicBezTo>
                        <a:pt x="293" y="5125"/>
                        <a:pt x="275" y="5136"/>
                        <a:pt x="258" y="5148"/>
                      </a:cubicBezTo>
                      <a:cubicBezTo>
                        <a:pt x="255" y="5150"/>
                        <a:pt x="251" y="5152"/>
                        <a:pt x="248" y="5155"/>
                      </a:cubicBezTo>
                      <a:cubicBezTo>
                        <a:pt x="240" y="5160"/>
                        <a:pt x="232" y="5166"/>
                        <a:pt x="224" y="5171"/>
                      </a:cubicBezTo>
                      <a:lnTo>
                        <a:pt x="191" y="5193"/>
                      </a:lnTo>
                      <a:cubicBezTo>
                        <a:pt x="189" y="5193"/>
                        <a:pt x="189" y="5195"/>
                        <a:pt x="188" y="5195"/>
                      </a:cubicBezTo>
                      <a:lnTo>
                        <a:pt x="171" y="5206"/>
                      </a:lnTo>
                      <a:cubicBezTo>
                        <a:pt x="162" y="5211"/>
                        <a:pt x="153" y="5217"/>
                        <a:pt x="146" y="5222"/>
                      </a:cubicBezTo>
                      <a:cubicBezTo>
                        <a:pt x="144" y="5224"/>
                        <a:pt x="144" y="5225"/>
                        <a:pt x="141" y="5225"/>
                      </a:cubicBezTo>
                      <a:cubicBezTo>
                        <a:pt x="137" y="5230"/>
                        <a:pt x="131" y="5231"/>
                        <a:pt x="127" y="5236"/>
                      </a:cubicBezTo>
                      <a:cubicBezTo>
                        <a:pt x="118" y="5243"/>
                        <a:pt x="109" y="5247"/>
                        <a:pt x="102" y="5253"/>
                      </a:cubicBezTo>
                      <a:cubicBezTo>
                        <a:pt x="95" y="5260"/>
                        <a:pt x="88" y="5265"/>
                        <a:pt x="80" y="5269"/>
                      </a:cubicBezTo>
                      <a:cubicBezTo>
                        <a:pt x="39" y="5297"/>
                        <a:pt x="15" y="5316"/>
                        <a:pt x="6" y="5323"/>
                      </a:cubicBezTo>
                      <a:lnTo>
                        <a:pt x="3" y="5324"/>
                      </a:lnTo>
                      <a:lnTo>
                        <a:pt x="0" y="5326"/>
                      </a:lnTo>
                      <a:lnTo>
                        <a:pt x="9910" y="24594"/>
                      </a:lnTo>
                      <a:cubicBezTo>
                        <a:pt x="10017" y="24561"/>
                        <a:pt x="10124" y="24530"/>
                        <a:pt x="10231" y="24499"/>
                      </a:cubicBezTo>
                      <a:cubicBezTo>
                        <a:pt x="10284" y="24482"/>
                        <a:pt x="10339" y="24466"/>
                        <a:pt x="10392" y="24451"/>
                      </a:cubicBezTo>
                      <a:cubicBezTo>
                        <a:pt x="10473" y="24428"/>
                        <a:pt x="10553" y="24403"/>
                        <a:pt x="10633" y="24381"/>
                      </a:cubicBezTo>
                      <a:cubicBezTo>
                        <a:pt x="10664" y="24373"/>
                        <a:pt x="10691" y="24364"/>
                        <a:pt x="10721" y="24357"/>
                      </a:cubicBezTo>
                      <a:cubicBezTo>
                        <a:pt x="10786" y="24339"/>
                        <a:pt x="10855" y="24320"/>
                        <a:pt x="10920" y="24303"/>
                      </a:cubicBezTo>
                      <a:cubicBezTo>
                        <a:pt x="10930" y="24298"/>
                        <a:pt x="10943" y="24297"/>
                        <a:pt x="10955" y="24293"/>
                      </a:cubicBezTo>
                      <a:cubicBezTo>
                        <a:pt x="11032" y="24274"/>
                        <a:pt x="11111" y="24252"/>
                        <a:pt x="11188" y="24231"/>
                      </a:cubicBezTo>
                      <a:cubicBezTo>
                        <a:pt x="11192" y="24230"/>
                        <a:pt x="11200" y="24227"/>
                        <a:pt x="11206" y="24226"/>
                      </a:cubicBezTo>
                      <a:cubicBezTo>
                        <a:pt x="11307" y="24198"/>
                        <a:pt x="11409" y="24172"/>
                        <a:pt x="11511" y="24146"/>
                      </a:cubicBezTo>
                      <a:cubicBezTo>
                        <a:pt x="11613" y="24118"/>
                        <a:pt x="11715" y="24093"/>
                        <a:pt x="11816" y="24067"/>
                      </a:cubicBezTo>
                      <a:cubicBezTo>
                        <a:pt x="11877" y="24052"/>
                        <a:pt x="11938" y="24036"/>
                        <a:pt x="11998" y="24022"/>
                      </a:cubicBezTo>
                      <a:cubicBezTo>
                        <a:pt x="12071" y="24004"/>
                        <a:pt x="12143" y="23987"/>
                        <a:pt x="12216" y="23969"/>
                      </a:cubicBezTo>
                      <a:cubicBezTo>
                        <a:pt x="17046" y="22790"/>
                        <a:pt x="20998" y="22614"/>
                        <a:pt x="22564" y="22595"/>
                      </a:cubicBezTo>
                      <a:lnTo>
                        <a:pt x="22564"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1" name="Google Shape;5941;p63"/>
              <p:cNvGrpSpPr/>
              <p:nvPr/>
            </p:nvGrpSpPr>
            <p:grpSpPr>
              <a:xfrm>
                <a:off x="6577204" y="1193063"/>
                <a:ext cx="284947" cy="464512"/>
                <a:chOff x="6577204" y="1193063"/>
                <a:chExt cx="284947" cy="464512"/>
              </a:xfrm>
            </p:grpSpPr>
            <p:sp>
              <p:nvSpPr>
                <p:cNvPr id="5942" name="Google Shape;5942;p63"/>
                <p:cNvSpPr/>
                <p:nvPr/>
              </p:nvSpPr>
              <p:spPr>
                <a:xfrm>
                  <a:off x="6577204" y="1193063"/>
                  <a:ext cx="284947" cy="63648"/>
                </a:xfrm>
                <a:custGeom>
                  <a:avLst/>
                  <a:gdLst/>
                  <a:ahLst/>
                  <a:cxnLst/>
                  <a:rect l="l" t="t" r="r" b="b"/>
                  <a:pathLst>
                    <a:path w="32762" h="7318" extrusionOk="0">
                      <a:moveTo>
                        <a:pt x="0" y="1"/>
                      </a:moveTo>
                      <a:lnTo>
                        <a:pt x="0" y="7318"/>
                      </a:lnTo>
                      <a:lnTo>
                        <a:pt x="32762" y="7318"/>
                      </a:lnTo>
                      <a:lnTo>
                        <a:pt x="32762"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43" name="Google Shape;5943;p63"/>
                <p:cNvCxnSpPr/>
                <p:nvPr/>
              </p:nvCxnSpPr>
              <p:spPr>
                <a:xfrm rot="10800000">
                  <a:off x="6677825" y="1279575"/>
                  <a:ext cx="0" cy="378000"/>
                </a:xfrm>
                <a:prstGeom prst="straightConnector1">
                  <a:avLst/>
                </a:prstGeom>
                <a:noFill/>
                <a:ln w="9525" cap="flat" cmpd="sng">
                  <a:solidFill>
                    <a:srgbClr val="A5B7C6"/>
                  </a:solidFill>
                  <a:prstDash val="solid"/>
                  <a:round/>
                  <a:headEnd type="none" w="med" len="med"/>
                  <a:tailEnd type="oval" w="med" len="med"/>
                </a:ln>
              </p:spPr>
            </p:cxnSp>
          </p:grpSp>
        </p:grpSp>
        <p:grpSp>
          <p:nvGrpSpPr>
            <p:cNvPr id="5944" name="Google Shape;5944;p63"/>
            <p:cNvGrpSpPr/>
            <p:nvPr/>
          </p:nvGrpSpPr>
          <p:grpSpPr>
            <a:xfrm>
              <a:off x="6238903" y="1193063"/>
              <a:ext cx="300475" cy="900152"/>
              <a:chOff x="6238903" y="1193063"/>
              <a:chExt cx="300475" cy="900152"/>
            </a:xfrm>
          </p:grpSpPr>
          <p:grpSp>
            <p:nvGrpSpPr>
              <p:cNvPr id="5945" name="Google Shape;5945;p63"/>
              <p:cNvGrpSpPr/>
              <p:nvPr/>
            </p:nvGrpSpPr>
            <p:grpSpPr>
              <a:xfrm>
                <a:off x="6290865" y="1489315"/>
                <a:ext cx="248514" cy="603900"/>
                <a:chOff x="6290865" y="1489315"/>
                <a:chExt cx="248514" cy="603900"/>
              </a:xfrm>
            </p:grpSpPr>
            <p:sp>
              <p:nvSpPr>
                <p:cNvPr id="5946" name="Google Shape;5946;p63"/>
                <p:cNvSpPr/>
                <p:nvPr/>
              </p:nvSpPr>
              <p:spPr>
                <a:xfrm rot="-5400000">
                  <a:off x="6260589" y="1519591"/>
                  <a:ext cx="309066" cy="248514"/>
                </a:xfrm>
                <a:custGeom>
                  <a:avLst/>
                  <a:gdLst/>
                  <a:ahLst/>
                  <a:cxnLst/>
                  <a:rect l="l" t="t" r="r" b="b"/>
                  <a:pathLst>
                    <a:path w="35535" h="28573" extrusionOk="0">
                      <a:moveTo>
                        <a:pt x="727" y="0"/>
                      </a:moveTo>
                      <a:cubicBezTo>
                        <a:pt x="484" y="0"/>
                        <a:pt x="241" y="2"/>
                        <a:pt x="0" y="3"/>
                      </a:cubicBezTo>
                      <a:lnTo>
                        <a:pt x="0" y="22994"/>
                      </a:lnTo>
                      <a:cubicBezTo>
                        <a:pt x="259" y="22992"/>
                        <a:pt x="501" y="22989"/>
                        <a:pt x="727" y="22989"/>
                      </a:cubicBezTo>
                      <a:cubicBezTo>
                        <a:pt x="5078" y="22989"/>
                        <a:pt x="15152" y="23439"/>
                        <a:pt x="25134" y="28572"/>
                      </a:cubicBezTo>
                      <a:lnTo>
                        <a:pt x="35534" y="9632"/>
                      </a:lnTo>
                      <a:cubicBezTo>
                        <a:pt x="35534" y="9632"/>
                        <a:pt x="21952" y="0"/>
                        <a:pt x="72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63"/>
                <p:cNvSpPr/>
                <p:nvPr/>
              </p:nvSpPr>
              <p:spPr>
                <a:xfrm rot="-5400000">
                  <a:off x="6266916" y="1820752"/>
                  <a:ext cx="296437" cy="248488"/>
                </a:xfrm>
                <a:custGeom>
                  <a:avLst/>
                  <a:gdLst/>
                  <a:ahLst/>
                  <a:cxnLst/>
                  <a:rect l="l" t="t" r="r" b="b"/>
                  <a:pathLst>
                    <a:path w="34083" h="28570" extrusionOk="0">
                      <a:moveTo>
                        <a:pt x="34083" y="0"/>
                      </a:moveTo>
                      <a:cubicBezTo>
                        <a:pt x="22684" y="120"/>
                        <a:pt x="13548" y="2997"/>
                        <a:pt x="7617" y="5579"/>
                      </a:cubicBezTo>
                      <a:cubicBezTo>
                        <a:pt x="5629" y="6444"/>
                        <a:pt x="3999" y="7274"/>
                        <a:pt x="2767" y="7955"/>
                      </a:cubicBezTo>
                      <a:cubicBezTo>
                        <a:pt x="2743" y="7970"/>
                        <a:pt x="2717" y="7985"/>
                        <a:pt x="2693" y="7996"/>
                      </a:cubicBezTo>
                      <a:cubicBezTo>
                        <a:pt x="2692" y="7996"/>
                        <a:pt x="2689" y="7999"/>
                        <a:pt x="2687" y="7999"/>
                      </a:cubicBezTo>
                      <a:cubicBezTo>
                        <a:pt x="2454" y="8127"/>
                        <a:pt x="2237" y="8251"/>
                        <a:pt x="2034" y="8368"/>
                      </a:cubicBezTo>
                      <a:lnTo>
                        <a:pt x="1958" y="8411"/>
                      </a:lnTo>
                      <a:cubicBezTo>
                        <a:pt x="1952" y="8416"/>
                        <a:pt x="1949" y="8418"/>
                        <a:pt x="1943" y="8421"/>
                      </a:cubicBezTo>
                      <a:cubicBezTo>
                        <a:pt x="1913" y="8437"/>
                        <a:pt x="1884" y="8455"/>
                        <a:pt x="1854" y="8472"/>
                      </a:cubicBezTo>
                      <a:cubicBezTo>
                        <a:pt x="1844" y="8478"/>
                        <a:pt x="1834" y="8483"/>
                        <a:pt x="1825" y="8488"/>
                      </a:cubicBezTo>
                      <a:cubicBezTo>
                        <a:pt x="1718" y="8552"/>
                        <a:pt x="1616" y="8612"/>
                        <a:pt x="1517" y="8670"/>
                      </a:cubicBezTo>
                      <a:cubicBezTo>
                        <a:pt x="1476" y="8697"/>
                        <a:pt x="1435" y="8720"/>
                        <a:pt x="1396" y="8743"/>
                      </a:cubicBezTo>
                      <a:cubicBezTo>
                        <a:pt x="1349" y="8771"/>
                        <a:pt x="1305" y="8799"/>
                        <a:pt x="1262" y="8823"/>
                      </a:cubicBezTo>
                      <a:cubicBezTo>
                        <a:pt x="1246" y="8832"/>
                        <a:pt x="1230" y="8844"/>
                        <a:pt x="1214" y="8852"/>
                      </a:cubicBezTo>
                      <a:cubicBezTo>
                        <a:pt x="1166" y="8882"/>
                        <a:pt x="1119" y="8911"/>
                        <a:pt x="1072" y="8938"/>
                      </a:cubicBezTo>
                      <a:cubicBezTo>
                        <a:pt x="1042" y="8956"/>
                        <a:pt x="1013" y="8973"/>
                        <a:pt x="985" y="8991"/>
                      </a:cubicBezTo>
                      <a:cubicBezTo>
                        <a:pt x="941" y="9018"/>
                        <a:pt x="901" y="9043"/>
                        <a:pt x="860" y="9069"/>
                      </a:cubicBezTo>
                      <a:cubicBezTo>
                        <a:pt x="845" y="9078"/>
                        <a:pt x="832" y="9087"/>
                        <a:pt x="821" y="9094"/>
                      </a:cubicBezTo>
                      <a:cubicBezTo>
                        <a:pt x="794" y="9112"/>
                        <a:pt x="771" y="9126"/>
                        <a:pt x="748" y="9141"/>
                      </a:cubicBezTo>
                      <a:cubicBezTo>
                        <a:pt x="733" y="9148"/>
                        <a:pt x="720" y="9157"/>
                        <a:pt x="706" y="9166"/>
                      </a:cubicBezTo>
                      <a:cubicBezTo>
                        <a:pt x="692" y="9174"/>
                        <a:pt x="678" y="9182"/>
                        <a:pt x="665" y="9192"/>
                      </a:cubicBezTo>
                      <a:cubicBezTo>
                        <a:pt x="643" y="9206"/>
                        <a:pt x="621" y="9218"/>
                        <a:pt x="599" y="9233"/>
                      </a:cubicBezTo>
                      <a:cubicBezTo>
                        <a:pt x="582" y="9244"/>
                        <a:pt x="567" y="9254"/>
                        <a:pt x="551" y="9265"/>
                      </a:cubicBezTo>
                      <a:cubicBezTo>
                        <a:pt x="534" y="9275"/>
                        <a:pt x="518" y="9283"/>
                        <a:pt x="502" y="9295"/>
                      </a:cubicBezTo>
                      <a:cubicBezTo>
                        <a:pt x="483" y="9305"/>
                        <a:pt x="465" y="9318"/>
                        <a:pt x="446" y="9330"/>
                      </a:cubicBezTo>
                      <a:cubicBezTo>
                        <a:pt x="305" y="9422"/>
                        <a:pt x="196" y="9493"/>
                        <a:pt x="122" y="9544"/>
                      </a:cubicBezTo>
                      <a:lnTo>
                        <a:pt x="104" y="9556"/>
                      </a:lnTo>
                      <a:cubicBezTo>
                        <a:pt x="72" y="9578"/>
                        <a:pt x="46" y="9595"/>
                        <a:pt x="30" y="9607"/>
                      </a:cubicBezTo>
                      <a:cubicBezTo>
                        <a:pt x="28" y="9608"/>
                        <a:pt x="24" y="9610"/>
                        <a:pt x="23" y="9611"/>
                      </a:cubicBezTo>
                      <a:cubicBezTo>
                        <a:pt x="17" y="9615"/>
                        <a:pt x="14" y="9618"/>
                        <a:pt x="9" y="9621"/>
                      </a:cubicBezTo>
                      <a:cubicBezTo>
                        <a:pt x="8" y="9623"/>
                        <a:pt x="7" y="9624"/>
                        <a:pt x="5" y="9624"/>
                      </a:cubicBezTo>
                      <a:lnTo>
                        <a:pt x="1" y="9629"/>
                      </a:lnTo>
                      <a:lnTo>
                        <a:pt x="10402" y="28569"/>
                      </a:lnTo>
                      <a:lnTo>
                        <a:pt x="10669" y="28432"/>
                      </a:lnTo>
                      <a:cubicBezTo>
                        <a:pt x="10734" y="28399"/>
                        <a:pt x="10803" y="28365"/>
                        <a:pt x="10868" y="28333"/>
                      </a:cubicBezTo>
                      <a:cubicBezTo>
                        <a:pt x="10913" y="28309"/>
                        <a:pt x="10960" y="28287"/>
                        <a:pt x="11007" y="28263"/>
                      </a:cubicBezTo>
                      <a:cubicBezTo>
                        <a:pt x="11052" y="28242"/>
                        <a:pt x="11095" y="28220"/>
                        <a:pt x="11141" y="28198"/>
                      </a:cubicBezTo>
                      <a:cubicBezTo>
                        <a:pt x="11264" y="28138"/>
                        <a:pt x="11387" y="28079"/>
                        <a:pt x="11510" y="28020"/>
                      </a:cubicBezTo>
                      <a:cubicBezTo>
                        <a:pt x="11570" y="27991"/>
                        <a:pt x="11633" y="27962"/>
                        <a:pt x="11694" y="27933"/>
                      </a:cubicBezTo>
                      <a:cubicBezTo>
                        <a:pt x="11754" y="27904"/>
                        <a:pt x="11816" y="27875"/>
                        <a:pt x="11877" y="27846"/>
                      </a:cubicBezTo>
                      <a:cubicBezTo>
                        <a:pt x="20843" y="23637"/>
                        <a:pt x="29650" y="23043"/>
                        <a:pt x="34083" y="22991"/>
                      </a:cubicBezTo>
                      <a:lnTo>
                        <a:pt x="340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8" name="Google Shape;5948;p63"/>
              <p:cNvGrpSpPr/>
              <p:nvPr/>
            </p:nvGrpSpPr>
            <p:grpSpPr>
              <a:xfrm>
                <a:off x="6238903" y="1193063"/>
                <a:ext cx="284947" cy="333087"/>
                <a:chOff x="6238903" y="1193063"/>
                <a:chExt cx="284947" cy="333087"/>
              </a:xfrm>
            </p:grpSpPr>
            <p:sp>
              <p:nvSpPr>
                <p:cNvPr id="5949" name="Google Shape;5949;p63"/>
                <p:cNvSpPr/>
                <p:nvPr/>
              </p:nvSpPr>
              <p:spPr>
                <a:xfrm>
                  <a:off x="6238903" y="1193063"/>
                  <a:ext cx="284947" cy="63648"/>
                </a:xfrm>
                <a:custGeom>
                  <a:avLst/>
                  <a:gdLst/>
                  <a:ahLst/>
                  <a:cxnLst/>
                  <a:rect l="l" t="t" r="r" b="b"/>
                  <a:pathLst>
                    <a:path w="32762" h="7318" extrusionOk="0">
                      <a:moveTo>
                        <a:pt x="0" y="0"/>
                      </a:moveTo>
                      <a:lnTo>
                        <a:pt x="0" y="7317"/>
                      </a:lnTo>
                      <a:lnTo>
                        <a:pt x="32762" y="7317"/>
                      </a:lnTo>
                      <a:lnTo>
                        <a:pt x="3276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50" name="Google Shape;5950;p63"/>
                <p:cNvCxnSpPr/>
                <p:nvPr/>
              </p:nvCxnSpPr>
              <p:spPr>
                <a:xfrm rot="10800000">
                  <a:off x="6431250" y="1279250"/>
                  <a:ext cx="0" cy="246900"/>
                </a:xfrm>
                <a:prstGeom prst="straightConnector1">
                  <a:avLst/>
                </a:prstGeom>
                <a:noFill/>
                <a:ln w="9525" cap="flat" cmpd="sng">
                  <a:solidFill>
                    <a:srgbClr val="869FB2"/>
                  </a:solidFill>
                  <a:prstDash val="solid"/>
                  <a:round/>
                  <a:headEnd type="none" w="med" len="med"/>
                  <a:tailEnd type="oval" w="med" len="med"/>
                </a:ln>
              </p:spPr>
            </p:cxnSp>
          </p:grpSp>
        </p:grpSp>
        <p:grpSp>
          <p:nvGrpSpPr>
            <p:cNvPr id="5951" name="Google Shape;5951;p63"/>
            <p:cNvGrpSpPr/>
            <p:nvPr/>
          </p:nvGrpSpPr>
          <p:grpSpPr>
            <a:xfrm>
              <a:off x="5900602" y="1193063"/>
              <a:ext cx="444345" cy="1021707"/>
              <a:chOff x="5900602" y="1193063"/>
              <a:chExt cx="444345" cy="1021707"/>
            </a:xfrm>
          </p:grpSpPr>
          <p:grpSp>
            <p:nvGrpSpPr>
              <p:cNvPr id="5952" name="Google Shape;5952;p63"/>
              <p:cNvGrpSpPr/>
              <p:nvPr/>
            </p:nvGrpSpPr>
            <p:grpSpPr>
              <a:xfrm>
                <a:off x="6046501" y="1367785"/>
                <a:ext cx="298446" cy="846986"/>
                <a:chOff x="6046501" y="1367785"/>
                <a:chExt cx="298446" cy="846986"/>
              </a:xfrm>
            </p:grpSpPr>
            <p:sp>
              <p:nvSpPr>
                <p:cNvPr id="5953" name="Google Shape;5953;p63"/>
                <p:cNvSpPr/>
                <p:nvPr/>
              </p:nvSpPr>
              <p:spPr>
                <a:xfrm rot="-5400000">
                  <a:off x="5980418" y="1433868"/>
                  <a:ext cx="430613" cy="298446"/>
                </a:xfrm>
                <a:custGeom>
                  <a:avLst/>
                  <a:gdLst/>
                  <a:ahLst/>
                  <a:cxnLst/>
                  <a:rect l="l" t="t" r="r" b="b"/>
                  <a:pathLst>
                    <a:path w="49510" h="34314" extrusionOk="0">
                      <a:moveTo>
                        <a:pt x="722" y="0"/>
                      </a:moveTo>
                      <a:cubicBezTo>
                        <a:pt x="481" y="0"/>
                        <a:pt x="241" y="0"/>
                        <a:pt x="1" y="3"/>
                      </a:cubicBezTo>
                      <a:lnTo>
                        <a:pt x="1" y="24234"/>
                      </a:lnTo>
                      <a:cubicBezTo>
                        <a:pt x="243" y="24230"/>
                        <a:pt x="428" y="24229"/>
                        <a:pt x="550" y="24229"/>
                      </a:cubicBezTo>
                      <a:cubicBezTo>
                        <a:pt x="648" y="24229"/>
                        <a:pt x="706" y="24230"/>
                        <a:pt x="722" y="24230"/>
                      </a:cubicBezTo>
                      <a:lnTo>
                        <a:pt x="729" y="24230"/>
                      </a:lnTo>
                      <a:cubicBezTo>
                        <a:pt x="773" y="24230"/>
                        <a:pt x="1173" y="24214"/>
                        <a:pt x="1871" y="24214"/>
                      </a:cubicBezTo>
                      <a:cubicBezTo>
                        <a:pt x="6340" y="24214"/>
                        <a:pt x="23046" y="24853"/>
                        <a:pt x="37171" y="34314"/>
                      </a:cubicBezTo>
                      <a:lnTo>
                        <a:pt x="49510" y="11872"/>
                      </a:lnTo>
                      <a:cubicBezTo>
                        <a:pt x="49510" y="11872"/>
                        <a:pt x="31299" y="3"/>
                        <a:pt x="72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63"/>
                <p:cNvSpPr/>
                <p:nvPr/>
              </p:nvSpPr>
              <p:spPr>
                <a:xfrm rot="-5400000">
                  <a:off x="5986745" y="1856568"/>
                  <a:ext cx="417984" cy="298420"/>
                </a:xfrm>
                <a:custGeom>
                  <a:avLst/>
                  <a:gdLst/>
                  <a:ahLst/>
                  <a:cxnLst/>
                  <a:rect l="l" t="t" r="r" b="b"/>
                  <a:pathLst>
                    <a:path w="48058" h="34311" extrusionOk="0">
                      <a:moveTo>
                        <a:pt x="48058" y="0"/>
                      </a:moveTo>
                      <a:cubicBezTo>
                        <a:pt x="40706" y="47"/>
                        <a:pt x="34078" y="776"/>
                        <a:pt x="28261" y="1849"/>
                      </a:cubicBezTo>
                      <a:cubicBezTo>
                        <a:pt x="20919" y="3208"/>
                        <a:pt x="14865" y="5126"/>
                        <a:pt x="10271" y="6917"/>
                      </a:cubicBezTo>
                      <a:cubicBezTo>
                        <a:pt x="5004" y="8972"/>
                        <a:pt x="1653" y="10865"/>
                        <a:pt x="474" y="11571"/>
                      </a:cubicBezTo>
                      <a:cubicBezTo>
                        <a:pt x="462" y="11578"/>
                        <a:pt x="449" y="11585"/>
                        <a:pt x="439" y="11593"/>
                      </a:cubicBezTo>
                      <a:cubicBezTo>
                        <a:pt x="427" y="11600"/>
                        <a:pt x="417" y="11606"/>
                        <a:pt x="406" y="11613"/>
                      </a:cubicBezTo>
                      <a:cubicBezTo>
                        <a:pt x="384" y="11628"/>
                        <a:pt x="365" y="11638"/>
                        <a:pt x="344" y="11651"/>
                      </a:cubicBezTo>
                      <a:cubicBezTo>
                        <a:pt x="328" y="11661"/>
                        <a:pt x="311" y="11671"/>
                        <a:pt x="296" y="11680"/>
                      </a:cubicBezTo>
                      <a:cubicBezTo>
                        <a:pt x="285" y="11689"/>
                        <a:pt x="273" y="11696"/>
                        <a:pt x="260" y="11703"/>
                      </a:cubicBezTo>
                      <a:cubicBezTo>
                        <a:pt x="251" y="11709"/>
                        <a:pt x="242" y="11715"/>
                        <a:pt x="235" y="11719"/>
                      </a:cubicBezTo>
                      <a:cubicBezTo>
                        <a:pt x="126" y="11788"/>
                        <a:pt x="53" y="11833"/>
                        <a:pt x="20" y="11855"/>
                      </a:cubicBezTo>
                      <a:cubicBezTo>
                        <a:pt x="18" y="11856"/>
                        <a:pt x="14" y="11858"/>
                        <a:pt x="12" y="11861"/>
                      </a:cubicBezTo>
                      <a:cubicBezTo>
                        <a:pt x="4" y="11865"/>
                        <a:pt x="1" y="11869"/>
                        <a:pt x="1" y="11869"/>
                      </a:cubicBezTo>
                      <a:lnTo>
                        <a:pt x="12338" y="34311"/>
                      </a:lnTo>
                      <a:cubicBezTo>
                        <a:pt x="12429" y="34252"/>
                        <a:pt x="12518" y="34194"/>
                        <a:pt x="12608" y="34136"/>
                      </a:cubicBezTo>
                      <a:cubicBezTo>
                        <a:pt x="12655" y="34107"/>
                        <a:pt x="12700" y="34076"/>
                        <a:pt x="12747" y="34047"/>
                      </a:cubicBezTo>
                      <a:cubicBezTo>
                        <a:pt x="12789" y="34021"/>
                        <a:pt x="12830" y="33996"/>
                        <a:pt x="12869" y="33970"/>
                      </a:cubicBezTo>
                      <a:cubicBezTo>
                        <a:pt x="12927" y="33932"/>
                        <a:pt x="12986" y="33896"/>
                        <a:pt x="13045" y="33858"/>
                      </a:cubicBezTo>
                      <a:cubicBezTo>
                        <a:pt x="13124" y="33808"/>
                        <a:pt x="13204" y="33759"/>
                        <a:pt x="13283" y="33709"/>
                      </a:cubicBezTo>
                      <a:cubicBezTo>
                        <a:pt x="13363" y="33661"/>
                        <a:pt x="13441" y="33612"/>
                        <a:pt x="13521" y="33562"/>
                      </a:cubicBezTo>
                      <a:cubicBezTo>
                        <a:pt x="13601" y="33513"/>
                        <a:pt x="13679" y="33465"/>
                        <a:pt x="13759" y="33417"/>
                      </a:cubicBezTo>
                      <a:cubicBezTo>
                        <a:pt x="13842" y="33367"/>
                        <a:pt x="13922" y="33319"/>
                        <a:pt x="14003" y="33270"/>
                      </a:cubicBezTo>
                      <a:cubicBezTo>
                        <a:pt x="14082" y="33222"/>
                        <a:pt x="14159" y="33175"/>
                        <a:pt x="14238" y="33130"/>
                      </a:cubicBezTo>
                      <a:cubicBezTo>
                        <a:pt x="14318" y="33082"/>
                        <a:pt x="14398" y="33037"/>
                        <a:pt x="14478" y="32990"/>
                      </a:cubicBezTo>
                      <a:cubicBezTo>
                        <a:pt x="14558" y="32943"/>
                        <a:pt x="14638" y="32897"/>
                        <a:pt x="14718" y="32852"/>
                      </a:cubicBezTo>
                      <a:cubicBezTo>
                        <a:pt x="14798" y="32804"/>
                        <a:pt x="14879" y="32758"/>
                        <a:pt x="14959" y="32713"/>
                      </a:cubicBezTo>
                      <a:cubicBezTo>
                        <a:pt x="15120" y="32622"/>
                        <a:pt x="15280" y="32531"/>
                        <a:pt x="15444" y="32441"/>
                      </a:cubicBezTo>
                      <a:cubicBezTo>
                        <a:pt x="15521" y="32397"/>
                        <a:pt x="15598" y="32357"/>
                        <a:pt x="15674" y="32314"/>
                      </a:cubicBezTo>
                      <a:cubicBezTo>
                        <a:pt x="15698" y="32301"/>
                        <a:pt x="15723" y="32287"/>
                        <a:pt x="15746" y="32274"/>
                      </a:cubicBezTo>
                      <a:cubicBezTo>
                        <a:pt x="15888" y="32196"/>
                        <a:pt x="16029" y="32119"/>
                        <a:pt x="16172" y="32045"/>
                      </a:cubicBezTo>
                      <a:cubicBezTo>
                        <a:pt x="29547" y="24910"/>
                        <a:pt x="44618" y="24279"/>
                        <a:pt x="48058" y="24228"/>
                      </a:cubicBezTo>
                      <a:lnTo>
                        <a:pt x="48058"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55" name="Google Shape;5955;p63"/>
              <p:cNvGrpSpPr/>
              <p:nvPr/>
            </p:nvGrpSpPr>
            <p:grpSpPr>
              <a:xfrm>
                <a:off x="5900602" y="1193063"/>
                <a:ext cx="284947" cy="182312"/>
                <a:chOff x="5900602" y="1193063"/>
                <a:chExt cx="284947" cy="182312"/>
              </a:xfrm>
            </p:grpSpPr>
            <p:sp>
              <p:nvSpPr>
                <p:cNvPr id="5956" name="Google Shape;5956;p63"/>
                <p:cNvSpPr/>
                <p:nvPr/>
              </p:nvSpPr>
              <p:spPr>
                <a:xfrm>
                  <a:off x="5900602" y="1193063"/>
                  <a:ext cx="284947" cy="63648"/>
                </a:xfrm>
                <a:custGeom>
                  <a:avLst/>
                  <a:gdLst/>
                  <a:ahLst/>
                  <a:cxnLst/>
                  <a:rect l="l" t="t" r="r" b="b"/>
                  <a:pathLst>
                    <a:path w="32762" h="7318" extrusionOk="0">
                      <a:moveTo>
                        <a:pt x="0" y="0"/>
                      </a:moveTo>
                      <a:lnTo>
                        <a:pt x="0" y="7318"/>
                      </a:lnTo>
                      <a:lnTo>
                        <a:pt x="32762" y="7318"/>
                      </a:lnTo>
                      <a:lnTo>
                        <a:pt x="32762"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57" name="Google Shape;5957;p63"/>
                <p:cNvCxnSpPr/>
                <p:nvPr/>
              </p:nvCxnSpPr>
              <p:spPr>
                <a:xfrm rot="10800000">
                  <a:off x="6156950" y="1279675"/>
                  <a:ext cx="0" cy="95700"/>
                </a:xfrm>
                <a:prstGeom prst="straightConnector1">
                  <a:avLst/>
                </a:prstGeom>
                <a:noFill/>
                <a:ln w="9525" cap="flat" cmpd="sng">
                  <a:solidFill>
                    <a:srgbClr val="657E93"/>
                  </a:solidFill>
                  <a:prstDash val="solid"/>
                  <a:round/>
                  <a:headEnd type="none" w="med" len="med"/>
                  <a:tailEnd type="oval" w="med" len="med"/>
                </a:ln>
              </p:spPr>
            </p:cxnSp>
          </p:grpSp>
        </p:grpSp>
        <p:grpSp>
          <p:nvGrpSpPr>
            <p:cNvPr id="5958" name="Google Shape;5958;p63"/>
            <p:cNvGrpSpPr/>
            <p:nvPr/>
          </p:nvGrpSpPr>
          <p:grpSpPr>
            <a:xfrm>
              <a:off x="6738300" y="1193063"/>
              <a:ext cx="462153" cy="707634"/>
              <a:chOff x="6738300" y="1193063"/>
              <a:chExt cx="462153" cy="707634"/>
            </a:xfrm>
          </p:grpSpPr>
          <p:grpSp>
            <p:nvGrpSpPr>
              <p:cNvPr id="5959" name="Google Shape;5959;p63"/>
              <p:cNvGrpSpPr/>
              <p:nvPr/>
            </p:nvGrpSpPr>
            <p:grpSpPr>
              <a:xfrm>
                <a:off x="6915505" y="1193063"/>
                <a:ext cx="284947" cy="597387"/>
                <a:chOff x="6915505" y="1193063"/>
                <a:chExt cx="284947" cy="597387"/>
              </a:xfrm>
            </p:grpSpPr>
            <p:sp>
              <p:nvSpPr>
                <p:cNvPr id="5960" name="Google Shape;5960;p63"/>
                <p:cNvSpPr/>
                <p:nvPr/>
              </p:nvSpPr>
              <p:spPr>
                <a:xfrm>
                  <a:off x="6915505" y="1193063"/>
                  <a:ext cx="284947" cy="63648"/>
                </a:xfrm>
                <a:custGeom>
                  <a:avLst/>
                  <a:gdLst/>
                  <a:ahLst/>
                  <a:cxnLst/>
                  <a:rect l="l" t="t" r="r" b="b"/>
                  <a:pathLst>
                    <a:path w="32762" h="7318" extrusionOk="0">
                      <a:moveTo>
                        <a:pt x="0" y="1"/>
                      </a:moveTo>
                      <a:lnTo>
                        <a:pt x="0" y="7318"/>
                      </a:lnTo>
                      <a:lnTo>
                        <a:pt x="32762" y="7318"/>
                      </a:lnTo>
                      <a:lnTo>
                        <a:pt x="32762" y="1"/>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61" name="Google Shape;5961;p63"/>
                <p:cNvCxnSpPr/>
                <p:nvPr/>
              </p:nvCxnSpPr>
              <p:spPr>
                <a:xfrm rot="10800000">
                  <a:off x="6938275" y="1279850"/>
                  <a:ext cx="0" cy="510600"/>
                </a:xfrm>
                <a:prstGeom prst="straightConnector1">
                  <a:avLst/>
                </a:prstGeom>
                <a:noFill/>
                <a:ln w="9525" cap="flat" cmpd="sng">
                  <a:solidFill>
                    <a:srgbClr val="E3E7EA"/>
                  </a:solidFill>
                  <a:prstDash val="solid"/>
                  <a:round/>
                  <a:headEnd type="none" w="med" len="med"/>
                  <a:tailEnd type="oval" w="med" len="med"/>
                </a:ln>
              </p:spPr>
            </p:cxnSp>
          </p:grpSp>
          <p:grpSp>
            <p:nvGrpSpPr>
              <p:cNvPr id="5962" name="Google Shape;5962;p63"/>
              <p:cNvGrpSpPr/>
              <p:nvPr/>
            </p:nvGrpSpPr>
            <p:grpSpPr>
              <a:xfrm>
                <a:off x="6738300" y="1684725"/>
                <a:ext cx="230066" cy="215971"/>
                <a:chOff x="6738300" y="1684725"/>
                <a:chExt cx="230066" cy="215971"/>
              </a:xfrm>
            </p:grpSpPr>
            <p:sp>
              <p:nvSpPr>
                <p:cNvPr id="5963" name="Google Shape;5963;p63"/>
                <p:cNvSpPr/>
                <p:nvPr/>
              </p:nvSpPr>
              <p:spPr>
                <a:xfrm rot="-5400000">
                  <a:off x="6799187" y="1731518"/>
                  <a:ext cx="108296" cy="230061"/>
                </a:xfrm>
                <a:custGeom>
                  <a:avLst/>
                  <a:gdLst/>
                  <a:ahLst/>
                  <a:cxnLst/>
                  <a:rect l="l" t="t" r="r" b="b"/>
                  <a:pathLst>
                    <a:path w="10928" h="23215" extrusionOk="0">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63"/>
                <p:cNvSpPr/>
                <p:nvPr/>
              </p:nvSpPr>
              <p:spPr>
                <a:xfrm rot="-5400000" flipH="1">
                  <a:off x="6799182" y="1623843"/>
                  <a:ext cx="108296" cy="230061"/>
                </a:xfrm>
                <a:custGeom>
                  <a:avLst/>
                  <a:gdLst/>
                  <a:ahLst/>
                  <a:cxnLst/>
                  <a:rect l="l" t="t" r="r" b="b"/>
                  <a:pathLst>
                    <a:path w="10928" h="23215" extrusionOk="0">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382"/>
        <p:cNvGrpSpPr/>
        <p:nvPr/>
      </p:nvGrpSpPr>
      <p:grpSpPr>
        <a:xfrm>
          <a:off x="0" y="0"/>
          <a:ext cx="0" cy="0"/>
          <a:chOff x="0" y="0"/>
          <a:chExt cx="0" cy="0"/>
        </a:xfrm>
      </p:grpSpPr>
      <p:sp>
        <p:nvSpPr>
          <p:cNvPr id="6383" name="Google Shape;6383;p65"/>
          <p:cNvSpPr txBox="1">
            <a:spLocks noGrp="1"/>
          </p:cNvSpPr>
          <p:nvPr>
            <p:ph type="title" idx="4294967295"/>
          </p:nvPr>
        </p:nvSpPr>
        <p:spPr>
          <a:xfrm>
            <a:off x="849675" y="947925"/>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latin typeface="Arial"/>
                <a:ea typeface="Arial"/>
                <a:cs typeface="Arial"/>
                <a:sym typeface="Arial"/>
              </a:rPr>
              <a:t>Educational 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6384" name="Google Shape;6384;p65"/>
          <p:cNvSpPr txBox="1">
            <a:spLocks noGrp="1"/>
          </p:cNvSpPr>
          <p:nvPr>
            <p:ph type="title" idx="4294967295"/>
          </p:nvPr>
        </p:nvSpPr>
        <p:spPr>
          <a:xfrm>
            <a:off x="4858400" y="947925"/>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latin typeface="Arial"/>
                <a:ea typeface="Arial"/>
                <a:cs typeface="Arial"/>
                <a:sym typeface="Arial"/>
              </a:rPr>
              <a:t>Medical Icons</a:t>
            </a:r>
            <a:endParaRPr>
              <a:solidFill>
                <a:srgbClr val="FFFFFF"/>
              </a:solidFill>
              <a:latin typeface="Arial"/>
              <a:ea typeface="Arial"/>
              <a:cs typeface="Arial"/>
              <a:sym typeface="Arial"/>
            </a:endParaRPr>
          </a:p>
        </p:txBody>
      </p:sp>
      <p:grpSp>
        <p:nvGrpSpPr>
          <p:cNvPr id="6385" name="Google Shape;6385;p65"/>
          <p:cNvGrpSpPr/>
          <p:nvPr/>
        </p:nvGrpSpPr>
        <p:grpSpPr>
          <a:xfrm>
            <a:off x="876361" y="1533504"/>
            <a:ext cx="322099" cy="370529"/>
            <a:chOff x="-42971725" y="3217825"/>
            <a:chExt cx="275675" cy="317125"/>
          </a:xfrm>
        </p:grpSpPr>
        <p:sp>
          <p:nvSpPr>
            <p:cNvPr id="6386" name="Google Shape;6386;p65"/>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65"/>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65"/>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89" name="Google Shape;6389;p65"/>
          <p:cNvGrpSpPr/>
          <p:nvPr/>
        </p:nvGrpSpPr>
        <p:grpSpPr>
          <a:xfrm>
            <a:off x="848276" y="2002160"/>
            <a:ext cx="378270" cy="337551"/>
            <a:chOff x="-42996150" y="3612600"/>
            <a:chExt cx="323750" cy="288900"/>
          </a:xfrm>
        </p:grpSpPr>
        <p:sp>
          <p:nvSpPr>
            <p:cNvPr id="6390" name="Google Shape;6390;p65"/>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65"/>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65"/>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3" name="Google Shape;6393;p65"/>
          <p:cNvGrpSpPr/>
          <p:nvPr/>
        </p:nvGrpSpPr>
        <p:grpSpPr>
          <a:xfrm>
            <a:off x="851036" y="2411530"/>
            <a:ext cx="372749" cy="370909"/>
            <a:chOff x="-42994575" y="3950300"/>
            <a:chExt cx="319025" cy="317450"/>
          </a:xfrm>
        </p:grpSpPr>
        <p:sp>
          <p:nvSpPr>
            <p:cNvPr id="6394" name="Google Shape;6394;p65"/>
            <p:cNvSpPr/>
            <p:nvPr/>
          </p:nvSpPr>
          <p:spPr>
            <a:xfrm>
              <a:off x="-42930775" y="4225200"/>
              <a:ext cx="191425" cy="42550"/>
            </a:xfrm>
            <a:custGeom>
              <a:avLst/>
              <a:gdLst/>
              <a:ahLst/>
              <a:cxnLst/>
              <a:rect l="l" t="t" r="r" b="b"/>
              <a:pathLst>
                <a:path w="7657" h="1702" extrusionOk="0">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65"/>
            <p:cNvSpPr/>
            <p:nvPr/>
          </p:nvSpPr>
          <p:spPr>
            <a:xfrm>
              <a:off x="-42908725" y="4163750"/>
              <a:ext cx="148900" cy="42550"/>
            </a:xfrm>
            <a:custGeom>
              <a:avLst/>
              <a:gdLst/>
              <a:ahLst/>
              <a:cxnLst/>
              <a:rect l="l" t="t" r="r" b="b"/>
              <a:pathLst>
                <a:path w="5956" h="1702" extrusionOk="0">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65"/>
            <p:cNvSpPr/>
            <p:nvPr/>
          </p:nvSpPr>
          <p:spPr>
            <a:xfrm>
              <a:off x="-42994575" y="3950300"/>
              <a:ext cx="319025" cy="211125"/>
            </a:xfrm>
            <a:custGeom>
              <a:avLst/>
              <a:gdLst/>
              <a:ahLst/>
              <a:cxnLst/>
              <a:rect l="l" t="t" r="r" b="b"/>
              <a:pathLst>
                <a:path w="12761" h="8445" extrusionOk="0">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7" name="Google Shape;6397;p65"/>
          <p:cNvGrpSpPr/>
          <p:nvPr/>
        </p:nvGrpSpPr>
        <p:grpSpPr>
          <a:xfrm>
            <a:off x="3004431" y="1558362"/>
            <a:ext cx="371785" cy="370879"/>
            <a:chOff x="-41111350" y="3239100"/>
            <a:chExt cx="318200" cy="317425"/>
          </a:xfrm>
        </p:grpSpPr>
        <p:sp>
          <p:nvSpPr>
            <p:cNvPr id="6398" name="Google Shape;6398;p65"/>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65"/>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65"/>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65"/>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2" name="Google Shape;6402;p65"/>
          <p:cNvGrpSpPr/>
          <p:nvPr/>
        </p:nvGrpSpPr>
        <p:grpSpPr>
          <a:xfrm>
            <a:off x="3000751" y="1993894"/>
            <a:ext cx="379146" cy="370967"/>
            <a:chOff x="-41117650" y="3605525"/>
            <a:chExt cx="324500" cy="317500"/>
          </a:xfrm>
        </p:grpSpPr>
        <p:sp>
          <p:nvSpPr>
            <p:cNvPr id="6403" name="Google Shape;6403;p65"/>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65"/>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65"/>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06" name="Google Shape;6406;p65"/>
          <p:cNvSpPr/>
          <p:nvPr/>
        </p:nvSpPr>
        <p:spPr>
          <a:xfrm>
            <a:off x="3006881" y="2443479"/>
            <a:ext cx="372720" cy="361678"/>
          </a:xfrm>
          <a:custGeom>
            <a:avLst/>
            <a:gdLst/>
            <a:ahLst/>
            <a:cxnLst/>
            <a:rect l="l" t="t" r="r" b="b"/>
            <a:pathLst>
              <a:path w="12760" h="12382" extrusionOk="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07" name="Google Shape;6407;p65"/>
          <p:cNvGrpSpPr/>
          <p:nvPr/>
        </p:nvGrpSpPr>
        <p:grpSpPr>
          <a:xfrm>
            <a:off x="1827005" y="2885417"/>
            <a:ext cx="216271" cy="371814"/>
            <a:chOff x="-39205300" y="3220175"/>
            <a:chExt cx="185100" cy="318225"/>
          </a:xfrm>
        </p:grpSpPr>
        <p:sp>
          <p:nvSpPr>
            <p:cNvPr id="6408" name="Google Shape;6408;p65"/>
            <p:cNvSpPr/>
            <p:nvPr/>
          </p:nvSpPr>
          <p:spPr>
            <a:xfrm>
              <a:off x="-39205300" y="3220175"/>
              <a:ext cx="185100" cy="111875"/>
            </a:xfrm>
            <a:custGeom>
              <a:avLst/>
              <a:gdLst/>
              <a:ahLst/>
              <a:cxnLst/>
              <a:rect l="l" t="t" r="r" b="b"/>
              <a:pathLst>
                <a:path w="7404" h="4475" extrusionOk="0">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65"/>
            <p:cNvSpPr/>
            <p:nvPr/>
          </p:nvSpPr>
          <p:spPr>
            <a:xfrm>
              <a:off x="-39184825" y="3353300"/>
              <a:ext cx="144950" cy="185100"/>
            </a:xfrm>
            <a:custGeom>
              <a:avLst/>
              <a:gdLst/>
              <a:ahLst/>
              <a:cxnLst/>
              <a:rect l="l" t="t" r="r" b="b"/>
              <a:pathLst>
                <a:path w="5798" h="7404" extrusionOk="0">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0" name="Google Shape;6410;p65"/>
          <p:cNvGrpSpPr/>
          <p:nvPr/>
        </p:nvGrpSpPr>
        <p:grpSpPr>
          <a:xfrm>
            <a:off x="1792533" y="3345488"/>
            <a:ext cx="300016" cy="369273"/>
            <a:chOff x="-39248625" y="3588600"/>
            <a:chExt cx="256775" cy="316050"/>
          </a:xfrm>
        </p:grpSpPr>
        <p:sp>
          <p:nvSpPr>
            <p:cNvPr id="6411" name="Google Shape;6411;p65"/>
            <p:cNvSpPr/>
            <p:nvPr/>
          </p:nvSpPr>
          <p:spPr>
            <a:xfrm>
              <a:off x="-39248625" y="3588600"/>
              <a:ext cx="256775" cy="316050"/>
            </a:xfrm>
            <a:custGeom>
              <a:avLst/>
              <a:gdLst/>
              <a:ahLst/>
              <a:cxnLst/>
              <a:rect l="l" t="t" r="r" b="b"/>
              <a:pathLst>
                <a:path w="10271" h="12642" extrusionOk="0">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65"/>
            <p:cNvSpPr/>
            <p:nvPr/>
          </p:nvSpPr>
          <p:spPr>
            <a:xfrm>
              <a:off x="-39076150" y="3684875"/>
              <a:ext cx="84300" cy="80300"/>
            </a:xfrm>
            <a:custGeom>
              <a:avLst/>
              <a:gdLst/>
              <a:ahLst/>
              <a:cxnLst/>
              <a:rect l="l" t="t" r="r" b="b"/>
              <a:pathLst>
                <a:path w="3372" h="3212" extrusionOk="0">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13" name="Google Shape;6413;p65"/>
          <p:cNvSpPr/>
          <p:nvPr/>
        </p:nvSpPr>
        <p:spPr>
          <a:xfrm>
            <a:off x="1763554" y="3801114"/>
            <a:ext cx="363548" cy="37090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65"/>
          <p:cNvSpPr/>
          <p:nvPr/>
        </p:nvSpPr>
        <p:spPr>
          <a:xfrm>
            <a:off x="3953101" y="2872552"/>
            <a:ext cx="369974" cy="368601"/>
          </a:xfrm>
          <a:custGeom>
            <a:avLst/>
            <a:gdLst/>
            <a:ahLst/>
            <a:cxnLst/>
            <a:rect l="l" t="t" r="r" b="b"/>
            <a:pathLst>
              <a:path w="12666" h="12619" extrusionOk="0">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15" name="Google Shape;6415;p65"/>
          <p:cNvGrpSpPr/>
          <p:nvPr/>
        </p:nvGrpSpPr>
        <p:grpSpPr>
          <a:xfrm>
            <a:off x="1243246" y="1533504"/>
            <a:ext cx="429504" cy="370879"/>
            <a:chOff x="-42651700" y="3217825"/>
            <a:chExt cx="367600" cy="317425"/>
          </a:xfrm>
        </p:grpSpPr>
        <p:sp>
          <p:nvSpPr>
            <p:cNvPr id="6416" name="Google Shape;6416;p65"/>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65"/>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65"/>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65"/>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0" name="Google Shape;6420;p65"/>
          <p:cNvGrpSpPr/>
          <p:nvPr/>
        </p:nvGrpSpPr>
        <p:grpSpPr>
          <a:xfrm>
            <a:off x="1278678" y="1973154"/>
            <a:ext cx="358640" cy="363226"/>
            <a:chOff x="-42617300" y="3587775"/>
            <a:chExt cx="306950" cy="310875"/>
          </a:xfrm>
        </p:grpSpPr>
        <p:sp>
          <p:nvSpPr>
            <p:cNvPr id="6421" name="Google Shape;6421;p65"/>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65"/>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23" name="Google Shape;6423;p65"/>
          <p:cNvSpPr/>
          <p:nvPr/>
        </p:nvSpPr>
        <p:spPr>
          <a:xfrm>
            <a:off x="1275131" y="2412197"/>
            <a:ext cx="371785" cy="369974"/>
          </a:xfrm>
          <a:custGeom>
            <a:avLst/>
            <a:gdLst/>
            <a:ahLst/>
            <a:cxnLst/>
            <a:rect l="l" t="t" r="r" b="b"/>
            <a:pathLst>
              <a:path w="12728" h="12666" extrusionOk="0">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24" name="Google Shape;6424;p65"/>
          <p:cNvGrpSpPr/>
          <p:nvPr/>
        </p:nvGrpSpPr>
        <p:grpSpPr>
          <a:xfrm>
            <a:off x="3450506" y="1557895"/>
            <a:ext cx="376926" cy="370324"/>
            <a:chOff x="-40748275" y="3238700"/>
            <a:chExt cx="322600" cy="316950"/>
          </a:xfrm>
        </p:grpSpPr>
        <p:sp>
          <p:nvSpPr>
            <p:cNvPr id="6425" name="Google Shape;6425;p65"/>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65"/>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65"/>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65"/>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65"/>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0" name="Google Shape;6430;p65"/>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1" name="Google Shape;6431;p65"/>
          <p:cNvGrpSpPr/>
          <p:nvPr/>
        </p:nvGrpSpPr>
        <p:grpSpPr>
          <a:xfrm>
            <a:off x="3453062" y="2025879"/>
            <a:ext cx="371814" cy="338690"/>
            <a:chOff x="-40745125" y="3632900"/>
            <a:chExt cx="318225" cy="289875"/>
          </a:xfrm>
        </p:grpSpPr>
        <p:sp>
          <p:nvSpPr>
            <p:cNvPr id="6432" name="Google Shape;6432;p65"/>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65"/>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65"/>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65"/>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65"/>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65"/>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65"/>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9" name="Google Shape;6439;p65"/>
          <p:cNvGrpSpPr/>
          <p:nvPr/>
        </p:nvGrpSpPr>
        <p:grpSpPr>
          <a:xfrm>
            <a:off x="3457209" y="2437089"/>
            <a:ext cx="363518" cy="370178"/>
            <a:chOff x="-40742750" y="3972175"/>
            <a:chExt cx="311125" cy="316825"/>
          </a:xfrm>
        </p:grpSpPr>
        <p:sp>
          <p:nvSpPr>
            <p:cNvPr id="6440" name="Google Shape;6440;p65"/>
            <p:cNvSpPr/>
            <p:nvPr/>
          </p:nvSpPr>
          <p:spPr>
            <a:xfrm>
              <a:off x="-40699425" y="4118075"/>
              <a:ext cx="226850" cy="101625"/>
            </a:xfrm>
            <a:custGeom>
              <a:avLst/>
              <a:gdLst/>
              <a:ahLst/>
              <a:cxnLst/>
              <a:rect l="l" t="t" r="r" b="b"/>
              <a:pathLst>
                <a:path w="9074" h="4065" extrusionOk="0">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65"/>
            <p:cNvSpPr/>
            <p:nvPr/>
          </p:nvSpPr>
          <p:spPr>
            <a:xfrm>
              <a:off x="-40742750" y="3972175"/>
              <a:ext cx="311125" cy="316825"/>
            </a:xfrm>
            <a:custGeom>
              <a:avLst/>
              <a:gdLst/>
              <a:ahLst/>
              <a:cxnLst/>
              <a:rect l="l" t="t" r="r" b="b"/>
              <a:pathLst>
                <a:path w="12445" h="12673" extrusionOk="0">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2" name="Google Shape;6442;p65"/>
          <p:cNvGrpSpPr/>
          <p:nvPr/>
        </p:nvGrpSpPr>
        <p:grpSpPr>
          <a:xfrm>
            <a:off x="2239871" y="2887257"/>
            <a:ext cx="266892" cy="369974"/>
            <a:chOff x="-38860325" y="3221750"/>
            <a:chExt cx="228425" cy="316650"/>
          </a:xfrm>
        </p:grpSpPr>
        <p:sp>
          <p:nvSpPr>
            <p:cNvPr id="6443" name="Google Shape;6443;p65"/>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65"/>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65"/>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65"/>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7" name="Google Shape;6447;p65"/>
          <p:cNvGrpSpPr/>
          <p:nvPr/>
        </p:nvGrpSpPr>
        <p:grpSpPr>
          <a:xfrm>
            <a:off x="2190678" y="3349314"/>
            <a:ext cx="380081" cy="367111"/>
            <a:chOff x="-38905225" y="3591875"/>
            <a:chExt cx="325300" cy="314200"/>
          </a:xfrm>
        </p:grpSpPr>
        <p:sp>
          <p:nvSpPr>
            <p:cNvPr id="6448" name="Google Shape;6448;p65"/>
            <p:cNvSpPr/>
            <p:nvPr/>
          </p:nvSpPr>
          <p:spPr>
            <a:xfrm>
              <a:off x="-38716975" y="3591875"/>
              <a:ext cx="137050" cy="131625"/>
            </a:xfrm>
            <a:custGeom>
              <a:avLst/>
              <a:gdLst/>
              <a:ahLst/>
              <a:cxnLst/>
              <a:rect l="l" t="t" r="r" b="b"/>
              <a:pathLst>
                <a:path w="5482" h="5265" extrusionOk="0">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65"/>
            <p:cNvSpPr/>
            <p:nvPr/>
          </p:nvSpPr>
          <p:spPr>
            <a:xfrm>
              <a:off x="-38905225" y="3774675"/>
              <a:ext cx="137075" cy="131400"/>
            </a:xfrm>
            <a:custGeom>
              <a:avLst/>
              <a:gdLst/>
              <a:ahLst/>
              <a:cxnLst/>
              <a:rect l="l" t="t" r="r" b="b"/>
              <a:pathLst>
                <a:path w="5483" h="5256" extrusionOk="0">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65"/>
            <p:cNvSpPr/>
            <p:nvPr/>
          </p:nvSpPr>
          <p:spPr>
            <a:xfrm>
              <a:off x="-38891050" y="3599025"/>
              <a:ext cx="298525" cy="300900"/>
            </a:xfrm>
            <a:custGeom>
              <a:avLst/>
              <a:gdLst/>
              <a:ahLst/>
              <a:cxnLst/>
              <a:rect l="l" t="t" r="r" b="b"/>
              <a:pathLst>
                <a:path w="11941" h="12036" extrusionOk="0">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51" name="Google Shape;6451;p65"/>
          <p:cNvSpPr/>
          <p:nvPr/>
        </p:nvSpPr>
        <p:spPr>
          <a:xfrm>
            <a:off x="2198491" y="3859092"/>
            <a:ext cx="369974" cy="312927"/>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52" name="Google Shape;6452;p65"/>
          <p:cNvGrpSpPr/>
          <p:nvPr/>
        </p:nvGrpSpPr>
        <p:grpSpPr>
          <a:xfrm>
            <a:off x="3997427" y="3334394"/>
            <a:ext cx="290815" cy="369740"/>
            <a:chOff x="-37370925" y="3579105"/>
            <a:chExt cx="248900" cy="316450"/>
          </a:xfrm>
        </p:grpSpPr>
        <p:sp>
          <p:nvSpPr>
            <p:cNvPr id="6453" name="Google Shape;6453;p65"/>
            <p:cNvSpPr/>
            <p:nvPr/>
          </p:nvSpPr>
          <p:spPr>
            <a:xfrm>
              <a:off x="-37268550" y="3671055"/>
              <a:ext cx="83525" cy="82525"/>
            </a:xfrm>
            <a:custGeom>
              <a:avLst/>
              <a:gdLst/>
              <a:ahLst/>
              <a:cxnLst/>
              <a:rect l="l" t="t" r="r" b="b"/>
              <a:pathLst>
                <a:path w="3341" h="3301" extrusionOk="0">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65"/>
            <p:cNvSpPr/>
            <p:nvPr/>
          </p:nvSpPr>
          <p:spPr>
            <a:xfrm>
              <a:off x="-37370925" y="3579105"/>
              <a:ext cx="248900" cy="316450"/>
            </a:xfrm>
            <a:custGeom>
              <a:avLst/>
              <a:gdLst/>
              <a:ahLst/>
              <a:cxnLst/>
              <a:rect l="l" t="t" r="r" b="b"/>
              <a:pathLst>
                <a:path w="9956" h="12658" extrusionOk="0">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55" name="Google Shape;6455;p65"/>
          <p:cNvSpPr/>
          <p:nvPr/>
        </p:nvSpPr>
        <p:spPr>
          <a:xfrm>
            <a:off x="1697481" y="1534192"/>
            <a:ext cx="364453" cy="369419"/>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65"/>
          <p:cNvSpPr/>
          <p:nvPr/>
        </p:nvSpPr>
        <p:spPr>
          <a:xfrm>
            <a:off x="1722323" y="1969494"/>
            <a:ext cx="314767" cy="37181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57" name="Google Shape;6457;p65"/>
          <p:cNvGrpSpPr/>
          <p:nvPr/>
        </p:nvGrpSpPr>
        <p:grpSpPr>
          <a:xfrm>
            <a:off x="1690803" y="2412465"/>
            <a:ext cx="371814" cy="369974"/>
            <a:chOff x="-42259725" y="3951100"/>
            <a:chExt cx="318225" cy="316650"/>
          </a:xfrm>
        </p:grpSpPr>
        <p:sp>
          <p:nvSpPr>
            <p:cNvPr id="6458" name="Google Shape;6458;p65"/>
            <p:cNvSpPr/>
            <p:nvPr/>
          </p:nvSpPr>
          <p:spPr>
            <a:xfrm>
              <a:off x="-42258150" y="3951100"/>
              <a:ext cx="316650" cy="123675"/>
            </a:xfrm>
            <a:custGeom>
              <a:avLst/>
              <a:gdLst/>
              <a:ahLst/>
              <a:cxnLst/>
              <a:rect l="l" t="t" r="r" b="b"/>
              <a:pathLst>
                <a:path w="12666" h="4947" extrusionOk="0">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65"/>
            <p:cNvSpPr/>
            <p:nvPr/>
          </p:nvSpPr>
          <p:spPr>
            <a:xfrm>
              <a:off x="-42259725" y="4096800"/>
              <a:ext cx="316650" cy="170950"/>
            </a:xfrm>
            <a:custGeom>
              <a:avLst/>
              <a:gdLst/>
              <a:ahLst/>
              <a:cxnLst/>
              <a:rect l="l" t="t" r="r" b="b"/>
              <a:pathLst>
                <a:path w="12666" h="6838" extrusionOk="0">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0" name="Google Shape;6460;p65"/>
          <p:cNvGrpSpPr/>
          <p:nvPr/>
        </p:nvGrpSpPr>
        <p:grpSpPr>
          <a:xfrm>
            <a:off x="3889164" y="1591486"/>
            <a:ext cx="370879" cy="337755"/>
            <a:chOff x="-40378075" y="3267450"/>
            <a:chExt cx="317425" cy="289075"/>
          </a:xfrm>
        </p:grpSpPr>
        <p:sp>
          <p:nvSpPr>
            <p:cNvPr id="6461" name="Google Shape;6461;p65"/>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65"/>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65"/>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65"/>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5" name="Google Shape;6465;p65"/>
          <p:cNvGrpSpPr/>
          <p:nvPr/>
        </p:nvGrpSpPr>
        <p:grpSpPr>
          <a:xfrm>
            <a:off x="3892830" y="1992754"/>
            <a:ext cx="363548" cy="369974"/>
            <a:chOff x="-40372575" y="3604550"/>
            <a:chExt cx="311150" cy="316650"/>
          </a:xfrm>
        </p:grpSpPr>
        <p:sp>
          <p:nvSpPr>
            <p:cNvPr id="6466" name="Google Shape;6466;p65"/>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65"/>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65"/>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69" name="Google Shape;6469;p65"/>
          <p:cNvSpPr/>
          <p:nvPr/>
        </p:nvSpPr>
        <p:spPr>
          <a:xfrm>
            <a:off x="3896162" y="2436031"/>
            <a:ext cx="362613" cy="371902"/>
          </a:xfrm>
          <a:custGeom>
            <a:avLst/>
            <a:gdLst/>
            <a:ahLst/>
            <a:cxnLst/>
            <a:rect l="l" t="t" r="r" b="b"/>
            <a:pathLst>
              <a:path w="12414" h="12732" extrusionOk="0">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70" name="Google Shape;6470;p65"/>
          <p:cNvGrpSpPr/>
          <p:nvPr/>
        </p:nvGrpSpPr>
        <p:grpSpPr>
          <a:xfrm>
            <a:off x="2616780" y="2885417"/>
            <a:ext cx="399038" cy="372165"/>
            <a:chOff x="-38542250" y="3220175"/>
            <a:chExt cx="341525" cy="318525"/>
          </a:xfrm>
        </p:grpSpPr>
        <p:sp>
          <p:nvSpPr>
            <p:cNvPr id="6471" name="Google Shape;6471;p65"/>
            <p:cNvSpPr/>
            <p:nvPr/>
          </p:nvSpPr>
          <p:spPr>
            <a:xfrm>
              <a:off x="-38542250" y="3440725"/>
              <a:ext cx="101750" cy="97975"/>
            </a:xfrm>
            <a:custGeom>
              <a:avLst/>
              <a:gdLst/>
              <a:ahLst/>
              <a:cxnLst/>
              <a:rect l="l" t="t" r="r" b="b"/>
              <a:pathLst>
                <a:path w="4070" h="3919" extrusionOk="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65"/>
            <p:cNvSpPr/>
            <p:nvPr/>
          </p:nvSpPr>
          <p:spPr>
            <a:xfrm>
              <a:off x="-38494875" y="3354075"/>
              <a:ext cx="141800" cy="141025"/>
            </a:xfrm>
            <a:custGeom>
              <a:avLst/>
              <a:gdLst/>
              <a:ahLst/>
              <a:cxnLst/>
              <a:rect l="l" t="t" r="r" b="b"/>
              <a:pathLst>
                <a:path w="5672" h="5641" extrusionOk="0">
                  <a:moveTo>
                    <a:pt x="2742" y="1"/>
                  </a:moveTo>
                  <a:lnTo>
                    <a:pt x="1" y="2710"/>
                  </a:lnTo>
                  <a:lnTo>
                    <a:pt x="2931" y="5640"/>
                  </a:lnTo>
                  <a:lnTo>
                    <a:pt x="5671" y="2899"/>
                  </a:lnTo>
                  <a:lnTo>
                    <a:pt x="27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65"/>
            <p:cNvSpPr/>
            <p:nvPr/>
          </p:nvSpPr>
          <p:spPr>
            <a:xfrm>
              <a:off x="-38432050" y="3220175"/>
              <a:ext cx="231325" cy="192225"/>
            </a:xfrm>
            <a:custGeom>
              <a:avLst/>
              <a:gdLst/>
              <a:ahLst/>
              <a:cxnLst/>
              <a:rect l="l" t="t" r="r" b="b"/>
              <a:pathLst>
                <a:path w="9253" h="7689" extrusionOk="0">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74" name="Google Shape;6474;p65"/>
          <p:cNvGrpSpPr/>
          <p:nvPr/>
        </p:nvGrpSpPr>
        <p:grpSpPr>
          <a:xfrm>
            <a:off x="2638712" y="3344787"/>
            <a:ext cx="369974" cy="369068"/>
            <a:chOff x="-38537400" y="3588000"/>
            <a:chExt cx="316650" cy="315875"/>
          </a:xfrm>
        </p:grpSpPr>
        <p:sp>
          <p:nvSpPr>
            <p:cNvPr id="6475" name="Google Shape;6475;p65"/>
            <p:cNvSpPr/>
            <p:nvPr/>
          </p:nvSpPr>
          <p:spPr>
            <a:xfrm>
              <a:off x="-38327900" y="3719550"/>
              <a:ext cx="20500" cy="41750"/>
            </a:xfrm>
            <a:custGeom>
              <a:avLst/>
              <a:gdLst/>
              <a:ahLst/>
              <a:cxnLst/>
              <a:rect l="l" t="t" r="r" b="b"/>
              <a:pathLst>
                <a:path w="820" h="1670" extrusionOk="0">
                  <a:moveTo>
                    <a:pt x="1" y="0"/>
                  </a:moveTo>
                  <a:lnTo>
                    <a:pt x="1" y="1229"/>
                  </a:lnTo>
                  <a:cubicBezTo>
                    <a:pt x="1" y="1449"/>
                    <a:pt x="190" y="1607"/>
                    <a:pt x="442" y="1670"/>
                  </a:cubicBezTo>
                  <a:cubicBezTo>
                    <a:pt x="631" y="1607"/>
                    <a:pt x="820" y="1449"/>
                    <a:pt x="820" y="1229"/>
                  </a:cubicBezTo>
                  <a:lnTo>
                    <a:pt x="82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65"/>
            <p:cNvSpPr/>
            <p:nvPr/>
          </p:nvSpPr>
          <p:spPr>
            <a:xfrm>
              <a:off x="-38452350" y="3719550"/>
              <a:ext cx="21300" cy="41750"/>
            </a:xfrm>
            <a:custGeom>
              <a:avLst/>
              <a:gdLst/>
              <a:ahLst/>
              <a:cxnLst/>
              <a:rect l="l" t="t" r="r" b="b"/>
              <a:pathLst>
                <a:path w="852" h="1670" extrusionOk="0">
                  <a:moveTo>
                    <a:pt x="1" y="0"/>
                  </a:moveTo>
                  <a:lnTo>
                    <a:pt x="1" y="1229"/>
                  </a:lnTo>
                  <a:cubicBezTo>
                    <a:pt x="1" y="1449"/>
                    <a:pt x="221" y="1607"/>
                    <a:pt x="410" y="1670"/>
                  </a:cubicBezTo>
                  <a:cubicBezTo>
                    <a:pt x="631" y="1607"/>
                    <a:pt x="851" y="1449"/>
                    <a:pt x="851" y="1229"/>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65"/>
            <p:cNvSpPr/>
            <p:nvPr/>
          </p:nvSpPr>
          <p:spPr>
            <a:xfrm>
              <a:off x="-38516925" y="3759700"/>
              <a:ext cx="275700" cy="144175"/>
            </a:xfrm>
            <a:custGeom>
              <a:avLst/>
              <a:gdLst/>
              <a:ahLst/>
              <a:cxnLst/>
              <a:rect l="l" t="t" r="r" b="b"/>
              <a:pathLst>
                <a:path w="11028" h="5767" extrusionOk="0">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65"/>
            <p:cNvSpPr/>
            <p:nvPr/>
          </p:nvSpPr>
          <p:spPr>
            <a:xfrm>
              <a:off x="-38537400" y="3588000"/>
              <a:ext cx="316650" cy="151250"/>
            </a:xfrm>
            <a:custGeom>
              <a:avLst/>
              <a:gdLst/>
              <a:ahLst/>
              <a:cxnLst/>
              <a:rect l="l" t="t" r="r" b="b"/>
              <a:pathLst>
                <a:path w="12666" h="6050" extrusionOk="0">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79" name="Google Shape;6479;p65"/>
          <p:cNvGrpSpPr/>
          <p:nvPr/>
        </p:nvGrpSpPr>
        <p:grpSpPr>
          <a:xfrm>
            <a:off x="2637792" y="3802316"/>
            <a:ext cx="371814" cy="369974"/>
            <a:chOff x="-38538975" y="3954250"/>
            <a:chExt cx="318225" cy="316650"/>
          </a:xfrm>
        </p:grpSpPr>
        <p:sp>
          <p:nvSpPr>
            <p:cNvPr id="6480" name="Google Shape;6480;p65"/>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65"/>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2" name="Google Shape;6482;p65"/>
          <p:cNvGrpSpPr/>
          <p:nvPr/>
        </p:nvGrpSpPr>
        <p:grpSpPr>
          <a:xfrm>
            <a:off x="3955104" y="3797243"/>
            <a:ext cx="375465" cy="371814"/>
            <a:chOff x="-37385100" y="3949908"/>
            <a:chExt cx="321350" cy="318225"/>
          </a:xfrm>
        </p:grpSpPr>
        <p:sp>
          <p:nvSpPr>
            <p:cNvPr id="6483" name="Google Shape;6483;p65"/>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65"/>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5" name="Google Shape;6485;p65"/>
          <p:cNvGrpSpPr/>
          <p:nvPr/>
        </p:nvGrpSpPr>
        <p:grpSpPr>
          <a:xfrm>
            <a:off x="2130763" y="1532803"/>
            <a:ext cx="370909" cy="370675"/>
            <a:chOff x="-41895050" y="3217225"/>
            <a:chExt cx="317450" cy="317250"/>
          </a:xfrm>
        </p:grpSpPr>
        <p:sp>
          <p:nvSpPr>
            <p:cNvPr id="6486" name="Google Shape;6486;p65"/>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65"/>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65"/>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65"/>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65"/>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1" name="Google Shape;6491;p65"/>
          <p:cNvGrpSpPr/>
          <p:nvPr/>
        </p:nvGrpSpPr>
        <p:grpSpPr>
          <a:xfrm>
            <a:off x="2130310" y="1969737"/>
            <a:ext cx="371814" cy="369974"/>
            <a:chOff x="-41893475" y="3584850"/>
            <a:chExt cx="318225" cy="316650"/>
          </a:xfrm>
        </p:grpSpPr>
        <p:sp>
          <p:nvSpPr>
            <p:cNvPr id="6492" name="Google Shape;6492;p65"/>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65"/>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65"/>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65"/>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96" name="Google Shape;6496;p65"/>
          <p:cNvSpPr/>
          <p:nvPr/>
        </p:nvSpPr>
        <p:spPr>
          <a:xfrm>
            <a:off x="2133283" y="2414037"/>
            <a:ext cx="371814" cy="369302"/>
          </a:xfrm>
          <a:custGeom>
            <a:avLst/>
            <a:gdLst/>
            <a:ahLst/>
            <a:cxnLst/>
            <a:rect l="l" t="t" r="r" b="b"/>
            <a:pathLst>
              <a:path w="12729" h="12643" extrusionOk="0">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65"/>
          <p:cNvSpPr/>
          <p:nvPr/>
        </p:nvSpPr>
        <p:spPr>
          <a:xfrm>
            <a:off x="845041" y="2906375"/>
            <a:ext cx="438997" cy="369039"/>
          </a:xfrm>
          <a:custGeom>
            <a:avLst/>
            <a:gdLst/>
            <a:ahLst/>
            <a:cxnLst/>
            <a:rect l="l" t="t" r="r" b="b"/>
            <a:pathLst>
              <a:path w="15029" h="12634" extrusionOk="0">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98" name="Google Shape;6498;p65"/>
          <p:cNvGrpSpPr/>
          <p:nvPr/>
        </p:nvGrpSpPr>
        <p:grpSpPr>
          <a:xfrm>
            <a:off x="900338" y="3365029"/>
            <a:ext cx="337522" cy="370909"/>
            <a:chOff x="-39998250" y="3605325"/>
            <a:chExt cx="288875" cy="317450"/>
          </a:xfrm>
        </p:grpSpPr>
        <p:sp>
          <p:nvSpPr>
            <p:cNvPr id="6499" name="Google Shape;6499;p65"/>
            <p:cNvSpPr/>
            <p:nvPr/>
          </p:nvSpPr>
          <p:spPr>
            <a:xfrm>
              <a:off x="-39998250" y="3799600"/>
              <a:ext cx="288875" cy="123175"/>
            </a:xfrm>
            <a:custGeom>
              <a:avLst/>
              <a:gdLst/>
              <a:ahLst/>
              <a:cxnLst/>
              <a:rect l="l" t="t" r="r" b="b"/>
              <a:pathLst>
                <a:path w="11555" h="4927" extrusionOk="0">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65"/>
            <p:cNvSpPr/>
            <p:nvPr/>
          </p:nvSpPr>
          <p:spPr>
            <a:xfrm>
              <a:off x="-39940950" y="3605325"/>
              <a:ext cx="160700" cy="212050"/>
            </a:xfrm>
            <a:custGeom>
              <a:avLst/>
              <a:gdLst/>
              <a:ahLst/>
              <a:cxnLst/>
              <a:rect l="l" t="t" r="r" b="b"/>
              <a:pathLst>
                <a:path w="6428" h="8482" extrusionOk="0">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1" name="Google Shape;6501;p65"/>
          <p:cNvGrpSpPr/>
          <p:nvPr/>
        </p:nvGrpSpPr>
        <p:grpSpPr>
          <a:xfrm>
            <a:off x="884112" y="3823493"/>
            <a:ext cx="369974" cy="369945"/>
            <a:chOff x="-40011050" y="3972375"/>
            <a:chExt cx="316650" cy="316625"/>
          </a:xfrm>
        </p:grpSpPr>
        <p:sp>
          <p:nvSpPr>
            <p:cNvPr id="6502" name="Google Shape;6502;p65"/>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65"/>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4" name="Google Shape;6504;p65"/>
          <p:cNvGrpSpPr/>
          <p:nvPr/>
        </p:nvGrpSpPr>
        <p:grpSpPr>
          <a:xfrm>
            <a:off x="3116043" y="2888192"/>
            <a:ext cx="266921" cy="369039"/>
            <a:chOff x="-38129425" y="3222550"/>
            <a:chExt cx="228450" cy="315850"/>
          </a:xfrm>
        </p:grpSpPr>
        <p:sp>
          <p:nvSpPr>
            <p:cNvPr id="6505" name="Google Shape;6505;p65"/>
            <p:cNvSpPr/>
            <p:nvPr/>
          </p:nvSpPr>
          <p:spPr>
            <a:xfrm>
              <a:off x="-38129425" y="3222550"/>
              <a:ext cx="228450" cy="227650"/>
            </a:xfrm>
            <a:custGeom>
              <a:avLst/>
              <a:gdLst/>
              <a:ahLst/>
              <a:cxnLst/>
              <a:rect l="l" t="t" r="r" b="b"/>
              <a:pathLst>
                <a:path w="9138" h="9106" extrusionOk="0">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65"/>
            <p:cNvSpPr/>
            <p:nvPr/>
          </p:nvSpPr>
          <p:spPr>
            <a:xfrm>
              <a:off x="-38067200" y="3470650"/>
              <a:ext cx="103200" cy="67750"/>
            </a:xfrm>
            <a:custGeom>
              <a:avLst/>
              <a:gdLst/>
              <a:ahLst/>
              <a:cxnLst/>
              <a:rect l="l" t="t" r="r" b="b"/>
              <a:pathLst>
                <a:path w="4128" h="2710" extrusionOk="0">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7" name="Google Shape;6507;p65"/>
          <p:cNvGrpSpPr/>
          <p:nvPr/>
        </p:nvGrpSpPr>
        <p:grpSpPr>
          <a:xfrm>
            <a:off x="3071012" y="3344787"/>
            <a:ext cx="371785" cy="369974"/>
            <a:chOff x="-38172725" y="3588000"/>
            <a:chExt cx="318200" cy="316650"/>
          </a:xfrm>
        </p:grpSpPr>
        <p:sp>
          <p:nvSpPr>
            <p:cNvPr id="6508" name="Google Shape;6508;p65"/>
            <p:cNvSpPr/>
            <p:nvPr/>
          </p:nvSpPr>
          <p:spPr>
            <a:xfrm>
              <a:off x="-38171150" y="3760050"/>
              <a:ext cx="98475" cy="91050"/>
            </a:xfrm>
            <a:custGeom>
              <a:avLst/>
              <a:gdLst/>
              <a:ahLst/>
              <a:cxnLst/>
              <a:rect l="l" t="t" r="r" b="b"/>
              <a:pathLst>
                <a:path w="3939" h="3642" extrusionOk="0">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65"/>
            <p:cNvSpPr/>
            <p:nvPr/>
          </p:nvSpPr>
          <p:spPr>
            <a:xfrm>
              <a:off x="-38172725" y="3641575"/>
              <a:ext cx="144150" cy="133900"/>
            </a:xfrm>
            <a:custGeom>
              <a:avLst/>
              <a:gdLst/>
              <a:ahLst/>
              <a:cxnLst/>
              <a:rect l="l" t="t" r="r" b="b"/>
              <a:pathLst>
                <a:path w="5766" h="5356" extrusionOk="0">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65"/>
            <p:cNvSpPr/>
            <p:nvPr/>
          </p:nvSpPr>
          <p:spPr>
            <a:xfrm>
              <a:off x="-38117600" y="3806975"/>
              <a:ext cx="77200" cy="94525"/>
            </a:xfrm>
            <a:custGeom>
              <a:avLst/>
              <a:gdLst/>
              <a:ahLst/>
              <a:cxnLst/>
              <a:rect l="l" t="t" r="r" b="b"/>
              <a:pathLst>
                <a:path w="3088" h="3781" extrusionOk="0">
                  <a:moveTo>
                    <a:pt x="2332" y="0"/>
                  </a:moveTo>
                  <a:lnTo>
                    <a:pt x="0" y="2331"/>
                  </a:lnTo>
                  <a:cubicBezTo>
                    <a:pt x="883" y="3088"/>
                    <a:pt x="1891" y="3592"/>
                    <a:pt x="2962" y="3781"/>
                  </a:cubicBezTo>
                  <a:cubicBezTo>
                    <a:pt x="3088" y="2363"/>
                    <a:pt x="3088" y="1197"/>
                    <a:pt x="23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65"/>
            <p:cNvSpPr/>
            <p:nvPr/>
          </p:nvSpPr>
          <p:spPr>
            <a:xfrm>
              <a:off x="-37997875" y="3716375"/>
              <a:ext cx="143350" cy="135500"/>
            </a:xfrm>
            <a:custGeom>
              <a:avLst/>
              <a:gdLst/>
              <a:ahLst/>
              <a:cxnLst/>
              <a:rect l="l" t="t" r="r" b="b"/>
              <a:pathLst>
                <a:path w="5734" h="5420" extrusionOk="0">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65"/>
            <p:cNvSpPr/>
            <p:nvPr/>
          </p:nvSpPr>
          <p:spPr>
            <a:xfrm>
              <a:off x="-38044350" y="3761275"/>
              <a:ext cx="135500" cy="143375"/>
            </a:xfrm>
            <a:custGeom>
              <a:avLst/>
              <a:gdLst/>
              <a:ahLst/>
              <a:cxnLst/>
              <a:rect l="l" t="t" r="r" b="b"/>
              <a:pathLst>
                <a:path w="5420" h="5735" extrusionOk="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65"/>
            <p:cNvSpPr/>
            <p:nvPr/>
          </p:nvSpPr>
          <p:spPr>
            <a:xfrm>
              <a:off x="-37997875" y="3588800"/>
              <a:ext cx="89025" cy="97675"/>
            </a:xfrm>
            <a:custGeom>
              <a:avLst/>
              <a:gdLst/>
              <a:ahLst/>
              <a:cxnLst/>
              <a:rect l="l" t="t" r="r" b="b"/>
              <a:pathLst>
                <a:path w="3561" h="3907" extrusionOk="0">
                  <a:moveTo>
                    <a:pt x="158" y="0"/>
                  </a:moveTo>
                  <a:lnTo>
                    <a:pt x="158" y="0"/>
                  </a:lnTo>
                  <a:cubicBezTo>
                    <a:pt x="126" y="977"/>
                    <a:pt x="0" y="2395"/>
                    <a:pt x="1260" y="3907"/>
                  </a:cubicBezTo>
                  <a:lnTo>
                    <a:pt x="3560" y="1544"/>
                  </a:lnTo>
                  <a:cubicBezTo>
                    <a:pt x="2584" y="662"/>
                    <a:pt x="1355" y="158"/>
                    <a:pt x="1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65"/>
            <p:cNvSpPr/>
            <p:nvPr/>
          </p:nvSpPr>
          <p:spPr>
            <a:xfrm>
              <a:off x="-38117600" y="3588000"/>
              <a:ext cx="135500" cy="143375"/>
            </a:xfrm>
            <a:custGeom>
              <a:avLst/>
              <a:gdLst/>
              <a:ahLst/>
              <a:cxnLst/>
              <a:rect l="l" t="t" r="r" b="b"/>
              <a:pathLst>
                <a:path w="5420" h="5735" extrusionOk="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5" name="Google Shape;6515;p65"/>
            <p:cNvSpPr/>
            <p:nvPr/>
          </p:nvSpPr>
          <p:spPr>
            <a:xfrm>
              <a:off x="-37953000" y="3641575"/>
              <a:ext cx="97700" cy="86350"/>
            </a:xfrm>
            <a:custGeom>
              <a:avLst/>
              <a:gdLst/>
              <a:ahLst/>
              <a:cxnLst/>
              <a:rect l="l" t="t" r="r" b="b"/>
              <a:pathLst>
                <a:path w="3908" h="3454" extrusionOk="0">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6" name="Google Shape;6516;p65"/>
          <p:cNvGrpSpPr/>
          <p:nvPr/>
        </p:nvGrpSpPr>
        <p:grpSpPr>
          <a:xfrm>
            <a:off x="3146914" y="3803222"/>
            <a:ext cx="219981" cy="369974"/>
            <a:chOff x="-38109725" y="3955025"/>
            <a:chExt cx="188275" cy="316650"/>
          </a:xfrm>
        </p:grpSpPr>
        <p:sp>
          <p:nvSpPr>
            <p:cNvPr id="6517" name="Google Shape;6517;p65"/>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65"/>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19" name="Google Shape;6519;p65"/>
          <p:cNvSpPr/>
          <p:nvPr/>
        </p:nvSpPr>
        <p:spPr>
          <a:xfrm>
            <a:off x="2248517" y="4262983"/>
            <a:ext cx="383790" cy="370266"/>
          </a:xfrm>
          <a:custGeom>
            <a:avLst/>
            <a:gdLst/>
            <a:ahLst/>
            <a:cxnLst/>
            <a:rect l="l" t="t" r="r" b="b"/>
            <a:pathLst>
              <a:path w="13139" h="12676" extrusionOk="0">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20" name="Google Shape;6520;p65"/>
          <p:cNvGrpSpPr/>
          <p:nvPr/>
        </p:nvGrpSpPr>
        <p:grpSpPr>
          <a:xfrm>
            <a:off x="2562313" y="1534643"/>
            <a:ext cx="373654" cy="369068"/>
            <a:chOff x="-41530375" y="3218800"/>
            <a:chExt cx="319800" cy="315875"/>
          </a:xfrm>
        </p:grpSpPr>
        <p:sp>
          <p:nvSpPr>
            <p:cNvPr id="6521" name="Google Shape;6521;p65"/>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65"/>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3" name="Google Shape;6523;p65"/>
          <p:cNvGrpSpPr/>
          <p:nvPr/>
        </p:nvGrpSpPr>
        <p:grpSpPr>
          <a:xfrm>
            <a:off x="2564607" y="2049801"/>
            <a:ext cx="369068" cy="289004"/>
            <a:chOff x="-41526450" y="3653375"/>
            <a:chExt cx="315875" cy="247350"/>
          </a:xfrm>
        </p:grpSpPr>
        <p:sp>
          <p:nvSpPr>
            <p:cNvPr id="6524" name="Google Shape;6524;p65"/>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65"/>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6" name="Google Shape;6526;p65"/>
          <p:cNvGrpSpPr/>
          <p:nvPr/>
        </p:nvGrpSpPr>
        <p:grpSpPr>
          <a:xfrm>
            <a:off x="2565994" y="2412465"/>
            <a:ext cx="366293" cy="369974"/>
            <a:chOff x="-41526450" y="3951100"/>
            <a:chExt cx="313500" cy="316650"/>
          </a:xfrm>
        </p:grpSpPr>
        <p:sp>
          <p:nvSpPr>
            <p:cNvPr id="6527" name="Google Shape;6527;p65"/>
            <p:cNvSpPr/>
            <p:nvPr/>
          </p:nvSpPr>
          <p:spPr>
            <a:xfrm>
              <a:off x="-41483125" y="4041675"/>
              <a:ext cx="226075" cy="226075"/>
            </a:xfrm>
            <a:custGeom>
              <a:avLst/>
              <a:gdLst/>
              <a:ahLst/>
              <a:cxnLst/>
              <a:rect l="l" t="t" r="r" b="b"/>
              <a:pathLst>
                <a:path w="9043" h="9043" extrusionOk="0">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8" name="Google Shape;6528;p65"/>
            <p:cNvSpPr/>
            <p:nvPr/>
          </p:nvSpPr>
          <p:spPr>
            <a:xfrm>
              <a:off x="-41422475" y="4114925"/>
              <a:ext cx="104775" cy="104775"/>
            </a:xfrm>
            <a:custGeom>
              <a:avLst/>
              <a:gdLst/>
              <a:ahLst/>
              <a:cxnLst/>
              <a:rect l="l" t="t" r="r" b="b"/>
              <a:pathLst>
                <a:path w="4191" h="4191" extrusionOk="0">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65"/>
            <p:cNvSpPr/>
            <p:nvPr/>
          </p:nvSpPr>
          <p:spPr>
            <a:xfrm>
              <a:off x="-41526450" y="3951100"/>
              <a:ext cx="313500" cy="165575"/>
            </a:xfrm>
            <a:custGeom>
              <a:avLst/>
              <a:gdLst/>
              <a:ahLst/>
              <a:cxnLst/>
              <a:rect l="l" t="t" r="r" b="b"/>
              <a:pathLst>
                <a:path w="12540" h="6623" extrusionOk="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0" name="Google Shape;6530;p65"/>
          <p:cNvGrpSpPr/>
          <p:nvPr/>
        </p:nvGrpSpPr>
        <p:grpSpPr>
          <a:xfrm>
            <a:off x="1331249" y="2906594"/>
            <a:ext cx="339595" cy="371814"/>
            <a:chOff x="-39625900" y="3238300"/>
            <a:chExt cx="290650" cy="318225"/>
          </a:xfrm>
        </p:grpSpPr>
        <p:sp>
          <p:nvSpPr>
            <p:cNvPr id="6531" name="Google Shape;6531;p65"/>
            <p:cNvSpPr/>
            <p:nvPr/>
          </p:nvSpPr>
          <p:spPr>
            <a:xfrm>
              <a:off x="-39625900" y="3238300"/>
              <a:ext cx="290650" cy="318225"/>
            </a:xfrm>
            <a:custGeom>
              <a:avLst/>
              <a:gdLst/>
              <a:ahLst/>
              <a:cxnLst/>
              <a:rect l="l" t="t" r="r" b="b"/>
              <a:pathLst>
                <a:path w="11626" h="12729" extrusionOk="0">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65"/>
            <p:cNvSpPr/>
            <p:nvPr/>
          </p:nvSpPr>
          <p:spPr>
            <a:xfrm>
              <a:off x="-39521150" y="3328875"/>
              <a:ext cx="82725" cy="227650"/>
            </a:xfrm>
            <a:custGeom>
              <a:avLst/>
              <a:gdLst/>
              <a:ahLst/>
              <a:cxnLst/>
              <a:rect l="l" t="t" r="r" b="b"/>
              <a:pathLst>
                <a:path w="3309" h="9106" extrusionOk="0">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33" name="Google Shape;6533;p65"/>
          <p:cNvSpPr/>
          <p:nvPr/>
        </p:nvSpPr>
        <p:spPr>
          <a:xfrm>
            <a:off x="1353422" y="3365720"/>
            <a:ext cx="315672" cy="369974"/>
          </a:xfrm>
          <a:custGeom>
            <a:avLst/>
            <a:gdLst/>
            <a:ahLst/>
            <a:cxnLst/>
            <a:rect l="l" t="t" r="r" b="b"/>
            <a:pathLst>
              <a:path w="10807" h="12666" extrusionOk="0">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34" name="Google Shape;6534;p65"/>
          <p:cNvGrpSpPr/>
          <p:nvPr/>
        </p:nvGrpSpPr>
        <p:grpSpPr>
          <a:xfrm>
            <a:off x="1325300" y="3823055"/>
            <a:ext cx="366293" cy="370441"/>
            <a:chOff x="-39647175" y="3972000"/>
            <a:chExt cx="313500" cy="317050"/>
          </a:xfrm>
        </p:grpSpPr>
        <p:sp>
          <p:nvSpPr>
            <p:cNvPr id="6535" name="Google Shape;6535;p65"/>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6" name="Google Shape;6536;p65"/>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7" name="Google Shape;6537;p65"/>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8" name="Google Shape;6538;p65"/>
          <p:cNvGrpSpPr/>
          <p:nvPr/>
        </p:nvGrpSpPr>
        <p:grpSpPr>
          <a:xfrm>
            <a:off x="3494427" y="2887053"/>
            <a:ext cx="375495" cy="370879"/>
            <a:chOff x="-37808850" y="3221575"/>
            <a:chExt cx="321375" cy="317425"/>
          </a:xfrm>
        </p:grpSpPr>
        <p:sp>
          <p:nvSpPr>
            <p:cNvPr id="6539" name="Google Shape;6539;p65"/>
            <p:cNvSpPr/>
            <p:nvPr/>
          </p:nvSpPr>
          <p:spPr>
            <a:xfrm>
              <a:off x="-37808850" y="3294050"/>
              <a:ext cx="261500" cy="244950"/>
            </a:xfrm>
            <a:custGeom>
              <a:avLst/>
              <a:gdLst/>
              <a:ahLst/>
              <a:cxnLst/>
              <a:rect l="l" t="t" r="r" b="b"/>
              <a:pathLst>
                <a:path w="10460" h="9798" extrusionOk="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65"/>
            <p:cNvSpPr/>
            <p:nvPr/>
          </p:nvSpPr>
          <p:spPr>
            <a:xfrm>
              <a:off x="-37601700" y="3221575"/>
              <a:ext cx="114225" cy="111275"/>
            </a:xfrm>
            <a:custGeom>
              <a:avLst/>
              <a:gdLst/>
              <a:ahLst/>
              <a:cxnLst/>
              <a:rect l="l" t="t" r="r" b="b"/>
              <a:pathLst>
                <a:path w="4569" h="4451" extrusionOk="0">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1" name="Google Shape;6541;p65"/>
          <p:cNvGrpSpPr/>
          <p:nvPr/>
        </p:nvGrpSpPr>
        <p:grpSpPr>
          <a:xfrm>
            <a:off x="3503201" y="3409084"/>
            <a:ext cx="372749" cy="241158"/>
            <a:chOff x="-37806500" y="3643030"/>
            <a:chExt cx="319025" cy="206400"/>
          </a:xfrm>
        </p:grpSpPr>
        <p:sp>
          <p:nvSpPr>
            <p:cNvPr id="6542" name="Google Shape;6542;p65"/>
            <p:cNvSpPr/>
            <p:nvPr/>
          </p:nvSpPr>
          <p:spPr>
            <a:xfrm>
              <a:off x="-37615100" y="3759700"/>
              <a:ext cx="62250" cy="62250"/>
            </a:xfrm>
            <a:custGeom>
              <a:avLst/>
              <a:gdLst/>
              <a:ahLst/>
              <a:cxnLst/>
              <a:rect l="l" t="t" r="r" b="b"/>
              <a:pathLst>
                <a:path w="2490" h="2490" extrusionOk="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3" name="Google Shape;6543;p65"/>
            <p:cNvSpPr/>
            <p:nvPr/>
          </p:nvSpPr>
          <p:spPr>
            <a:xfrm>
              <a:off x="-37806500" y="3643030"/>
              <a:ext cx="319025" cy="206400"/>
            </a:xfrm>
            <a:custGeom>
              <a:avLst/>
              <a:gdLst/>
              <a:ahLst/>
              <a:cxnLst/>
              <a:rect l="l" t="t" r="r" b="b"/>
              <a:pathLst>
                <a:path w="12761" h="8256" extrusionOk="0">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4" name="Google Shape;6544;p65"/>
          <p:cNvGrpSpPr/>
          <p:nvPr/>
        </p:nvGrpSpPr>
        <p:grpSpPr>
          <a:xfrm>
            <a:off x="3505508" y="3801381"/>
            <a:ext cx="368134" cy="371814"/>
            <a:chOff x="-37804925" y="3953450"/>
            <a:chExt cx="315075" cy="318225"/>
          </a:xfrm>
        </p:grpSpPr>
        <p:sp>
          <p:nvSpPr>
            <p:cNvPr id="6545" name="Google Shape;6545;p65"/>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6" name="Google Shape;6546;p65"/>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65"/>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48" name="Google Shape;6548;p65"/>
          <p:cNvSpPr/>
          <p:nvPr/>
        </p:nvSpPr>
        <p:spPr>
          <a:xfrm>
            <a:off x="2754452" y="4266125"/>
            <a:ext cx="265986" cy="369039"/>
          </a:xfrm>
          <a:custGeom>
            <a:avLst/>
            <a:gdLst/>
            <a:ahLst/>
            <a:cxnLst/>
            <a:rect l="l" t="t" r="r" b="b"/>
            <a:pathLst>
              <a:path w="9106" h="12634" extrusionOk="0">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49" name="Google Shape;6549;p65"/>
          <p:cNvGrpSpPr/>
          <p:nvPr/>
        </p:nvGrpSpPr>
        <p:grpSpPr>
          <a:xfrm>
            <a:off x="4860977" y="1553988"/>
            <a:ext cx="355663" cy="308725"/>
            <a:chOff x="-28462125" y="3199700"/>
            <a:chExt cx="298550" cy="259150"/>
          </a:xfrm>
        </p:grpSpPr>
        <p:sp>
          <p:nvSpPr>
            <p:cNvPr id="6550" name="Google Shape;6550;p65"/>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65"/>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2" name="Google Shape;6552;p65"/>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53" name="Google Shape;6553;p65"/>
          <p:cNvGrpSpPr/>
          <p:nvPr/>
        </p:nvGrpSpPr>
        <p:grpSpPr>
          <a:xfrm>
            <a:off x="4861930" y="1988678"/>
            <a:ext cx="353757" cy="352833"/>
            <a:chOff x="-28461325" y="3545475"/>
            <a:chExt cx="296950" cy="296175"/>
          </a:xfrm>
        </p:grpSpPr>
        <p:sp>
          <p:nvSpPr>
            <p:cNvPr id="6554" name="Google Shape;6554;p65"/>
            <p:cNvSpPr/>
            <p:nvPr/>
          </p:nvSpPr>
          <p:spPr>
            <a:xfrm>
              <a:off x="-28461325" y="3666775"/>
              <a:ext cx="34675" cy="52775"/>
            </a:xfrm>
            <a:custGeom>
              <a:avLst/>
              <a:gdLst/>
              <a:ahLst/>
              <a:cxnLst/>
              <a:rect l="l" t="t" r="r" b="b"/>
              <a:pathLst>
                <a:path w="1387" h="2111" extrusionOk="0">
                  <a:moveTo>
                    <a:pt x="0" y="0"/>
                  </a:moveTo>
                  <a:lnTo>
                    <a:pt x="0" y="2111"/>
                  </a:lnTo>
                  <a:lnTo>
                    <a:pt x="1386" y="2111"/>
                  </a:lnTo>
                  <a:lnTo>
                    <a:pt x="138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65"/>
            <p:cNvSpPr/>
            <p:nvPr/>
          </p:nvSpPr>
          <p:spPr>
            <a:xfrm>
              <a:off x="-28461325" y="3737650"/>
              <a:ext cx="52775" cy="17350"/>
            </a:xfrm>
            <a:custGeom>
              <a:avLst/>
              <a:gdLst/>
              <a:ahLst/>
              <a:cxnLst/>
              <a:rect l="l" t="t" r="r" b="b"/>
              <a:pathLst>
                <a:path w="2111" h="694" extrusionOk="0">
                  <a:moveTo>
                    <a:pt x="0" y="1"/>
                  </a:moveTo>
                  <a:lnTo>
                    <a:pt x="0" y="694"/>
                  </a:lnTo>
                  <a:lnTo>
                    <a:pt x="1733" y="694"/>
                  </a:lnTo>
                  <a:cubicBezTo>
                    <a:pt x="1954" y="694"/>
                    <a:pt x="2111" y="536"/>
                    <a:pt x="2111" y="347"/>
                  </a:cubicBezTo>
                  <a:cubicBezTo>
                    <a:pt x="2111" y="158"/>
                    <a:pt x="1954"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65"/>
            <p:cNvSpPr/>
            <p:nvPr/>
          </p:nvSpPr>
          <p:spPr>
            <a:xfrm>
              <a:off x="-28461325" y="3632100"/>
              <a:ext cx="52775" cy="17375"/>
            </a:xfrm>
            <a:custGeom>
              <a:avLst/>
              <a:gdLst/>
              <a:ahLst/>
              <a:cxnLst/>
              <a:rect l="l" t="t" r="r" b="b"/>
              <a:pathLst>
                <a:path w="2111" h="695" extrusionOk="0">
                  <a:moveTo>
                    <a:pt x="0" y="1"/>
                  </a:moveTo>
                  <a:lnTo>
                    <a:pt x="0" y="694"/>
                  </a:lnTo>
                  <a:lnTo>
                    <a:pt x="1733" y="694"/>
                  </a:lnTo>
                  <a:cubicBezTo>
                    <a:pt x="1954" y="694"/>
                    <a:pt x="2111" y="537"/>
                    <a:pt x="2111" y="348"/>
                  </a:cubicBezTo>
                  <a:cubicBezTo>
                    <a:pt x="2111" y="159"/>
                    <a:pt x="1954"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7" name="Google Shape;6557;p65"/>
            <p:cNvSpPr/>
            <p:nvPr/>
          </p:nvSpPr>
          <p:spPr>
            <a:xfrm>
              <a:off x="-28460550" y="3545475"/>
              <a:ext cx="296175" cy="296175"/>
            </a:xfrm>
            <a:custGeom>
              <a:avLst/>
              <a:gdLst/>
              <a:ahLst/>
              <a:cxnLst/>
              <a:rect l="l" t="t" r="r" b="b"/>
              <a:pathLst>
                <a:path w="11847" h="11847" extrusionOk="0">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8" name="Google Shape;6558;p65"/>
            <p:cNvSpPr/>
            <p:nvPr/>
          </p:nvSpPr>
          <p:spPr>
            <a:xfrm>
              <a:off x="-28347925" y="3649450"/>
              <a:ext cx="86675" cy="86650"/>
            </a:xfrm>
            <a:custGeom>
              <a:avLst/>
              <a:gdLst/>
              <a:ahLst/>
              <a:cxnLst/>
              <a:rect l="l" t="t" r="r" b="b"/>
              <a:pathLst>
                <a:path w="3467" h="3466" extrusionOk="0">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9" name="Google Shape;6559;p65"/>
            <p:cNvSpPr/>
            <p:nvPr/>
          </p:nvSpPr>
          <p:spPr>
            <a:xfrm>
              <a:off x="-28408550" y="3597450"/>
              <a:ext cx="191400" cy="192200"/>
            </a:xfrm>
            <a:custGeom>
              <a:avLst/>
              <a:gdLst/>
              <a:ahLst/>
              <a:cxnLst/>
              <a:rect l="l" t="t" r="r" b="b"/>
              <a:pathLst>
                <a:path w="7656" h="7688" extrusionOk="0">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0" name="Google Shape;6560;p65"/>
          <p:cNvGrpSpPr/>
          <p:nvPr/>
        </p:nvGrpSpPr>
        <p:grpSpPr>
          <a:xfrm>
            <a:off x="4858162" y="2438722"/>
            <a:ext cx="361292" cy="352803"/>
            <a:chOff x="-28463700" y="3914875"/>
            <a:chExt cx="303275" cy="296150"/>
          </a:xfrm>
        </p:grpSpPr>
        <p:sp>
          <p:nvSpPr>
            <p:cNvPr id="6561" name="Google Shape;6561;p65"/>
            <p:cNvSpPr/>
            <p:nvPr/>
          </p:nvSpPr>
          <p:spPr>
            <a:xfrm>
              <a:off x="-28333725" y="4057375"/>
              <a:ext cx="86650" cy="64650"/>
            </a:xfrm>
            <a:custGeom>
              <a:avLst/>
              <a:gdLst/>
              <a:ahLst/>
              <a:cxnLst/>
              <a:rect l="l" t="t" r="r" b="b"/>
              <a:pathLst>
                <a:path w="3466" h="2586" extrusionOk="0">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65"/>
            <p:cNvSpPr/>
            <p:nvPr/>
          </p:nvSpPr>
          <p:spPr>
            <a:xfrm>
              <a:off x="-28463700" y="3914875"/>
              <a:ext cx="303275" cy="296150"/>
            </a:xfrm>
            <a:custGeom>
              <a:avLst/>
              <a:gdLst/>
              <a:ahLst/>
              <a:cxnLst/>
              <a:rect l="l" t="t" r="r" b="b"/>
              <a:pathLst>
                <a:path w="12131" h="11846" extrusionOk="0">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3" name="Google Shape;6563;p65"/>
          <p:cNvGrpSpPr/>
          <p:nvPr/>
        </p:nvGrpSpPr>
        <p:grpSpPr>
          <a:xfrm>
            <a:off x="7092947" y="1594805"/>
            <a:ext cx="351880" cy="227092"/>
            <a:chOff x="-26573400" y="3224125"/>
            <a:chExt cx="295375" cy="190625"/>
          </a:xfrm>
        </p:grpSpPr>
        <p:sp>
          <p:nvSpPr>
            <p:cNvPr id="6564" name="Google Shape;6564;p65"/>
            <p:cNvSpPr/>
            <p:nvPr/>
          </p:nvSpPr>
          <p:spPr>
            <a:xfrm>
              <a:off x="-26330800" y="3327900"/>
              <a:ext cx="52775" cy="68750"/>
            </a:xfrm>
            <a:custGeom>
              <a:avLst/>
              <a:gdLst/>
              <a:ahLst/>
              <a:cxnLst/>
              <a:rect l="l" t="t" r="r" b="b"/>
              <a:pathLst>
                <a:path w="2111" h="2750" extrusionOk="0">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5" name="Google Shape;6565;p65"/>
            <p:cNvSpPr/>
            <p:nvPr/>
          </p:nvSpPr>
          <p:spPr>
            <a:xfrm>
              <a:off x="-26573400" y="3224125"/>
              <a:ext cx="293025" cy="190625"/>
            </a:xfrm>
            <a:custGeom>
              <a:avLst/>
              <a:gdLst/>
              <a:ahLst/>
              <a:cxnLst/>
              <a:rect l="l" t="t" r="r" b="b"/>
              <a:pathLst>
                <a:path w="11721" h="7625" extrusionOk="0">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6" name="Google Shape;6566;p65"/>
          <p:cNvGrpSpPr/>
          <p:nvPr/>
        </p:nvGrpSpPr>
        <p:grpSpPr>
          <a:xfrm>
            <a:off x="7092947" y="1989140"/>
            <a:ext cx="351880" cy="351910"/>
            <a:chOff x="-26573400" y="3546250"/>
            <a:chExt cx="295375" cy="295400"/>
          </a:xfrm>
        </p:grpSpPr>
        <p:sp>
          <p:nvSpPr>
            <p:cNvPr id="6567" name="Google Shape;6567;p65"/>
            <p:cNvSpPr/>
            <p:nvPr/>
          </p:nvSpPr>
          <p:spPr>
            <a:xfrm>
              <a:off x="-26464700" y="3599225"/>
              <a:ext cx="77200" cy="38425"/>
            </a:xfrm>
            <a:custGeom>
              <a:avLst/>
              <a:gdLst/>
              <a:ahLst/>
              <a:cxnLst/>
              <a:rect l="l" t="t" r="r" b="b"/>
              <a:pathLst>
                <a:path w="3088" h="1537" extrusionOk="0">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8" name="Google Shape;6568;p65"/>
            <p:cNvSpPr/>
            <p:nvPr/>
          </p:nvSpPr>
          <p:spPr>
            <a:xfrm>
              <a:off x="-26434775" y="3686450"/>
              <a:ext cx="17350" cy="17350"/>
            </a:xfrm>
            <a:custGeom>
              <a:avLst/>
              <a:gdLst/>
              <a:ahLst/>
              <a:cxnLst/>
              <a:rect l="l" t="t" r="r" b="b"/>
              <a:pathLst>
                <a:path w="694" h="694" extrusionOk="0">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9" name="Google Shape;6569;p65"/>
            <p:cNvSpPr/>
            <p:nvPr/>
          </p:nvSpPr>
          <p:spPr>
            <a:xfrm>
              <a:off x="-26520625" y="3703775"/>
              <a:ext cx="55950" cy="67775"/>
            </a:xfrm>
            <a:custGeom>
              <a:avLst/>
              <a:gdLst/>
              <a:ahLst/>
              <a:cxnLst/>
              <a:rect l="l" t="t" r="r" b="b"/>
              <a:pathLst>
                <a:path w="2238" h="2711" extrusionOk="0">
                  <a:moveTo>
                    <a:pt x="1387" y="1"/>
                  </a:moveTo>
                  <a:lnTo>
                    <a:pt x="1" y="32"/>
                  </a:lnTo>
                  <a:cubicBezTo>
                    <a:pt x="127" y="1104"/>
                    <a:pt x="662" y="2080"/>
                    <a:pt x="1544" y="2710"/>
                  </a:cubicBezTo>
                  <a:lnTo>
                    <a:pt x="2237" y="1545"/>
                  </a:lnTo>
                  <a:cubicBezTo>
                    <a:pt x="1765" y="1135"/>
                    <a:pt x="1450" y="600"/>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0" name="Google Shape;6570;p65"/>
            <p:cNvSpPr/>
            <p:nvPr/>
          </p:nvSpPr>
          <p:spPr>
            <a:xfrm>
              <a:off x="-26387525" y="3703000"/>
              <a:ext cx="55950" cy="67750"/>
            </a:xfrm>
            <a:custGeom>
              <a:avLst/>
              <a:gdLst/>
              <a:ahLst/>
              <a:cxnLst/>
              <a:rect l="l" t="t" r="r" b="b"/>
              <a:pathLst>
                <a:path w="2238" h="2710" extrusionOk="0">
                  <a:moveTo>
                    <a:pt x="851" y="0"/>
                  </a:moveTo>
                  <a:cubicBezTo>
                    <a:pt x="757" y="631"/>
                    <a:pt x="473" y="1166"/>
                    <a:pt x="1" y="1544"/>
                  </a:cubicBezTo>
                  <a:lnTo>
                    <a:pt x="694" y="2710"/>
                  </a:lnTo>
                  <a:cubicBezTo>
                    <a:pt x="1576" y="2080"/>
                    <a:pt x="2112" y="1103"/>
                    <a:pt x="2238" y="32"/>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1" name="Google Shape;6571;p65"/>
            <p:cNvSpPr/>
            <p:nvPr/>
          </p:nvSpPr>
          <p:spPr>
            <a:xfrm>
              <a:off x="-26573400" y="3546250"/>
              <a:ext cx="295375" cy="295400"/>
            </a:xfrm>
            <a:custGeom>
              <a:avLst/>
              <a:gdLst/>
              <a:ahLst/>
              <a:cxnLst/>
              <a:rect l="l" t="t" r="r" b="b"/>
              <a:pathLst>
                <a:path w="11815" h="11816" extrusionOk="0">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2" name="Google Shape;6572;p65"/>
          <p:cNvGrpSpPr/>
          <p:nvPr/>
        </p:nvGrpSpPr>
        <p:grpSpPr>
          <a:xfrm>
            <a:off x="7081228" y="2439049"/>
            <a:ext cx="375319" cy="352148"/>
            <a:chOff x="-26583625" y="3917025"/>
            <a:chExt cx="315050" cy="295600"/>
          </a:xfrm>
        </p:grpSpPr>
        <p:sp>
          <p:nvSpPr>
            <p:cNvPr id="6573" name="Google Shape;6573;p65"/>
            <p:cNvSpPr/>
            <p:nvPr/>
          </p:nvSpPr>
          <p:spPr>
            <a:xfrm>
              <a:off x="-26413500" y="3918400"/>
              <a:ext cx="144925" cy="135125"/>
            </a:xfrm>
            <a:custGeom>
              <a:avLst/>
              <a:gdLst/>
              <a:ahLst/>
              <a:cxnLst/>
              <a:rect l="l" t="t" r="r" b="b"/>
              <a:pathLst>
                <a:path w="5797" h="5405" extrusionOk="0">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4" name="Google Shape;6574;p65"/>
            <p:cNvSpPr/>
            <p:nvPr/>
          </p:nvSpPr>
          <p:spPr>
            <a:xfrm>
              <a:off x="-26466275" y="4026700"/>
              <a:ext cx="78775" cy="77225"/>
            </a:xfrm>
            <a:custGeom>
              <a:avLst/>
              <a:gdLst/>
              <a:ahLst/>
              <a:cxnLst/>
              <a:rect l="l" t="t" r="r" b="b"/>
              <a:pathLst>
                <a:path w="3151" h="3089" extrusionOk="0">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65"/>
            <p:cNvSpPr/>
            <p:nvPr/>
          </p:nvSpPr>
          <p:spPr>
            <a:xfrm>
              <a:off x="-26583625" y="4077125"/>
              <a:ext cx="144925" cy="134700"/>
            </a:xfrm>
            <a:custGeom>
              <a:avLst/>
              <a:gdLst/>
              <a:ahLst/>
              <a:cxnLst/>
              <a:rect l="l" t="t" r="r" b="b"/>
              <a:pathLst>
                <a:path w="5797" h="5388" extrusionOk="0">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6" name="Google Shape;6576;p65"/>
            <p:cNvSpPr/>
            <p:nvPr/>
          </p:nvSpPr>
          <p:spPr>
            <a:xfrm>
              <a:off x="-26581275" y="3917025"/>
              <a:ext cx="311125" cy="295600"/>
            </a:xfrm>
            <a:custGeom>
              <a:avLst/>
              <a:gdLst/>
              <a:ahLst/>
              <a:cxnLst/>
              <a:rect l="l" t="t" r="r" b="b"/>
              <a:pathLst>
                <a:path w="12445" h="11824" extrusionOk="0">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77" name="Google Shape;6577;p65"/>
          <p:cNvSpPr/>
          <p:nvPr/>
        </p:nvSpPr>
        <p:spPr>
          <a:xfrm>
            <a:off x="5748315" y="2919564"/>
            <a:ext cx="352833" cy="351880"/>
          </a:xfrm>
          <a:custGeom>
            <a:avLst/>
            <a:gdLst/>
            <a:ahLst/>
            <a:cxnLst/>
            <a:rect l="l" t="t" r="r" b="b"/>
            <a:pathLst>
              <a:path w="11847" h="11815" extrusionOk="0">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78" name="Google Shape;6578;p65"/>
          <p:cNvGrpSpPr/>
          <p:nvPr/>
        </p:nvGrpSpPr>
        <p:grpSpPr>
          <a:xfrm>
            <a:off x="5779742" y="3398079"/>
            <a:ext cx="289039" cy="352833"/>
            <a:chOff x="-24694925" y="3518700"/>
            <a:chExt cx="242625" cy="296175"/>
          </a:xfrm>
        </p:grpSpPr>
        <p:sp>
          <p:nvSpPr>
            <p:cNvPr id="6579" name="Google Shape;6579;p65"/>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0" name="Google Shape;6580;p65"/>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65"/>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2" name="Google Shape;6582;p65"/>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3" name="Google Shape;6583;p65"/>
          <p:cNvGrpSpPr/>
          <p:nvPr/>
        </p:nvGrpSpPr>
        <p:grpSpPr>
          <a:xfrm>
            <a:off x="5779280" y="3848107"/>
            <a:ext cx="289962" cy="352833"/>
            <a:chOff x="-24709100" y="3888875"/>
            <a:chExt cx="243400" cy="296175"/>
          </a:xfrm>
        </p:grpSpPr>
        <p:sp>
          <p:nvSpPr>
            <p:cNvPr id="6584" name="Google Shape;6584;p65"/>
            <p:cNvSpPr/>
            <p:nvPr/>
          </p:nvSpPr>
          <p:spPr>
            <a:xfrm>
              <a:off x="-24587800" y="3888875"/>
              <a:ext cx="105575" cy="227650"/>
            </a:xfrm>
            <a:custGeom>
              <a:avLst/>
              <a:gdLst/>
              <a:ahLst/>
              <a:cxnLst/>
              <a:rect l="l" t="t" r="r" b="b"/>
              <a:pathLst>
                <a:path w="4223" h="9106" extrusionOk="0">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5" name="Google Shape;6585;p65"/>
            <p:cNvSpPr/>
            <p:nvPr/>
          </p:nvSpPr>
          <p:spPr>
            <a:xfrm>
              <a:off x="-24536600" y="4132250"/>
              <a:ext cx="70900" cy="17350"/>
            </a:xfrm>
            <a:custGeom>
              <a:avLst/>
              <a:gdLst/>
              <a:ahLst/>
              <a:cxnLst/>
              <a:rect l="l" t="t" r="r" b="b"/>
              <a:pathLst>
                <a:path w="2836" h="694" extrusionOk="0">
                  <a:moveTo>
                    <a:pt x="0" y="1"/>
                  </a:moveTo>
                  <a:lnTo>
                    <a:pt x="347" y="694"/>
                  </a:lnTo>
                  <a:lnTo>
                    <a:pt x="2489" y="694"/>
                  </a:lnTo>
                  <a:cubicBezTo>
                    <a:pt x="2678" y="694"/>
                    <a:pt x="2836" y="536"/>
                    <a:pt x="2836" y="347"/>
                  </a:cubicBezTo>
                  <a:cubicBezTo>
                    <a:pt x="2836" y="158"/>
                    <a:pt x="2678" y="1"/>
                    <a:pt x="24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6" name="Google Shape;6586;p65"/>
            <p:cNvSpPr/>
            <p:nvPr/>
          </p:nvSpPr>
          <p:spPr>
            <a:xfrm>
              <a:off x="-24709100" y="3963700"/>
              <a:ext cx="208750" cy="221350"/>
            </a:xfrm>
            <a:custGeom>
              <a:avLst/>
              <a:gdLst/>
              <a:ahLst/>
              <a:cxnLst/>
              <a:rect l="l" t="t" r="r" b="b"/>
              <a:pathLst>
                <a:path w="8350" h="8854" extrusionOk="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7" name="Google Shape;6587;p65"/>
          <p:cNvGrpSpPr/>
          <p:nvPr/>
        </p:nvGrpSpPr>
        <p:grpSpPr>
          <a:xfrm>
            <a:off x="7979280" y="2920770"/>
            <a:ext cx="356556" cy="349557"/>
            <a:chOff x="-22863675" y="3131775"/>
            <a:chExt cx="299300" cy="293425"/>
          </a:xfrm>
        </p:grpSpPr>
        <p:sp>
          <p:nvSpPr>
            <p:cNvPr id="6588" name="Google Shape;6588;p65"/>
            <p:cNvSpPr/>
            <p:nvPr/>
          </p:nvSpPr>
          <p:spPr>
            <a:xfrm>
              <a:off x="-22863675" y="3131775"/>
              <a:ext cx="299300" cy="293425"/>
            </a:xfrm>
            <a:custGeom>
              <a:avLst/>
              <a:gdLst/>
              <a:ahLst/>
              <a:cxnLst/>
              <a:rect l="l" t="t" r="r" b="b"/>
              <a:pathLst>
                <a:path w="11972" h="11737" extrusionOk="0">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9" name="Google Shape;6589;p65"/>
            <p:cNvSpPr/>
            <p:nvPr/>
          </p:nvSpPr>
          <p:spPr>
            <a:xfrm>
              <a:off x="-22740025" y="3217825"/>
              <a:ext cx="52000" cy="51225"/>
            </a:xfrm>
            <a:custGeom>
              <a:avLst/>
              <a:gdLst/>
              <a:ahLst/>
              <a:cxnLst/>
              <a:rect l="l" t="t" r="r" b="b"/>
              <a:pathLst>
                <a:path w="2080" h="2049" extrusionOk="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65"/>
            <p:cNvSpPr/>
            <p:nvPr/>
          </p:nvSpPr>
          <p:spPr>
            <a:xfrm>
              <a:off x="-22705375" y="3321800"/>
              <a:ext cx="17350" cy="18125"/>
            </a:xfrm>
            <a:custGeom>
              <a:avLst/>
              <a:gdLst/>
              <a:ahLst/>
              <a:cxnLst/>
              <a:rect l="l" t="t" r="r" b="b"/>
              <a:pathLst>
                <a:path w="694" h="725" extrusionOk="0">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1" name="Google Shape;6591;p65"/>
          <p:cNvGrpSpPr/>
          <p:nvPr/>
        </p:nvGrpSpPr>
        <p:grpSpPr>
          <a:xfrm>
            <a:off x="5322144" y="1531949"/>
            <a:ext cx="310602" cy="352803"/>
            <a:chOff x="-28069875" y="3175300"/>
            <a:chExt cx="260725" cy="296150"/>
          </a:xfrm>
        </p:grpSpPr>
        <p:sp>
          <p:nvSpPr>
            <p:cNvPr id="6592" name="Google Shape;6592;p65"/>
            <p:cNvSpPr/>
            <p:nvPr/>
          </p:nvSpPr>
          <p:spPr>
            <a:xfrm>
              <a:off x="-28059650" y="3192625"/>
              <a:ext cx="26025" cy="70125"/>
            </a:xfrm>
            <a:custGeom>
              <a:avLst/>
              <a:gdLst/>
              <a:ahLst/>
              <a:cxnLst/>
              <a:rect l="l" t="t" r="r" b="b"/>
              <a:pathLst>
                <a:path w="1041" h="2805" extrusionOk="0">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65"/>
            <p:cNvSpPr/>
            <p:nvPr/>
          </p:nvSpPr>
          <p:spPr>
            <a:xfrm>
              <a:off x="-27843050" y="3192625"/>
              <a:ext cx="26025" cy="69325"/>
            </a:xfrm>
            <a:custGeom>
              <a:avLst/>
              <a:gdLst/>
              <a:ahLst/>
              <a:cxnLst/>
              <a:rect l="l" t="t" r="r" b="b"/>
              <a:pathLst>
                <a:path w="1041" h="2773" extrusionOk="0">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4" name="Google Shape;6594;p65"/>
            <p:cNvSpPr/>
            <p:nvPr/>
          </p:nvSpPr>
          <p:spPr>
            <a:xfrm>
              <a:off x="-27973000" y="3202075"/>
              <a:ext cx="26000" cy="57525"/>
            </a:xfrm>
            <a:custGeom>
              <a:avLst/>
              <a:gdLst/>
              <a:ahLst/>
              <a:cxnLst/>
              <a:rect l="l" t="t" r="r" b="b"/>
              <a:pathLst>
                <a:path w="1040" h="2301" extrusionOk="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5" name="Google Shape;6595;p65"/>
            <p:cNvSpPr/>
            <p:nvPr/>
          </p:nvSpPr>
          <p:spPr>
            <a:xfrm>
              <a:off x="-27929675" y="3202075"/>
              <a:ext cx="26000" cy="57525"/>
            </a:xfrm>
            <a:custGeom>
              <a:avLst/>
              <a:gdLst/>
              <a:ahLst/>
              <a:cxnLst/>
              <a:rect l="l" t="t" r="r" b="b"/>
              <a:pathLst>
                <a:path w="1040" h="2301" extrusionOk="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65"/>
            <p:cNvSpPr/>
            <p:nvPr/>
          </p:nvSpPr>
          <p:spPr>
            <a:xfrm>
              <a:off x="-28016325" y="3175300"/>
              <a:ext cx="26025" cy="91375"/>
            </a:xfrm>
            <a:custGeom>
              <a:avLst/>
              <a:gdLst/>
              <a:ahLst/>
              <a:cxnLst/>
              <a:rect l="l" t="t" r="r" b="b"/>
              <a:pathLst>
                <a:path w="1041" h="3655" extrusionOk="0">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7" name="Google Shape;6597;p65"/>
            <p:cNvSpPr/>
            <p:nvPr/>
          </p:nvSpPr>
          <p:spPr>
            <a:xfrm>
              <a:off x="-27886375" y="3176075"/>
              <a:ext cx="26025" cy="91400"/>
            </a:xfrm>
            <a:custGeom>
              <a:avLst/>
              <a:gdLst/>
              <a:ahLst/>
              <a:cxnLst/>
              <a:rect l="l" t="t" r="r" b="b"/>
              <a:pathLst>
                <a:path w="1041" h="3656" extrusionOk="0">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8" name="Google Shape;6598;p65"/>
            <p:cNvSpPr/>
            <p:nvPr/>
          </p:nvSpPr>
          <p:spPr>
            <a:xfrm>
              <a:off x="-28017900" y="3269025"/>
              <a:ext cx="161475" cy="133125"/>
            </a:xfrm>
            <a:custGeom>
              <a:avLst/>
              <a:gdLst/>
              <a:ahLst/>
              <a:cxnLst/>
              <a:rect l="l" t="t" r="r" b="b"/>
              <a:pathLst>
                <a:path w="6459" h="5325" extrusionOk="0">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65"/>
            <p:cNvSpPr/>
            <p:nvPr/>
          </p:nvSpPr>
          <p:spPr>
            <a:xfrm>
              <a:off x="-27930475" y="3269800"/>
              <a:ext cx="121325" cy="201650"/>
            </a:xfrm>
            <a:custGeom>
              <a:avLst/>
              <a:gdLst/>
              <a:ahLst/>
              <a:cxnLst/>
              <a:rect l="l" t="t" r="r" b="b"/>
              <a:pathLst>
                <a:path w="4853" h="8066" extrusionOk="0">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65"/>
            <p:cNvSpPr/>
            <p:nvPr/>
          </p:nvSpPr>
          <p:spPr>
            <a:xfrm>
              <a:off x="-28069875" y="3271375"/>
              <a:ext cx="122875" cy="200075"/>
            </a:xfrm>
            <a:custGeom>
              <a:avLst/>
              <a:gdLst/>
              <a:ahLst/>
              <a:cxnLst/>
              <a:rect l="l" t="t" r="r" b="b"/>
              <a:pathLst>
                <a:path w="4915" h="8003" extrusionOk="0">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01" name="Google Shape;6601;p65"/>
          <p:cNvSpPr/>
          <p:nvPr/>
        </p:nvSpPr>
        <p:spPr>
          <a:xfrm>
            <a:off x="5301578" y="1989685"/>
            <a:ext cx="352803" cy="350719"/>
          </a:xfrm>
          <a:custGeom>
            <a:avLst/>
            <a:gdLst/>
            <a:ahLst/>
            <a:cxnLst/>
            <a:rect l="l" t="t" r="r" b="b"/>
            <a:pathLst>
              <a:path w="11846" h="11776" extrusionOk="0">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02" name="Google Shape;6602;p65"/>
          <p:cNvGrpSpPr/>
          <p:nvPr/>
        </p:nvGrpSpPr>
        <p:grpSpPr>
          <a:xfrm>
            <a:off x="5363423" y="2439183"/>
            <a:ext cx="228045" cy="351880"/>
            <a:chOff x="-28032075" y="3916450"/>
            <a:chExt cx="191425" cy="295375"/>
          </a:xfrm>
        </p:grpSpPr>
        <p:sp>
          <p:nvSpPr>
            <p:cNvPr id="6603" name="Google Shape;6603;p65"/>
            <p:cNvSpPr/>
            <p:nvPr/>
          </p:nvSpPr>
          <p:spPr>
            <a:xfrm>
              <a:off x="-27996625" y="3916450"/>
              <a:ext cx="120525" cy="51225"/>
            </a:xfrm>
            <a:custGeom>
              <a:avLst/>
              <a:gdLst/>
              <a:ahLst/>
              <a:cxnLst/>
              <a:rect l="l" t="t" r="r" b="b"/>
              <a:pathLst>
                <a:path w="4821" h="2049" extrusionOk="0">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4" name="Google Shape;6604;p65"/>
            <p:cNvSpPr/>
            <p:nvPr/>
          </p:nvSpPr>
          <p:spPr>
            <a:xfrm>
              <a:off x="-28032075" y="4089975"/>
              <a:ext cx="191425" cy="121850"/>
            </a:xfrm>
            <a:custGeom>
              <a:avLst/>
              <a:gdLst/>
              <a:ahLst/>
              <a:cxnLst/>
              <a:rect l="l" t="t" r="r" b="b"/>
              <a:pathLst>
                <a:path w="7657" h="4874" extrusionOk="0">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5" name="Google Shape;6605;p65"/>
            <p:cNvSpPr/>
            <p:nvPr/>
          </p:nvSpPr>
          <p:spPr>
            <a:xfrm>
              <a:off x="-28024975" y="3985750"/>
              <a:ext cx="181950" cy="121975"/>
            </a:xfrm>
            <a:custGeom>
              <a:avLst/>
              <a:gdLst/>
              <a:ahLst/>
              <a:cxnLst/>
              <a:rect l="l" t="t" r="r" b="b"/>
              <a:pathLst>
                <a:path w="7278" h="4879" extrusionOk="0">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6" name="Google Shape;6606;p65"/>
          <p:cNvGrpSpPr/>
          <p:nvPr/>
        </p:nvGrpSpPr>
        <p:grpSpPr>
          <a:xfrm>
            <a:off x="7528769" y="1531934"/>
            <a:ext cx="352833" cy="352833"/>
            <a:chOff x="-26201650" y="3176075"/>
            <a:chExt cx="296175" cy="296175"/>
          </a:xfrm>
        </p:grpSpPr>
        <p:sp>
          <p:nvSpPr>
            <p:cNvPr id="6607" name="Google Shape;6607;p65"/>
            <p:cNvSpPr/>
            <p:nvPr/>
          </p:nvSpPr>
          <p:spPr>
            <a:xfrm>
              <a:off x="-26082700" y="3176075"/>
              <a:ext cx="51200" cy="226875"/>
            </a:xfrm>
            <a:custGeom>
              <a:avLst/>
              <a:gdLst/>
              <a:ahLst/>
              <a:cxnLst/>
              <a:rect l="l" t="t" r="r" b="b"/>
              <a:pathLst>
                <a:path w="2048" h="9075" extrusionOk="0">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8" name="Google Shape;6608;p65"/>
            <p:cNvSpPr/>
            <p:nvPr/>
          </p:nvSpPr>
          <p:spPr>
            <a:xfrm>
              <a:off x="-26201650" y="3317075"/>
              <a:ext cx="296175" cy="155175"/>
            </a:xfrm>
            <a:custGeom>
              <a:avLst/>
              <a:gdLst/>
              <a:ahLst/>
              <a:cxnLst/>
              <a:rect l="l" t="t" r="r" b="b"/>
              <a:pathLst>
                <a:path w="11847" h="6207" extrusionOk="0">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9" name="Google Shape;6609;p65"/>
          <p:cNvGrpSpPr/>
          <p:nvPr/>
        </p:nvGrpSpPr>
        <p:grpSpPr>
          <a:xfrm>
            <a:off x="7528293" y="1989155"/>
            <a:ext cx="353786" cy="351880"/>
            <a:chOff x="-26204800" y="3547050"/>
            <a:chExt cx="296975" cy="295375"/>
          </a:xfrm>
        </p:grpSpPr>
        <p:sp>
          <p:nvSpPr>
            <p:cNvPr id="6610" name="Google Shape;6610;p65"/>
            <p:cNvSpPr/>
            <p:nvPr/>
          </p:nvSpPr>
          <p:spPr>
            <a:xfrm>
              <a:off x="-26204000" y="3669125"/>
              <a:ext cx="296175" cy="173300"/>
            </a:xfrm>
            <a:custGeom>
              <a:avLst/>
              <a:gdLst/>
              <a:ahLst/>
              <a:cxnLst/>
              <a:rect l="l" t="t" r="r" b="b"/>
              <a:pathLst>
                <a:path w="11847" h="6932" extrusionOk="0">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1" name="Google Shape;6611;p65"/>
            <p:cNvSpPr/>
            <p:nvPr/>
          </p:nvSpPr>
          <p:spPr>
            <a:xfrm>
              <a:off x="-26204800" y="3547050"/>
              <a:ext cx="296975" cy="122100"/>
            </a:xfrm>
            <a:custGeom>
              <a:avLst/>
              <a:gdLst/>
              <a:ahLst/>
              <a:cxnLst/>
              <a:rect l="l" t="t" r="r" b="b"/>
              <a:pathLst>
                <a:path w="11879" h="4884" extrusionOk="0">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12" name="Google Shape;6612;p65"/>
          <p:cNvSpPr/>
          <p:nvPr/>
        </p:nvSpPr>
        <p:spPr>
          <a:xfrm>
            <a:off x="7561179" y="2438650"/>
            <a:ext cx="289009" cy="352833"/>
          </a:xfrm>
          <a:custGeom>
            <a:avLst/>
            <a:gdLst/>
            <a:ahLst/>
            <a:cxnLst/>
            <a:rect l="l" t="t" r="r" b="b"/>
            <a:pathLst>
              <a:path w="9704" h="11847" extrusionOk="0">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13" name="Google Shape;6613;p65"/>
          <p:cNvGrpSpPr/>
          <p:nvPr/>
        </p:nvGrpSpPr>
        <p:grpSpPr>
          <a:xfrm>
            <a:off x="6199548" y="2919133"/>
            <a:ext cx="345328" cy="352833"/>
            <a:chOff x="-24353875" y="3147725"/>
            <a:chExt cx="289875" cy="296175"/>
          </a:xfrm>
        </p:grpSpPr>
        <p:sp>
          <p:nvSpPr>
            <p:cNvPr id="6614" name="Google Shape;6614;p65"/>
            <p:cNvSpPr/>
            <p:nvPr/>
          </p:nvSpPr>
          <p:spPr>
            <a:xfrm>
              <a:off x="-24238100" y="3271375"/>
              <a:ext cx="52025" cy="51225"/>
            </a:xfrm>
            <a:custGeom>
              <a:avLst/>
              <a:gdLst/>
              <a:ahLst/>
              <a:cxnLst/>
              <a:rect l="l" t="t" r="r" b="b"/>
              <a:pathLst>
                <a:path w="2081" h="2049" extrusionOk="0">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5" name="Google Shape;6615;p65"/>
            <p:cNvSpPr/>
            <p:nvPr/>
          </p:nvSpPr>
          <p:spPr>
            <a:xfrm>
              <a:off x="-24353875" y="3147725"/>
              <a:ext cx="289875" cy="296175"/>
            </a:xfrm>
            <a:custGeom>
              <a:avLst/>
              <a:gdLst/>
              <a:ahLst/>
              <a:cxnLst/>
              <a:rect l="l" t="t" r="r" b="b"/>
              <a:pathLst>
                <a:path w="11595" h="11847" extrusionOk="0">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6" name="Google Shape;6616;p65"/>
          <p:cNvGrpSpPr/>
          <p:nvPr/>
        </p:nvGrpSpPr>
        <p:grpSpPr>
          <a:xfrm>
            <a:off x="6207530" y="3398540"/>
            <a:ext cx="329365" cy="351910"/>
            <a:chOff x="-24344425" y="3519475"/>
            <a:chExt cx="276475" cy="295400"/>
          </a:xfrm>
        </p:grpSpPr>
        <p:sp>
          <p:nvSpPr>
            <p:cNvPr id="6617" name="Google Shape;6617;p65"/>
            <p:cNvSpPr/>
            <p:nvPr/>
          </p:nvSpPr>
          <p:spPr>
            <a:xfrm>
              <a:off x="-24240450" y="3554150"/>
              <a:ext cx="69325" cy="34450"/>
            </a:xfrm>
            <a:custGeom>
              <a:avLst/>
              <a:gdLst/>
              <a:ahLst/>
              <a:cxnLst/>
              <a:rect l="l" t="t" r="r" b="b"/>
              <a:pathLst>
                <a:path w="2773" h="1378" extrusionOk="0">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65"/>
            <p:cNvSpPr/>
            <p:nvPr/>
          </p:nvSpPr>
          <p:spPr>
            <a:xfrm>
              <a:off x="-24344425" y="3519475"/>
              <a:ext cx="276475" cy="295400"/>
            </a:xfrm>
            <a:custGeom>
              <a:avLst/>
              <a:gdLst/>
              <a:ahLst/>
              <a:cxnLst/>
              <a:rect l="l" t="t" r="r" b="b"/>
              <a:pathLst>
                <a:path w="11059" h="11816" extrusionOk="0">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9" name="Google Shape;6619;p65"/>
          <p:cNvGrpSpPr/>
          <p:nvPr/>
        </p:nvGrpSpPr>
        <p:grpSpPr>
          <a:xfrm>
            <a:off x="6197210" y="3850460"/>
            <a:ext cx="350004" cy="348128"/>
            <a:chOff x="-24353075" y="3891250"/>
            <a:chExt cx="293800" cy="292225"/>
          </a:xfrm>
        </p:grpSpPr>
        <p:sp>
          <p:nvSpPr>
            <p:cNvPr id="6620" name="Google Shape;6620;p65"/>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65"/>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22" name="Google Shape;6622;p65"/>
          <p:cNvGrpSpPr/>
          <p:nvPr/>
        </p:nvGrpSpPr>
        <p:grpSpPr>
          <a:xfrm>
            <a:off x="7980681" y="3398763"/>
            <a:ext cx="353757" cy="351463"/>
            <a:chOff x="-22845575" y="3504075"/>
            <a:chExt cx="296950" cy="295025"/>
          </a:xfrm>
        </p:grpSpPr>
        <p:sp>
          <p:nvSpPr>
            <p:cNvPr id="6623" name="Google Shape;6623;p65"/>
            <p:cNvSpPr/>
            <p:nvPr/>
          </p:nvSpPr>
          <p:spPr>
            <a:xfrm>
              <a:off x="-22688825" y="3504100"/>
              <a:ext cx="140200" cy="295000"/>
            </a:xfrm>
            <a:custGeom>
              <a:avLst/>
              <a:gdLst/>
              <a:ahLst/>
              <a:cxnLst/>
              <a:rect l="l" t="t" r="r" b="b"/>
              <a:pathLst>
                <a:path w="5608" h="11800" extrusionOk="0">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4" name="Google Shape;6624;p65"/>
            <p:cNvSpPr/>
            <p:nvPr/>
          </p:nvSpPr>
          <p:spPr>
            <a:xfrm>
              <a:off x="-22845575" y="3504075"/>
              <a:ext cx="139425" cy="294250"/>
            </a:xfrm>
            <a:custGeom>
              <a:avLst/>
              <a:gdLst/>
              <a:ahLst/>
              <a:cxnLst/>
              <a:rect l="l" t="t" r="r" b="b"/>
              <a:pathLst>
                <a:path w="5577" h="11770" extrusionOk="0">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25" name="Google Shape;6625;p65"/>
          <p:cNvGrpSpPr/>
          <p:nvPr/>
        </p:nvGrpSpPr>
        <p:grpSpPr>
          <a:xfrm>
            <a:off x="5773862" y="1532411"/>
            <a:ext cx="299344" cy="351880"/>
            <a:chOff x="-27691025" y="3175300"/>
            <a:chExt cx="251275" cy="295375"/>
          </a:xfrm>
        </p:grpSpPr>
        <p:sp>
          <p:nvSpPr>
            <p:cNvPr id="6626" name="Google Shape;6626;p65"/>
            <p:cNvSpPr/>
            <p:nvPr/>
          </p:nvSpPr>
          <p:spPr>
            <a:xfrm>
              <a:off x="-27492550" y="3298150"/>
              <a:ext cx="18125" cy="18150"/>
            </a:xfrm>
            <a:custGeom>
              <a:avLst/>
              <a:gdLst/>
              <a:ahLst/>
              <a:cxnLst/>
              <a:rect l="l" t="t" r="r" b="b"/>
              <a:pathLst>
                <a:path w="725" h="726" extrusionOk="0">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7" name="Google Shape;6627;p65"/>
            <p:cNvSpPr/>
            <p:nvPr/>
          </p:nvSpPr>
          <p:spPr>
            <a:xfrm>
              <a:off x="-27613050" y="3175300"/>
              <a:ext cx="60650" cy="105550"/>
            </a:xfrm>
            <a:custGeom>
              <a:avLst/>
              <a:gdLst/>
              <a:ahLst/>
              <a:cxnLst/>
              <a:rect l="l" t="t" r="r" b="b"/>
              <a:pathLst>
                <a:path w="2426" h="4222" extrusionOk="0">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8" name="Google Shape;6628;p65"/>
            <p:cNvSpPr/>
            <p:nvPr/>
          </p:nvSpPr>
          <p:spPr>
            <a:xfrm>
              <a:off x="-27691025" y="3175300"/>
              <a:ext cx="60650" cy="105550"/>
            </a:xfrm>
            <a:custGeom>
              <a:avLst/>
              <a:gdLst/>
              <a:ahLst/>
              <a:cxnLst/>
              <a:rect l="l" t="t" r="r" b="b"/>
              <a:pathLst>
                <a:path w="2426" h="4222" extrusionOk="0">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65"/>
            <p:cNvSpPr/>
            <p:nvPr/>
          </p:nvSpPr>
          <p:spPr>
            <a:xfrm>
              <a:off x="-27691025" y="3263500"/>
              <a:ext cx="251275" cy="207175"/>
            </a:xfrm>
            <a:custGeom>
              <a:avLst/>
              <a:gdLst/>
              <a:ahLst/>
              <a:cxnLst/>
              <a:rect l="l" t="t" r="r" b="b"/>
              <a:pathLst>
                <a:path w="10051" h="8287" extrusionOk="0">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0" name="Google Shape;6630;p65"/>
          <p:cNvGrpSpPr/>
          <p:nvPr/>
        </p:nvGrpSpPr>
        <p:grpSpPr>
          <a:xfrm>
            <a:off x="5746179" y="2051087"/>
            <a:ext cx="354710" cy="228015"/>
            <a:chOff x="-27721750" y="3598250"/>
            <a:chExt cx="297750" cy="191400"/>
          </a:xfrm>
        </p:grpSpPr>
        <p:sp>
          <p:nvSpPr>
            <p:cNvPr id="6631" name="Google Shape;6631;p65"/>
            <p:cNvSpPr/>
            <p:nvPr/>
          </p:nvSpPr>
          <p:spPr>
            <a:xfrm>
              <a:off x="-27616200" y="3651800"/>
              <a:ext cx="86650" cy="86675"/>
            </a:xfrm>
            <a:custGeom>
              <a:avLst/>
              <a:gdLst/>
              <a:ahLst/>
              <a:cxnLst/>
              <a:rect l="l" t="t" r="r" b="b"/>
              <a:pathLst>
                <a:path w="3466" h="3467" extrusionOk="0">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65"/>
            <p:cNvSpPr/>
            <p:nvPr/>
          </p:nvSpPr>
          <p:spPr>
            <a:xfrm>
              <a:off x="-27721750" y="3598250"/>
              <a:ext cx="297750" cy="191400"/>
            </a:xfrm>
            <a:custGeom>
              <a:avLst/>
              <a:gdLst/>
              <a:ahLst/>
              <a:cxnLst/>
              <a:rect l="l" t="t" r="r" b="b"/>
              <a:pathLst>
                <a:path w="11910" h="7656" extrusionOk="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3" name="Google Shape;6633;p65"/>
          <p:cNvGrpSpPr/>
          <p:nvPr/>
        </p:nvGrpSpPr>
        <p:grpSpPr>
          <a:xfrm>
            <a:off x="5747579" y="2444633"/>
            <a:ext cx="351910" cy="340980"/>
            <a:chOff x="-27719400" y="3925600"/>
            <a:chExt cx="295400" cy="286225"/>
          </a:xfrm>
        </p:grpSpPr>
        <p:sp>
          <p:nvSpPr>
            <p:cNvPr id="6634" name="Google Shape;6634;p65"/>
            <p:cNvSpPr/>
            <p:nvPr/>
          </p:nvSpPr>
          <p:spPr>
            <a:xfrm>
              <a:off x="-27596525" y="3925600"/>
              <a:ext cx="172525" cy="162575"/>
            </a:xfrm>
            <a:custGeom>
              <a:avLst/>
              <a:gdLst/>
              <a:ahLst/>
              <a:cxnLst/>
              <a:rect l="l" t="t" r="r" b="b"/>
              <a:pathLst>
                <a:path w="6901" h="6503" extrusionOk="0">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65"/>
            <p:cNvSpPr/>
            <p:nvPr/>
          </p:nvSpPr>
          <p:spPr>
            <a:xfrm>
              <a:off x="-27719400" y="4054275"/>
              <a:ext cx="157550" cy="157550"/>
            </a:xfrm>
            <a:custGeom>
              <a:avLst/>
              <a:gdLst/>
              <a:ahLst/>
              <a:cxnLst/>
              <a:rect l="l" t="t" r="r" b="b"/>
              <a:pathLst>
                <a:path w="6302" h="6302" extrusionOk="0">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6" name="Google Shape;6636;p65"/>
          <p:cNvGrpSpPr/>
          <p:nvPr/>
        </p:nvGrpSpPr>
        <p:grpSpPr>
          <a:xfrm>
            <a:off x="7968851" y="1531473"/>
            <a:ext cx="353757" cy="353757"/>
            <a:chOff x="-25834600" y="3176875"/>
            <a:chExt cx="296950" cy="296950"/>
          </a:xfrm>
        </p:grpSpPr>
        <p:sp>
          <p:nvSpPr>
            <p:cNvPr id="6637" name="Google Shape;6637;p65"/>
            <p:cNvSpPr/>
            <p:nvPr/>
          </p:nvSpPr>
          <p:spPr>
            <a:xfrm>
              <a:off x="-25625875" y="3316275"/>
              <a:ext cx="69325" cy="85875"/>
            </a:xfrm>
            <a:custGeom>
              <a:avLst/>
              <a:gdLst/>
              <a:ahLst/>
              <a:cxnLst/>
              <a:rect l="l" t="t" r="r" b="b"/>
              <a:pathLst>
                <a:path w="2773" h="3435" extrusionOk="0">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65"/>
            <p:cNvSpPr/>
            <p:nvPr/>
          </p:nvSpPr>
          <p:spPr>
            <a:xfrm>
              <a:off x="-25729075" y="3176875"/>
              <a:ext cx="191425" cy="296950"/>
            </a:xfrm>
            <a:custGeom>
              <a:avLst/>
              <a:gdLst/>
              <a:ahLst/>
              <a:cxnLst/>
              <a:rect l="l" t="t" r="r" b="b"/>
              <a:pathLst>
                <a:path w="7657" h="11878" extrusionOk="0">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65"/>
            <p:cNvSpPr/>
            <p:nvPr/>
          </p:nvSpPr>
          <p:spPr>
            <a:xfrm>
              <a:off x="-25834600" y="3350150"/>
              <a:ext cx="69325" cy="96100"/>
            </a:xfrm>
            <a:custGeom>
              <a:avLst/>
              <a:gdLst/>
              <a:ahLst/>
              <a:cxnLst/>
              <a:rect l="l" t="t" r="r" b="b"/>
              <a:pathLst>
                <a:path w="2773" h="3844" extrusionOk="0">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0" name="Google Shape;6640;p65"/>
            <p:cNvSpPr/>
            <p:nvPr/>
          </p:nvSpPr>
          <p:spPr>
            <a:xfrm>
              <a:off x="-25799950" y="3368250"/>
              <a:ext cx="104775" cy="104000"/>
            </a:xfrm>
            <a:custGeom>
              <a:avLst/>
              <a:gdLst/>
              <a:ahLst/>
              <a:cxnLst/>
              <a:rect l="l" t="t" r="r" b="b"/>
              <a:pathLst>
                <a:path w="4191" h="4160" extrusionOk="0">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1" name="Google Shape;6641;p65"/>
            <p:cNvSpPr/>
            <p:nvPr/>
          </p:nvSpPr>
          <p:spPr>
            <a:xfrm>
              <a:off x="-25712525" y="3317075"/>
              <a:ext cx="34675" cy="86650"/>
            </a:xfrm>
            <a:custGeom>
              <a:avLst/>
              <a:gdLst/>
              <a:ahLst/>
              <a:cxnLst/>
              <a:rect l="l" t="t" r="r" b="b"/>
              <a:pathLst>
                <a:path w="1387" h="3466" extrusionOk="0">
                  <a:moveTo>
                    <a:pt x="1" y="0"/>
                  </a:moveTo>
                  <a:lnTo>
                    <a:pt x="1" y="1764"/>
                  </a:lnTo>
                  <a:cubicBezTo>
                    <a:pt x="631" y="2111"/>
                    <a:pt x="1072" y="2709"/>
                    <a:pt x="1261" y="3466"/>
                  </a:cubicBezTo>
                  <a:lnTo>
                    <a:pt x="1387" y="3466"/>
                  </a:lnTo>
                  <a:lnTo>
                    <a:pt x="138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2" name="Google Shape;6642;p65"/>
          <p:cNvGrpSpPr/>
          <p:nvPr/>
        </p:nvGrpSpPr>
        <p:grpSpPr>
          <a:xfrm>
            <a:off x="7968851" y="1999474"/>
            <a:ext cx="353757" cy="331241"/>
            <a:chOff x="-25834600" y="3564375"/>
            <a:chExt cx="296950" cy="278050"/>
          </a:xfrm>
        </p:grpSpPr>
        <p:sp>
          <p:nvSpPr>
            <p:cNvPr id="6643" name="Google Shape;6643;p65"/>
            <p:cNvSpPr/>
            <p:nvPr/>
          </p:nvSpPr>
          <p:spPr>
            <a:xfrm>
              <a:off x="-25694400" y="3703775"/>
              <a:ext cx="17350" cy="17375"/>
            </a:xfrm>
            <a:custGeom>
              <a:avLst/>
              <a:gdLst/>
              <a:ahLst/>
              <a:cxnLst/>
              <a:rect l="l" t="t" r="r" b="b"/>
              <a:pathLst>
                <a:path w="694" h="695" extrusionOk="0">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65"/>
            <p:cNvSpPr/>
            <p:nvPr/>
          </p:nvSpPr>
          <p:spPr>
            <a:xfrm>
              <a:off x="-25591225" y="3703775"/>
              <a:ext cx="53575" cy="18150"/>
            </a:xfrm>
            <a:custGeom>
              <a:avLst/>
              <a:gdLst/>
              <a:ahLst/>
              <a:cxnLst/>
              <a:rect l="l" t="t" r="r" b="b"/>
              <a:pathLst>
                <a:path w="2143" h="726" extrusionOk="0">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65"/>
            <p:cNvSpPr/>
            <p:nvPr/>
          </p:nvSpPr>
          <p:spPr>
            <a:xfrm>
              <a:off x="-25834600" y="3703775"/>
              <a:ext cx="53575" cy="18150"/>
            </a:xfrm>
            <a:custGeom>
              <a:avLst/>
              <a:gdLst/>
              <a:ahLst/>
              <a:cxnLst/>
              <a:rect l="l" t="t" r="r" b="b"/>
              <a:pathLst>
                <a:path w="2143" h="726" extrusionOk="0">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65"/>
            <p:cNvSpPr/>
            <p:nvPr/>
          </p:nvSpPr>
          <p:spPr>
            <a:xfrm>
              <a:off x="-25695200" y="3564375"/>
              <a:ext cx="17350" cy="52800"/>
            </a:xfrm>
            <a:custGeom>
              <a:avLst/>
              <a:gdLst/>
              <a:ahLst/>
              <a:cxnLst/>
              <a:rect l="l" t="t" r="r" b="b"/>
              <a:pathLst>
                <a:path w="694" h="2112" extrusionOk="0">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65"/>
            <p:cNvSpPr/>
            <p:nvPr/>
          </p:nvSpPr>
          <p:spPr>
            <a:xfrm>
              <a:off x="-25792850" y="3606125"/>
              <a:ext cx="42550" cy="40975"/>
            </a:xfrm>
            <a:custGeom>
              <a:avLst/>
              <a:gdLst/>
              <a:ahLst/>
              <a:cxnLst/>
              <a:rect l="l" t="t" r="r" b="b"/>
              <a:pathLst>
                <a:path w="1702" h="1639" extrusionOk="0">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65"/>
            <p:cNvSpPr/>
            <p:nvPr/>
          </p:nvSpPr>
          <p:spPr>
            <a:xfrm>
              <a:off x="-25621950" y="3606125"/>
              <a:ext cx="43350" cy="40975"/>
            </a:xfrm>
            <a:custGeom>
              <a:avLst/>
              <a:gdLst/>
              <a:ahLst/>
              <a:cxnLst/>
              <a:rect l="l" t="t" r="r" b="b"/>
              <a:pathLst>
                <a:path w="1734" h="1639" extrusionOk="0">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65"/>
            <p:cNvSpPr/>
            <p:nvPr/>
          </p:nvSpPr>
          <p:spPr>
            <a:xfrm>
              <a:off x="-25783400" y="3806975"/>
              <a:ext cx="192200" cy="35450"/>
            </a:xfrm>
            <a:custGeom>
              <a:avLst/>
              <a:gdLst/>
              <a:ahLst/>
              <a:cxnLst/>
              <a:rect l="l" t="t" r="r" b="b"/>
              <a:pathLst>
                <a:path w="7688" h="1418" extrusionOk="0">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65"/>
            <p:cNvSpPr/>
            <p:nvPr/>
          </p:nvSpPr>
          <p:spPr>
            <a:xfrm>
              <a:off x="-25764500" y="3635275"/>
              <a:ext cx="153600" cy="155175"/>
            </a:xfrm>
            <a:custGeom>
              <a:avLst/>
              <a:gdLst/>
              <a:ahLst/>
              <a:cxnLst/>
              <a:rect l="l" t="t" r="r" b="b"/>
              <a:pathLst>
                <a:path w="6144" h="6207" extrusionOk="0">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51" name="Google Shape;6651;p65"/>
          <p:cNvGrpSpPr/>
          <p:nvPr/>
        </p:nvGrpSpPr>
        <p:grpSpPr>
          <a:xfrm>
            <a:off x="7966974" y="2438826"/>
            <a:ext cx="357509" cy="352595"/>
            <a:chOff x="-25834600" y="3915850"/>
            <a:chExt cx="300100" cy="295975"/>
          </a:xfrm>
        </p:grpSpPr>
        <p:sp>
          <p:nvSpPr>
            <p:cNvPr id="6652" name="Google Shape;6652;p65"/>
            <p:cNvSpPr/>
            <p:nvPr/>
          </p:nvSpPr>
          <p:spPr>
            <a:xfrm>
              <a:off x="-25677875" y="3915850"/>
              <a:ext cx="143375" cy="137675"/>
            </a:xfrm>
            <a:custGeom>
              <a:avLst/>
              <a:gdLst/>
              <a:ahLst/>
              <a:cxnLst/>
              <a:rect l="l" t="t" r="r" b="b"/>
              <a:pathLst>
                <a:path w="5735" h="5507" extrusionOk="0">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65"/>
            <p:cNvSpPr/>
            <p:nvPr/>
          </p:nvSpPr>
          <p:spPr>
            <a:xfrm>
              <a:off x="-25834600" y="4167700"/>
              <a:ext cx="43350" cy="44125"/>
            </a:xfrm>
            <a:custGeom>
              <a:avLst/>
              <a:gdLst/>
              <a:ahLst/>
              <a:cxnLst/>
              <a:rect l="l" t="t" r="r" b="b"/>
              <a:pathLst>
                <a:path w="1734" h="1765" extrusionOk="0">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4" name="Google Shape;6654;p65"/>
            <p:cNvSpPr/>
            <p:nvPr/>
          </p:nvSpPr>
          <p:spPr>
            <a:xfrm>
              <a:off x="-25800725" y="3972375"/>
              <a:ext cx="206375" cy="207950"/>
            </a:xfrm>
            <a:custGeom>
              <a:avLst/>
              <a:gdLst/>
              <a:ahLst/>
              <a:cxnLst/>
              <a:rect l="l" t="t" r="r" b="b"/>
              <a:pathLst>
                <a:path w="8255" h="8318" extrusionOk="0">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55" name="Google Shape;6655;p65"/>
          <p:cNvGrpSpPr/>
          <p:nvPr/>
        </p:nvGrpSpPr>
        <p:grpSpPr>
          <a:xfrm>
            <a:off x="6702402" y="2920056"/>
            <a:ext cx="228968" cy="350987"/>
            <a:chOff x="-23930925" y="3149300"/>
            <a:chExt cx="192200" cy="294625"/>
          </a:xfrm>
        </p:grpSpPr>
        <p:sp>
          <p:nvSpPr>
            <p:cNvPr id="6656" name="Google Shape;6656;p65"/>
            <p:cNvSpPr/>
            <p:nvPr/>
          </p:nvSpPr>
          <p:spPr>
            <a:xfrm>
              <a:off x="-23930125" y="3149300"/>
              <a:ext cx="191400" cy="35475"/>
            </a:xfrm>
            <a:custGeom>
              <a:avLst/>
              <a:gdLst/>
              <a:ahLst/>
              <a:cxnLst/>
              <a:rect l="l" t="t" r="r" b="b"/>
              <a:pathLst>
                <a:path w="7656" h="1419" extrusionOk="0">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65"/>
            <p:cNvSpPr/>
            <p:nvPr/>
          </p:nvSpPr>
          <p:spPr>
            <a:xfrm>
              <a:off x="-23878925" y="3237525"/>
              <a:ext cx="86650" cy="86650"/>
            </a:xfrm>
            <a:custGeom>
              <a:avLst/>
              <a:gdLst/>
              <a:ahLst/>
              <a:cxnLst/>
              <a:rect l="l" t="t" r="r" b="b"/>
              <a:pathLst>
                <a:path w="3466" h="3466" extrusionOk="0">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8" name="Google Shape;6658;p65"/>
            <p:cNvSpPr/>
            <p:nvPr/>
          </p:nvSpPr>
          <p:spPr>
            <a:xfrm>
              <a:off x="-23930925" y="3375350"/>
              <a:ext cx="190625" cy="68575"/>
            </a:xfrm>
            <a:custGeom>
              <a:avLst/>
              <a:gdLst/>
              <a:ahLst/>
              <a:cxnLst/>
              <a:rect l="l" t="t" r="r" b="b"/>
              <a:pathLst>
                <a:path w="7625" h="2743" extrusionOk="0">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9" name="Google Shape;6659;p65"/>
            <p:cNvSpPr/>
            <p:nvPr/>
          </p:nvSpPr>
          <p:spPr>
            <a:xfrm>
              <a:off x="-23930925" y="3202075"/>
              <a:ext cx="190625" cy="155975"/>
            </a:xfrm>
            <a:custGeom>
              <a:avLst/>
              <a:gdLst/>
              <a:ahLst/>
              <a:cxnLst/>
              <a:rect l="l" t="t" r="r" b="b"/>
              <a:pathLst>
                <a:path w="7625" h="6239" extrusionOk="0">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0" name="Google Shape;6660;p65"/>
          <p:cNvGrpSpPr/>
          <p:nvPr/>
        </p:nvGrpSpPr>
        <p:grpSpPr>
          <a:xfrm>
            <a:off x="6659232" y="3398540"/>
            <a:ext cx="315307" cy="351910"/>
            <a:chOff x="-23962425" y="3519475"/>
            <a:chExt cx="264675" cy="295400"/>
          </a:xfrm>
        </p:grpSpPr>
        <p:sp>
          <p:nvSpPr>
            <p:cNvPr id="6661" name="Google Shape;6661;p65"/>
            <p:cNvSpPr/>
            <p:nvPr/>
          </p:nvSpPr>
          <p:spPr>
            <a:xfrm>
              <a:off x="-23961625" y="3580925"/>
              <a:ext cx="263875" cy="233950"/>
            </a:xfrm>
            <a:custGeom>
              <a:avLst/>
              <a:gdLst/>
              <a:ahLst/>
              <a:cxnLst/>
              <a:rect l="l" t="t" r="r" b="b"/>
              <a:pathLst>
                <a:path w="10555" h="9358" extrusionOk="0">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65"/>
            <p:cNvSpPr/>
            <p:nvPr/>
          </p:nvSpPr>
          <p:spPr>
            <a:xfrm>
              <a:off x="-23962425" y="3519475"/>
              <a:ext cx="158350" cy="122125"/>
            </a:xfrm>
            <a:custGeom>
              <a:avLst/>
              <a:gdLst/>
              <a:ahLst/>
              <a:cxnLst/>
              <a:rect l="l" t="t" r="r" b="b"/>
              <a:pathLst>
                <a:path w="6334" h="4885" extrusionOk="0">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63" name="Google Shape;6663;p65"/>
          <p:cNvSpPr/>
          <p:nvPr/>
        </p:nvSpPr>
        <p:spPr>
          <a:xfrm>
            <a:off x="6629668" y="3852251"/>
            <a:ext cx="375349" cy="344435"/>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64" name="Google Shape;6664;p65"/>
          <p:cNvGrpSpPr/>
          <p:nvPr/>
        </p:nvGrpSpPr>
        <p:grpSpPr>
          <a:xfrm>
            <a:off x="8037908" y="3848584"/>
            <a:ext cx="239302" cy="351880"/>
            <a:chOff x="-22788075" y="3904625"/>
            <a:chExt cx="200875" cy="295375"/>
          </a:xfrm>
        </p:grpSpPr>
        <p:sp>
          <p:nvSpPr>
            <p:cNvPr id="6665" name="Google Shape;6665;p65"/>
            <p:cNvSpPr/>
            <p:nvPr/>
          </p:nvSpPr>
          <p:spPr>
            <a:xfrm>
              <a:off x="-22775475" y="4165325"/>
              <a:ext cx="65400" cy="34675"/>
            </a:xfrm>
            <a:custGeom>
              <a:avLst/>
              <a:gdLst/>
              <a:ahLst/>
              <a:cxnLst/>
              <a:rect l="l" t="t" r="r" b="b"/>
              <a:pathLst>
                <a:path w="2616" h="1387" extrusionOk="0">
                  <a:moveTo>
                    <a:pt x="32" y="1"/>
                  </a:moveTo>
                  <a:cubicBezTo>
                    <a:pt x="1" y="883"/>
                    <a:pt x="631" y="1387"/>
                    <a:pt x="1292" y="1387"/>
                  </a:cubicBezTo>
                  <a:cubicBezTo>
                    <a:pt x="1985" y="1387"/>
                    <a:pt x="2615" y="851"/>
                    <a:pt x="25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65"/>
            <p:cNvSpPr/>
            <p:nvPr/>
          </p:nvSpPr>
          <p:spPr>
            <a:xfrm>
              <a:off x="-22669150" y="3904725"/>
              <a:ext cx="81950" cy="244100"/>
            </a:xfrm>
            <a:custGeom>
              <a:avLst/>
              <a:gdLst/>
              <a:ahLst/>
              <a:cxnLst/>
              <a:rect l="l" t="t" r="r" b="b"/>
              <a:pathLst>
                <a:path w="3278" h="9764" extrusionOk="0">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65"/>
            <p:cNvSpPr/>
            <p:nvPr/>
          </p:nvSpPr>
          <p:spPr>
            <a:xfrm>
              <a:off x="-22788075" y="3904625"/>
              <a:ext cx="87450" cy="244200"/>
            </a:xfrm>
            <a:custGeom>
              <a:avLst/>
              <a:gdLst/>
              <a:ahLst/>
              <a:cxnLst/>
              <a:rect l="l" t="t" r="r" b="b"/>
              <a:pathLst>
                <a:path w="3498" h="9768" extrusionOk="0">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65"/>
            <p:cNvSpPr/>
            <p:nvPr/>
          </p:nvSpPr>
          <p:spPr>
            <a:xfrm>
              <a:off x="-22670725" y="4165325"/>
              <a:ext cx="64625" cy="34675"/>
            </a:xfrm>
            <a:custGeom>
              <a:avLst/>
              <a:gdLst/>
              <a:ahLst/>
              <a:cxnLst/>
              <a:rect l="l" t="t" r="r" b="b"/>
              <a:pathLst>
                <a:path w="2585" h="1387" extrusionOk="0">
                  <a:moveTo>
                    <a:pt x="32" y="1"/>
                  </a:moveTo>
                  <a:cubicBezTo>
                    <a:pt x="1" y="883"/>
                    <a:pt x="631" y="1387"/>
                    <a:pt x="1292" y="1387"/>
                  </a:cubicBezTo>
                  <a:cubicBezTo>
                    <a:pt x="1954" y="1387"/>
                    <a:pt x="2584" y="851"/>
                    <a:pt x="255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9" name="Google Shape;6669;p65"/>
          <p:cNvGrpSpPr/>
          <p:nvPr/>
        </p:nvGrpSpPr>
        <p:grpSpPr>
          <a:xfrm>
            <a:off x="6193206" y="1531949"/>
            <a:ext cx="354710" cy="352803"/>
            <a:chOff x="-27351575" y="3175300"/>
            <a:chExt cx="297750" cy="296150"/>
          </a:xfrm>
        </p:grpSpPr>
        <p:sp>
          <p:nvSpPr>
            <p:cNvPr id="6670" name="Google Shape;6670;p65"/>
            <p:cNvSpPr/>
            <p:nvPr/>
          </p:nvSpPr>
          <p:spPr>
            <a:xfrm>
              <a:off x="-27351575" y="3175300"/>
              <a:ext cx="296975" cy="157550"/>
            </a:xfrm>
            <a:custGeom>
              <a:avLst/>
              <a:gdLst/>
              <a:ahLst/>
              <a:cxnLst/>
              <a:rect l="l" t="t" r="r" b="b"/>
              <a:pathLst>
                <a:path w="11879" h="6302" extrusionOk="0">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65"/>
            <p:cNvSpPr/>
            <p:nvPr/>
          </p:nvSpPr>
          <p:spPr>
            <a:xfrm>
              <a:off x="-27123950" y="3332825"/>
              <a:ext cx="17350" cy="52000"/>
            </a:xfrm>
            <a:custGeom>
              <a:avLst/>
              <a:gdLst/>
              <a:ahLst/>
              <a:cxnLst/>
              <a:rect l="l" t="t" r="r" b="b"/>
              <a:pathLst>
                <a:path w="694" h="2080" extrusionOk="0">
                  <a:moveTo>
                    <a:pt x="1" y="0"/>
                  </a:moveTo>
                  <a:lnTo>
                    <a:pt x="1" y="1733"/>
                  </a:lnTo>
                  <a:cubicBezTo>
                    <a:pt x="1" y="1922"/>
                    <a:pt x="158" y="2079"/>
                    <a:pt x="347" y="2079"/>
                  </a:cubicBezTo>
                  <a:cubicBezTo>
                    <a:pt x="536" y="2079"/>
                    <a:pt x="694" y="1922"/>
                    <a:pt x="694" y="1733"/>
                  </a:cubicBez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65"/>
            <p:cNvSpPr/>
            <p:nvPr/>
          </p:nvSpPr>
          <p:spPr>
            <a:xfrm>
              <a:off x="-27350775" y="3350150"/>
              <a:ext cx="296950" cy="121300"/>
            </a:xfrm>
            <a:custGeom>
              <a:avLst/>
              <a:gdLst/>
              <a:ahLst/>
              <a:cxnLst/>
              <a:rect l="l" t="t" r="r" b="b"/>
              <a:pathLst>
                <a:path w="11878" h="4852" extrusionOk="0">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3" name="Google Shape;6673;p65"/>
            <p:cNvSpPr/>
            <p:nvPr/>
          </p:nvSpPr>
          <p:spPr>
            <a:xfrm>
              <a:off x="-27299575" y="3332825"/>
              <a:ext cx="18125" cy="52000"/>
            </a:xfrm>
            <a:custGeom>
              <a:avLst/>
              <a:gdLst/>
              <a:ahLst/>
              <a:cxnLst/>
              <a:rect l="l" t="t" r="r" b="b"/>
              <a:pathLst>
                <a:path w="725" h="2080" extrusionOk="0">
                  <a:moveTo>
                    <a:pt x="0" y="0"/>
                  </a:moveTo>
                  <a:lnTo>
                    <a:pt x="0" y="1733"/>
                  </a:lnTo>
                  <a:cubicBezTo>
                    <a:pt x="0" y="1922"/>
                    <a:pt x="158" y="2079"/>
                    <a:pt x="378" y="2079"/>
                  </a:cubicBezTo>
                  <a:cubicBezTo>
                    <a:pt x="567" y="2079"/>
                    <a:pt x="725" y="1922"/>
                    <a:pt x="725" y="1733"/>
                  </a:cubicBez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4" name="Google Shape;6674;p65"/>
          <p:cNvGrpSpPr/>
          <p:nvPr/>
        </p:nvGrpSpPr>
        <p:grpSpPr>
          <a:xfrm>
            <a:off x="6235914" y="1988559"/>
            <a:ext cx="269293" cy="353072"/>
            <a:chOff x="-27313750" y="3545275"/>
            <a:chExt cx="226050" cy="296375"/>
          </a:xfrm>
        </p:grpSpPr>
        <p:sp>
          <p:nvSpPr>
            <p:cNvPr id="6675" name="Google Shape;6675;p65"/>
            <p:cNvSpPr/>
            <p:nvPr/>
          </p:nvSpPr>
          <p:spPr>
            <a:xfrm>
              <a:off x="-27305100" y="3598450"/>
              <a:ext cx="208750" cy="173100"/>
            </a:xfrm>
            <a:custGeom>
              <a:avLst/>
              <a:gdLst/>
              <a:ahLst/>
              <a:cxnLst/>
              <a:rect l="l" t="t" r="r" b="b"/>
              <a:pathLst>
                <a:path w="8350" h="6924" extrusionOk="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6" name="Google Shape;6676;p65"/>
            <p:cNvSpPr/>
            <p:nvPr/>
          </p:nvSpPr>
          <p:spPr>
            <a:xfrm>
              <a:off x="-27313750" y="3770725"/>
              <a:ext cx="226050" cy="70925"/>
            </a:xfrm>
            <a:custGeom>
              <a:avLst/>
              <a:gdLst/>
              <a:ahLst/>
              <a:cxnLst/>
              <a:rect l="l" t="t" r="r" b="b"/>
              <a:pathLst>
                <a:path w="9042" h="2837" extrusionOk="0">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65"/>
            <p:cNvSpPr/>
            <p:nvPr/>
          </p:nvSpPr>
          <p:spPr>
            <a:xfrm>
              <a:off x="-27261000" y="3545275"/>
              <a:ext cx="122100" cy="51425"/>
            </a:xfrm>
            <a:custGeom>
              <a:avLst/>
              <a:gdLst/>
              <a:ahLst/>
              <a:cxnLst/>
              <a:rect l="l" t="t" r="r" b="b"/>
              <a:pathLst>
                <a:path w="4884" h="2057" extrusionOk="0">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8" name="Google Shape;6678;p65"/>
          <p:cNvGrpSpPr/>
          <p:nvPr/>
        </p:nvGrpSpPr>
        <p:grpSpPr>
          <a:xfrm>
            <a:off x="6193206" y="2436830"/>
            <a:ext cx="354710" cy="356586"/>
            <a:chOff x="-27351575" y="3915650"/>
            <a:chExt cx="297750" cy="299325"/>
          </a:xfrm>
        </p:grpSpPr>
        <p:sp>
          <p:nvSpPr>
            <p:cNvPr id="6679" name="Google Shape;6679;p65"/>
            <p:cNvSpPr/>
            <p:nvPr/>
          </p:nvSpPr>
          <p:spPr>
            <a:xfrm>
              <a:off x="-27351575" y="4059000"/>
              <a:ext cx="153625" cy="155975"/>
            </a:xfrm>
            <a:custGeom>
              <a:avLst/>
              <a:gdLst/>
              <a:ahLst/>
              <a:cxnLst/>
              <a:rect l="l" t="t" r="r" b="b"/>
              <a:pathLst>
                <a:path w="6145" h="6239" extrusionOk="0">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65"/>
            <p:cNvSpPr/>
            <p:nvPr/>
          </p:nvSpPr>
          <p:spPr>
            <a:xfrm>
              <a:off x="-27257050" y="3915650"/>
              <a:ext cx="203225" cy="202450"/>
            </a:xfrm>
            <a:custGeom>
              <a:avLst/>
              <a:gdLst/>
              <a:ahLst/>
              <a:cxnLst/>
              <a:rect l="l" t="t" r="r" b="b"/>
              <a:pathLst>
                <a:path w="8129" h="8098" extrusionOk="0">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81" name="Google Shape;6681;p65"/>
          <p:cNvGrpSpPr/>
          <p:nvPr/>
        </p:nvGrpSpPr>
        <p:grpSpPr>
          <a:xfrm>
            <a:off x="4880696" y="2919029"/>
            <a:ext cx="319060" cy="353042"/>
            <a:chOff x="-25445525" y="3175900"/>
            <a:chExt cx="267825" cy="296350"/>
          </a:xfrm>
        </p:grpSpPr>
        <p:sp>
          <p:nvSpPr>
            <p:cNvPr id="6682" name="Google Shape;6682;p65"/>
            <p:cNvSpPr/>
            <p:nvPr/>
          </p:nvSpPr>
          <p:spPr>
            <a:xfrm>
              <a:off x="-25445525" y="3367475"/>
              <a:ext cx="123675" cy="104775"/>
            </a:xfrm>
            <a:custGeom>
              <a:avLst/>
              <a:gdLst/>
              <a:ahLst/>
              <a:cxnLst/>
              <a:rect l="l" t="t" r="r" b="b"/>
              <a:pathLst>
                <a:path w="4947" h="4191" extrusionOk="0">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65"/>
            <p:cNvSpPr/>
            <p:nvPr/>
          </p:nvSpPr>
          <p:spPr>
            <a:xfrm>
              <a:off x="-25398250" y="3175900"/>
              <a:ext cx="220550" cy="296350"/>
            </a:xfrm>
            <a:custGeom>
              <a:avLst/>
              <a:gdLst/>
              <a:ahLst/>
              <a:cxnLst/>
              <a:rect l="l" t="t" r="r" b="b"/>
              <a:pathLst>
                <a:path w="8822" h="11854" extrusionOk="0">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4" name="Google Shape;6684;p65"/>
            <p:cNvSpPr/>
            <p:nvPr/>
          </p:nvSpPr>
          <p:spPr>
            <a:xfrm>
              <a:off x="-25328950" y="3211525"/>
              <a:ext cx="35475" cy="36250"/>
            </a:xfrm>
            <a:custGeom>
              <a:avLst/>
              <a:gdLst/>
              <a:ahLst/>
              <a:cxnLst/>
              <a:rect l="l" t="t" r="r" b="b"/>
              <a:pathLst>
                <a:path w="1419" h="1450" extrusionOk="0">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85" name="Google Shape;6685;p65"/>
          <p:cNvGrpSpPr/>
          <p:nvPr/>
        </p:nvGrpSpPr>
        <p:grpSpPr>
          <a:xfrm>
            <a:off x="4862410" y="3409352"/>
            <a:ext cx="355633" cy="330288"/>
            <a:chOff x="-25465200" y="3565175"/>
            <a:chExt cx="298525" cy="277250"/>
          </a:xfrm>
        </p:grpSpPr>
        <p:sp>
          <p:nvSpPr>
            <p:cNvPr id="6686" name="Google Shape;6686;p65"/>
            <p:cNvSpPr/>
            <p:nvPr/>
          </p:nvSpPr>
          <p:spPr>
            <a:xfrm>
              <a:off x="-25413225" y="3565175"/>
              <a:ext cx="172500" cy="103975"/>
            </a:xfrm>
            <a:custGeom>
              <a:avLst/>
              <a:gdLst/>
              <a:ahLst/>
              <a:cxnLst/>
              <a:rect l="l" t="t" r="r" b="b"/>
              <a:pathLst>
                <a:path w="6900" h="4159" extrusionOk="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7" name="Google Shape;6687;p65"/>
            <p:cNvSpPr/>
            <p:nvPr/>
          </p:nvSpPr>
          <p:spPr>
            <a:xfrm>
              <a:off x="-25465200" y="3650225"/>
              <a:ext cx="298525" cy="192200"/>
            </a:xfrm>
            <a:custGeom>
              <a:avLst/>
              <a:gdLst/>
              <a:ahLst/>
              <a:cxnLst/>
              <a:rect l="l" t="t" r="r" b="b"/>
              <a:pathLst>
                <a:path w="11941" h="7688" extrusionOk="0">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88" name="Google Shape;6688;p65"/>
          <p:cNvGrpSpPr/>
          <p:nvPr/>
        </p:nvGrpSpPr>
        <p:grpSpPr>
          <a:xfrm>
            <a:off x="4861948" y="3848882"/>
            <a:ext cx="356556" cy="351285"/>
            <a:chOff x="-25465200" y="3916150"/>
            <a:chExt cx="299300" cy="294875"/>
          </a:xfrm>
        </p:grpSpPr>
        <p:sp>
          <p:nvSpPr>
            <p:cNvPr id="6689" name="Google Shape;6689;p65"/>
            <p:cNvSpPr/>
            <p:nvPr/>
          </p:nvSpPr>
          <p:spPr>
            <a:xfrm>
              <a:off x="-25316350" y="3916150"/>
              <a:ext cx="150450" cy="149175"/>
            </a:xfrm>
            <a:custGeom>
              <a:avLst/>
              <a:gdLst/>
              <a:ahLst/>
              <a:cxnLst/>
              <a:rect l="l" t="t" r="r" b="b"/>
              <a:pathLst>
                <a:path w="6018" h="5967" extrusionOk="0">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65"/>
            <p:cNvSpPr/>
            <p:nvPr/>
          </p:nvSpPr>
          <p:spPr>
            <a:xfrm>
              <a:off x="-25465200" y="4003875"/>
              <a:ext cx="208725" cy="207150"/>
            </a:xfrm>
            <a:custGeom>
              <a:avLst/>
              <a:gdLst/>
              <a:ahLst/>
              <a:cxnLst/>
              <a:rect l="l" t="t" r="r" b="b"/>
              <a:pathLst>
                <a:path w="8349" h="8286" extrusionOk="0">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1" name="Google Shape;6691;p65"/>
          <p:cNvGrpSpPr/>
          <p:nvPr/>
        </p:nvGrpSpPr>
        <p:grpSpPr>
          <a:xfrm>
            <a:off x="7089388" y="2919148"/>
            <a:ext cx="351880" cy="352803"/>
            <a:chOff x="-23615075" y="3148525"/>
            <a:chExt cx="295375" cy="296150"/>
          </a:xfrm>
        </p:grpSpPr>
        <p:sp>
          <p:nvSpPr>
            <p:cNvPr id="6692" name="Google Shape;6692;p65"/>
            <p:cNvSpPr/>
            <p:nvPr/>
          </p:nvSpPr>
          <p:spPr>
            <a:xfrm>
              <a:off x="-23493775" y="3183950"/>
              <a:ext cx="52775" cy="53600"/>
            </a:xfrm>
            <a:custGeom>
              <a:avLst/>
              <a:gdLst/>
              <a:ahLst/>
              <a:cxnLst/>
              <a:rect l="l" t="t" r="r" b="b"/>
              <a:pathLst>
                <a:path w="2111" h="2144" extrusionOk="0">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65"/>
            <p:cNvSpPr/>
            <p:nvPr/>
          </p:nvSpPr>
          <p:spPr>
            <a:xfrm>
              <a:off x="-23615075" y="3268225"/>
              <a:ext cx="34675" cy="173300"/>
            </a:xfrm>
            <a:custGeom>
              <a:avLst/>
              <a:gdLst/>
              <a:ahLst/>
              <a:cxnLst/>
              <a:rect l="l" t="t" r="r" b="b"/>
              <a:pathLst>
                <a:path w="1387" h="6932" extrusionOk="0">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65"/>
            <p:cNvSpPr/>
            <p:nvPr/>
          </p:nvSpPr>
          <p:spPr>
            <a:xfrm>
              <a:off x="-23354375" y="3270600"/>
              <a:ext cx="34675" cy="173300"/>
            </a:xfrm>
            <a:custGeom>
              <a:avLst/>
              <a:gdLst/>
              <a:ahLst/>
              <a:cxnLst/>
              <a:rect l="l" t="t" r="r" b="b"/>
              <a:pathLst>
                <a:path w="1387" h="6932" extrusionOk="0">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5" name="Google Shape;6695;p65"/>
            <p:cNvSpPr/>
            <p:nvPr/>
          </p:nvSpPr>
          <p:spPr>
            <a:xfrm>
              <a:off x="-23562300" y="3148525"/>
              <a:ext cx="191400" cy="296150"/>
            </a:xfrm>
            <a:custGeom>
              <a:avLst/>
              <a:gdLst/>
              <a:ahLst/>
              <a:cxnLst/>
              <a:rect l="l" t="t" r="r" b="b"/>
              <a:pathLst>
                <a:path w="7656" h="11846" extrusionOk="0">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6" name="Google Shape;6696;p65"/>
          <p:cNvSpPr/>
          <p:nvPr/>
        </p:nvSpPr>
        <p:spPr>
          <a:xfrm>
            <a:off x="7087484" y="3397507"/>
            <a:ext cx="356586" cy="353876"/>
          </a:xfrm>
          <a:custGeom>
            <a:avLst/>
            <a:gdLst/>
            <a:ahLst/>
            <a:cxnLst/>
            <a:rect l="l" t="t" r="r" b="b"/>
            <a:pathLst>
              <a:path w="11973" h="11882" extrusionOk="0">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97" name="Google Shape;6697;p65"/>
          <p:cNvGrpSpPr/>
          <p:nvPr/>
        </p:nvGrpSpPr>
        <p:grpSpPr>
          <a:xfrm>
            <a:off x="7088911" y="3858427"/>
            <a:ext cx="352833" cy="332194"/>
            <a:chOff x="-23615075" y="3906200"/>
            <a:chExt cx="296175" cy="278850"/>
          </a:xfrm>
        </p:grpSpPr>
        <p:sp>
          <p:nvSpPr>
            <p:cNvPr id="6698" name="Google Shape;6698;p65"/>
            <p:cNvSpPr/>
            <p:nvPr/>
          </p:nvSpPr>
          <p:spPr>
            <a:xfrm>
              <a:off x="-23615075" y="3954250"/>
              <a:ext cx="296175" cy="193775"/>
            </a:xfrm>
            <a:custGeom>
              <a:avLst/>
              <a:gdLst/>
              <a:ahLst/>
              <a:cxnLst/>
              <a:rect l="l" t="t" r="r" b="b"/>
              <a:pathLst>
                <a:path w="11847" h="7751" extrusionOk="0">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65"/>
            <p:cNvSpPr/>
            <p:nvPr/>
          </p:nvSpPr>
          <p:spPr>
            <a:xfrm>
              <a:off x="-23615075" y="3906200"/>
              <a:ext cx="77200" cy="77225"/>
            </a:xfrm>
            <a:custGeom>
              <a:avLst/>
              <a:gdLst/>
              <a:ahLst/>
              <a:cxnLst/>
              <a:rect l="l" t="t" r="r" b="b"/>
              <a:pathLst>
                <a:path w="3088" h="3089" extrusionOk="0">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65"/>
            <p:cNvSpPr/>
            <p:nvPr/>
          </p:nvSpPr>
          <p:spPr>
            <a:xfrm>
              <a:off x="-23543400" y="4167700"/>
              <a:ext cx="153600" cy="17350"/>
            </a:xfrm>
            <a:custGeom>
              <a:avLst/>
              <a:gdLst/>
              <a:ahLst/>
              <a:cxnLst/>
              <a:rect l="l" t="t" r="r" b="b"/>
              <a:pathLst>
                <a:path w="6144" h="694" extrusionOk="0">
                  <a:moveTo>
                    <a:pt x="0" y="0"/>
                  </a:moveTo>
                  <a:cubicBezTo>
                    <a:pt x="158" y="378"/>
                    <a:pt x="536" y="693"/>
                    <a:pt x="1008" y="693"/>
                  </a:cubicBezTo>
                  <a:lnTo>
                    <a:pt x="5167" y="693"/>
                  </a:lnTo>
                  <a:cubicBezTo>
                    <a:pt x="5608" y="693"/>
                    <a:pt x="5986" y="441"/>
                    <a:pt x="61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01" name="Google Shape;6701;p65"/>
          <p:cNvSpPr/>
          <p:nvPr/>
        </p:nvSpPr>
        <p:spPr>
          <a:xfrm>
            <a:off x="6207743" y="4290395"/>
            <a:ext cx="351880" cy="350957"/>
          </a:xfrm>
          <a:custGeom>
            <a:avLst/>
            <a:gdLst/>
            <a:ahLst/>
            <a:cxnLst/>
            <a:rect l="l" t="t" r="r" b="b"/>
            <a:pathLst>
              <a:path w="11815" h="11784" extrusionOk="0">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2" name="Google Shape;6702;p65"/>
          <p:cNvGrpSpPr/>
          <p:nvPr/>
        </p:nvGrpSpPr>
        <p:grpSpPr>
          <a:xfrm>
            <a:off x="6637880" y="1532068"/>
            <a:ext cx="353757" cy="352565"/>
            <a:chOff x="-26980600" y="3175500"/>
            <a:chExt cx="296950" cy="295950"/>
          </a:xfrm>
        </p:grpSpPr>
        <p:sp>
          <p:nvSpPr>
            <p:cNvPr id="6703" name="Google Shape;6703;p65"/>
            <p:cNvSpPr/>
            <p:nvPr/>
          </p:nvSpPr>
          <p:spPr>
            <a:xfrm>
              <a:off x="-26798650" y="3175500"/>
              <a:ext cx="115000" cy="114025"/>
            </a:xfrm>
            <a:custGeom>
              <a:avLst/>
              <a:gdLst/>
              <a:ahLst/>
              <a:cxnLst/>
              <a:rect l="l" t="t" r="r" b="b"/>
              <a:pathLst>
                <a:path w="4600" h="4561" extrusionOk="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65"/>
            <p:cNvSpPr/>
            <p:nvPr/>
          </p:nvSpPr>
          <p:spPr>
            <a:xfrm>
              <a:off x="-26980600" y="3325725"/>
              <a:ext cx="168575" cy="145725"/>
            </a:xfrm>
            <a:custGeom>
              <a:avLst/>
              <a:gdLst/>
              <a:ahLst/>
              <a:cxnLst/>
              <a:rect l="l" t="t" r="r" b="b"/>
              <a:pathLst>
                <a:path w="6743" h="5829" extrusionOk="0">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65"/>
            <p:cNvSpPr/>
            <p:nvPr/>
          </p:nvSpPr>
          <p:spPr>
            <a:xfrm>
              <a:off x="-26893950" y="3226500"/>
              <a:ext cx="159125" cy="137850"/>
            </a:xfrm>
            <a:custGeom>
              <a:avLst/>
              <a:gdLst/>
              <a:ahLst/>
              <a:cxnLst/>
              <a:rect l="l" t="t" r="r" b="b"/>
              <a:pathLst>
                <a:path w="6365" h="5514" extrusionOk="0">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06" name="Google Shape;6706;p65"/>
          <p:cNvSpPr/>
          <p:nvPr/>
        </p:nvSpPr>
        <p:spPr>
          <a:xfrm>
            <a:off x="6660447" y="1989089"/>
            <a:ext cx="309649" cy="351910"/>
          </a:xfrm>
          <a:custGeom>
            <a:avLst/>
            <a:gdLst/>
            <a:ahLst/>
            <a:cxnLst/>
            <a:rect l="l" t="t" r="r" b="b"/>
            <a:pathLst>
              <a:path w="10397" h="11816" extrusionOk="0">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7" name="Google Shape;6707;p65"/>
          <p:cNvGrpSpPr/>
          <p:nvPr/>
        </p:nvGrpSpPr>
        <p:grpSpPr>
          <a:xfrm>
            <a:off x="6638357" y="2470604"/>
            <a:ext cx="352803" cy="289039"/>
            <a:chOff x="-26981375" y="3951875"/>
            <a:chExt cx="296150" cy="242625"/>
          </a:xfrm>
        </p:grpSpPr>
        <p:sp>
          <p:nvSpPr>
            <p:cNvPr id="6708" name="Google Shape;6708;p65"/>
            <p:cNvSpPr/>
            <p:nvPr/>
          </p:nvSpPr>
          <p:spPr>
            <a:xfrm>
              <a:off x="-26978225" y="3951875"/>
              <a:ext cx="173300" cy="155975"/>
            </a:xfrm>
            <a:custGeom>
              <a:avLst/>
              <a:gdLst/>
              <a:ahLst/>
              <a:cxnLst/>
              <a:rect l="l" t="t" r="r" b="b"/>
              <a:pathLst>
                <a:path w="6932" h="6239" extrusionOk="0">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65"/>
            <p:cNvSpPr/>
            <p:nvPr/>
          </p:nvSpPr>
          <p:spPr>
            <a:xfrm>
              <a:off x="-26981375" y="4124375"/>
              <a:ext cx="174075" cy="70125"/>
            </a:xfrm>
            <a:custGeom>
              <a:avLst/>
              <a:gdLst/>
              <a:ahLst/>
              <a:cxnLst/>
              <a:rect l="l" t="t" r="r" b="b"/>
              <a:pathLst>
                <a:path w="6963" h="2805" extrusionOk="0">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65"/>
            <p:cNvSpPr/>
            <p:nvPr/>
          </p:nvSpPr>
          <p:spPr>
            <a:xfrm>
              <a:off x="-26790000" y="4002300"/>
              <a:ext cx="104775" cy="192200"/>
            </a:xfrm>
            <a:custGeom>
              <a:avLst/>
              <a:gdLst/>
              <a:ahLst/>
              <a:cxnLst/>
              <a:rect l="l" t="t" r="r" b="b"/>
              <a:pathLst>
                <a:path w="4191" h="7688" extrusionOk="0">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1" name="Google Shape;6711;p65"/>
          <p:cNvGrpSpPr/>
          <p:nvPr/>
        </p:nvGrpSpPr>
        <p:grpSpPr>
          <a:xfrm>
            <a:off x="5303399" y="2918195"/>
            <a:ext cx="351910" cy="354710"/>
            <a:chOff x="-25094250" y="3176075"/>
            <a:chExt cx="295400" cy="297750"/>
          </a:xfrm>
        </p:grpSpPr>
        <p:sp>
          <p:nvSpPr>
            <p:cNvPr id="6712" name="Google Shape;6712;p65"/>
            <p:cNvSpPr/>
            <p:nvPr/>
          </p:nvSpPr>
          <p:spPr>
            <a:xfrm>
              <a:off x="-24989225" y="3176075"/>
              <a:ext cx="87200" cy="122500"/>
            </a:xfrm>
            <a:custGeom>
              <a:avLst/>
              <a:gdLst/>
              <a:ahLst/>
              <a:cxnLst/>
              <a:rect l="l" t="t" r="r" b="b"/>
              <a:pathLst>
                <a:path w="3488" h="4900" extrusionOk="0">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3" name="Google Shape;6713;p65"/>
            <p:cNvSpPr/>
            <p:nvPr/>
          </p:nvSpPr>
          <p:spPr>
            <a:xfrm>
              <a:off x="-25094250" y="3179225"/>
              <a:ext cx="295400" cy="291450"/>
            </a:xfrm>
            <a:custGeom>
              <a:avLst/>
              <a:gdLst/>
              <a:ahLst/>
              <a:cxnLst/>
              <a:rect l="l" t="t" r="r" b="b"/>
              <a:pathLst>
                <a:path w="11816" h="11658" extrusionOk="0">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65"/>
            <p:cNvSpPr/>
            <p:nvPr/>
          </p:nvSpPr>
          <p:spPr>
            <a:xfrm>
              <a:off x="-24989225" y="3350975"/>
              <a:ext cx="87200" cy="122850"/>
            </a:xfrm>
            <a:custGeom>
              <a:avLst/>
              <a:gdLst/>
              <a:ahLst/>
              <a:cxnLst/>
              <a:rect l="l" t="t" r="r" b="b"/>
              <a:pathLst>
                <a:path w="3488" h="4914" extrusionOk="0">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5" name="Google Shape;6715;p65"/>
          <p:cNvGrpSpPr/>
          <p:nvPr/>
        </p:nvGrpSpPr>
        <p:grpSpPr>
          <a:xfrm>
            <a:off x="5303399" y="3398556"/>
            <a:ext cx="351910" cy="351880"/>
            <a:chOff x="-25094250" y="3547050"/>
            <a:chExt cx="295400" cy="295375"/>
          </a:xfrm>
        </p:grpSpPr>
        <p:sp>
          <p:nvSpPr>
            <p:cNvPr id="6716" name="Google Shape;6716;p65"/>
            <p:cNvSpPr/>
            <p:nvPr/>
          </p:nvSpPr>
          <p:spPr>
            <a:xfrm>
              <a:off x="-24990275" y="3580925"/>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7" name="Google Shape;6717;p65"/>
            <p:cNvSpPr/>
            <p:nvPr/>
          </p:nvSpPr>
          <p:spPr>
            <a:xfrm>
              <a:off x="-25041475" y="3668350"/>
              <a:ext cx="52025" cy="52000"/>
            </a:xfrm>
            <a:custGeom>
              <a:avLst/>
              <a:gdLst/>
              <a:ahLst/>
              <a:cxnLst/>
              <a:rect l="l" t="t" r="r" b="b"/>
              <a:pathLst>
                <a:path w="2081" h="2080" extrusionOk="0">
                  <a:moveTo>
                    <a:pt x="1" y="0"/>
                  </a:moveTo>
                  <a:lnTo>
                    <a:pt x="1" y="2080"/>
                  </a:lnTo>
                  <a:lnTo>
                    <a:pt x="2080" y="2080"/>
                  </a:ln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8" name="Google Shape;6718;p65"/>
            <p:cNvSpPr/>
            <p:nvPr/>
          </p:nvSpPr>
          <p:spPr>
            <a:xfrm>
              <a:off x="-25094250" y="3547050"/>
              <a:ext cx="224500" cy="295375"/>
            </a:xfrm>
            <a:custGeom>
              <a:avLst/>
              <a:gdLst/>
              <a:ahLst/>
              <a:cxnLst/>
              <a:rect l="l" t="t" r="r" b="b"/>
              <a:pathLst>
                <a:path w="8980" h="11815" extrusionOk="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9" name="Google Shape;6719;p65"/>
            <p:cNvSpPr/>
            <p:nvPr/>
          </p:nvSpPr>
          <p:spPr>
            <a:xfrm>
              <a:off x="-24851650" y="3582300"/>
              <a:ext cx="52800" cy="190825"/>
            </a:xfrm>
            <a:custGeom>
              <a:avLst/>
              <a:gdLst/>
              <a:ahLst/>
              <a:cxnLst/>
              <a:rect l="l" t="t" r="r" b="b"/>
              <a:pathLst>
                <a:path w="2112" h="7633" extrusionOk="0">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0" name="Google Shape;6720;p65"/>
            <p:cNvSpPr/>
            <p:nvPr/>
          </p:nvSpPr>
          <p:spPr>
            <a:xfrm>
              <a:off x="-24850875" y="3788050"/>
              <a:ext cx="52025" cy="53600"/>
            </a:xfrm>
            <a:custGeom>
              <a:avLst/>
              <a:gdLst/>
              <a:ahLst/>
              <a:cxnLst/>
              <a:rect l="l" t="t" r="r" b="b"/>
              <a:pathLst>
                <a:path w="2081" h="2144" extrusionOk="0">
                  <a:moveTo>
                    <a:pt x="1" y="1"/>
                  </a:moveTo>
                  <a:lnTo>
                    <a:pt x="1" y="1104"/>
                  </a:lnTo>
                  <a:lnTo>
                    <a:pt x="64" y="1104"/>
                  </a:lnTo>
                  <a:cubicBezTo>
                    <a:pt x="64" y="1702"/>
                    <a:pt x="505" y="2143"/>
                    <a:pt x="1072" y="2143"/>
                  </a:cubicBezTo>
                  <a:cubicBezTo>
                    <a:pt x="1671" y="2143"/>
                    <a:pt x="2080" y="1671"/>
                    <a:pt x="2080" y="1104"/>
                  </a:cubicBez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21" name="Google Shape;6721;p65"/>
          <p:cNvSpPr/>
          <p:nvPr/>
        </p:nvSpPr>
        <p:spPr>
          <a:xfrm>
            <a:off x="5303415" y="3903536"/>
            <a:ext cx="352833" cy="241864"/>
          </a:xfrm>
          <a:custGeom>
            <a:avLst/>
            <a:gdLst/>
            <a:ahLst/>
            <a:cxnLst/>
            <a:rect l="l" t="t" r="r" b="b"/>
            <a:pathLst>
              <a:path w="11847" h="8121" extrusionOk="0">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2" name="Google Shape;6722;p65"/>
          <p:cNvGrpSpPr/>
          <p:nvPr/>
        </p:nvGrpSpPr>
        <p:grpSpPr>
          <a:xfrm>
            <a:off x="7535476" y="2919148"/>
            <a:ext cx="352803" cy="352803"/>
            <a:chOff x="-23245675" y="3148525"/>
            <a:chExt cx="296150" cy="296150"/>
          </a:xfrm>
        </p:grpSpPr>
        <p:sp>
          <p:nvSpPr>
            <p:cNvPr id="6723" name="Google Shape;6723;p65"/>
            <p:cNvSpPr/>
            <p:nvPr/>
          </p:nvSpPr>
          <p:spPr>
            <a:xfrm>
              <a:off x="-23192925" y="3251700"/>
              <a:ext cx="192225" cy="105550"/>
            </a:xfrm>
            <a:custGeom>
              <a:avLst/>
              <a:gdLst/>
              <a:ahLst/>
              <a:cxnLst/>
              <a:rect l="l" t="t" r="r" b="b"/>
              <a:pathLst>
                <a:path w="7689" h="4222" extrusionOk="0">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65"/>
            <p:cNvSpPr/>
            <p:nvPr/>
          </p:nvSpPr>
          <p:spPr>
            <a:xfrm>
              <a:off x="-23193700" y="3200500"/>
              <a:ext cx="192200" cy="106350"/>
            </a:xfrm>
            <a:custGeom>
              <a:avLst/>
              <a:gdLst/>
              <a:ahLst/>
              <a:cxnLst/>
              <a:rect l="l" t="t" r="r" b="b"/>
              <a:pathLst>
                <a:path w="7688" h="4254" extrusionOk="0">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5" name="Google Shape;6725;p65"/>
            <p:cNvSpPr/>
            <p:nvPr/>
          </p:nvSpPr>
          <p:spPr>
            <a:xfrm>
              <a:off x="-23245675" y="3148525"/>
              <a:ext cx="296150" cy="296150"/>
            </a:xfrm>
            <a:custGeom>
              <a:avLst/>
              <a:gdLst/>
              <a:ahLst/>
              <a:cxnLst/>
              <a:rect l="l" t="t" r="r" b="b"/>
              <a:pathLst>
                <a:path w="11846" h="11846" extrusionOk="0">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26" name="Google Shape;6726;p65"/>
          <p:cNvSpPr/>
          <p:nvPr/>
        </p:nvSpPr>
        <p:spPr>
          <a:xfrm>
            <a:off x="7577658" y="3398490"/>
            <a:ext cx="269323" cy="351910"/>
          </a:xfrm>
          <a:custGeom>
            <a:avLst/>
            <a:gdLst/>
            <a:ahLst/>
            <a:cxnLst/>
            <a:rect l="l" t="t" r="r" b="b"/>
            <a:pathLst>
              <a:path w="9043" h="11816" extrusionOk="0">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7" name="Google Shape;6727;p65"/>
          <p:cNvGrpSpPr/>
          <p:nvPr/>
        </p:nvGrpSpPr>
        <p:grpSpPr>
          <a:xfrm>
            <a:off x="7535938" y="3848122"/>
            <a:ext cx="351880" cy="352803"/>
            <a:chOff x="-23244900" y="3888100"/>
            <a:chExt cx="295375" cy="296150"/>
          </a:xfrm>
        </p:grpSpPr>
        <p:sp>
          <p:nvSpPr>
            <p:cNvPr id="6728" name="Google Shape;6728;p65"/>
            <p:cNvSpPr/>
            <p:nvPr/>
          </p:nvSpPr>
          <p:spPr>
            <a:xfrm>
              <a:off x="-23106275" y="3958975"/>
              <a:ext cx="18150" cy="17350"/>
            </a:xfrm>
            <a:custGeom>
              <a:avLst/>
              <a:gdLst/>
              <a:ahLst/>
              <a:cxnLst/>
              <a:rect l="l" t="t" r="r" b="b"/>
              <a:pathLst>
                <a:path w="726" h="694" extrusionOk="0">
                  <a:moveTo>
                    <a:pt x="0" y="0"/>
                  </a:moveTo>
                  <a:lnTo>
                    <a:pt x="0" y="694"/>
                  </a:lnTo>
                  <a:lnTo>
                    <a:pt x="725" y="694"/>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9" name="Google Shape;6729;p65"/>
            <p:cNvSpPr/>
            <p:nvPr/>
          </p:nvSpPr>
          <p:spPr>
            <a:xfrm>
              <a:off x="-23106275" y="3992850"/>
              <a:ext cx="18150" cy="18125"/>
            </a:xfrm>
            <a:custGeom>
              <a:avLst/>
              <a:gdLst/>
              <a:ahLst/>
              <a:cxnLst/>
              <a:rect l="l" t="t" r="r" b="b"/>
              <a:pathLst>
                <a:path w="726" h="725" extrusionOk="0">
                  <a:moveTo>
                    <a:pt x="0" y="0"/>
                  </a:moveTo>
                  <a:lnTo>
                    <a:pt x="0" y="725"/>
                  </a:lnTo>
                  <a:lnTo>
                    <a:pt x="725" y="725"/>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0" name="Google Shape;6730;p65"/>
            <p:cNvSpPr/>
            <p:nvPr/>
          </p:nvSpPr>
          <p:spPr>
            <a:xfrm>
              <a:off x="-23106275" y="4062950"/>
              <a:ext cx="18150" cy="34675"/>
            </a:xfrm>
            <a:custGeom>
              <a:avLst/>
              <a:gdLst/>
              <a:ahLst/>
              <a:cxnLst/>
              <a:rect l="l" t="t" r="r" b="b"/>
              <a:pathLst>
                <a:path w="726" h="1387" extrusionOk="0">
                  <a:moveTo>
                    <a:pt x="0" y="0"/>
                  </a:moveTo>
                  <a:lnTo>
                    <a:pt x="0" y="1040"/>
                  </a:lnTo>
                  <a:cubicBezTo>
                    <a:pt x="0" y="1229"/>
                    <a:pt x="158" y="1386"/>
                    <a:pt x="379" y="1386"/>
                  </a:cubicBezTo>
                  <a:cubicBezTo>
                    <a:pt x="568" y="1386"/>
                    <a:pt x="725" y="1229"/>
                    <a:pt x="725" y="1040"/>
                  </a:cubicBez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1" name="Google Shape;6731;p65"/>
            <p:cNvSpPr/>
            <p:nvPr/>
          </p:nvSpPr>
          <p:spPr>
            <a:xfrm>
              <a:off x="-23070825" y="3940850"/>
              <a:ext cx="52775" cy="26825"/>
            </a:xfrm>
            <a:custGeom>
              <a:avLst/>
              <a:gdLst/>
              <a:ahLst/>
              <a:cxnLst/>
              <a:rect l="l" t="t" r="r" b="b"/>
              <a:pathLst>
                <a:path w="2111" h="1073" extrusionOk="0">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2" name="Google Shape;6732;p65"/>
            <p:cNvSpPr/>
            <p:nvPr/>
          </p:nvSpPr>
          <p:spPr>
            <a:xfrm>
              <a:off x="-23106275" y="3923525"/>
              <a:ext cx="18150" cy="17350"/>
            </a:xfrm>
            <a:custGeom>
              <a:avLst/>
              <a:gdLst/>
              <a:ahLst/>
              <a:cxnLst/>
              <a:rect l="l" t="t" r="r" b="b"/>
              <a:pathLst>
                <a:path w="726" h="694" extrusionOk="0">
                  <a:moveTo>
                    <a:pt x="347" y="1"/>
                  </a:moveTo>
                  <a:cubicBezTo>
                    <a:pt x="158" y="1"/>
                    <a:pt x="0" y="158"/>
                    <a:pt x="0" y="347"/>
                  </a:cubicBezTo>
                  <a:lnTo>
                    <a:pt x="0" y="694"/>
                  </a:lnTo>
                  <a:lnTo>
                    <a:pt x="725" y="694"/>
                  </a:lnTo>
                  <a:lnTo>
                    <a:pt x="725" y="347"/>
                  </a:lnTo>
                  <a:cubicBezTo>
                    <a:pt x="725" y="158"/>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3" name="Google Shape;6733;p65"/>
            <p:cNvSpPr/>
            <p:nvPr/>
          </p:nvSpPr>
          <p:spPr>
            <a:xfrm>
              <a:off x="-23106275" y="4027500"/>
              <a:ext cx="18150" cy="18125"/>
            </a:xfrm>
            <a:custGeom>
              <a:avLst/>
              <a:gdLst/>
              <a:ahLst/>
              <a:cxnLst/>
              <a:rect l="l" t="t" r="r" b="b"/>
              <a:pathLst>
                <a:path w="726" h="725" extrusionOk="0">
                  <a:moveTo>
                    <a:pt x="0" y="0"/>
                  </a:moveTo>
                  <a:lnTo>
                    <a:pt x="0" y="725"/>
                  </a:lnTo>
                  <a:lnTo>
                    <a:pt x="725" y="725"/>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4" name="Google Shape;6734;p65"/>
            <p:cNvSpPr/>
            <p:nvPr/>
          </p:nvSpPr>
          <p:spPr>
            <a:xfrm>
              <a:off x="-23244900" y="3888100"/>
              <a:ext cx="295375" cy="296150"/>
            </a:xfrm>
            <a:custGeom>
              <a:avLst/>
              <a:gdLst/>
              <a:ahLst/>
              <a:cxnLst/>
              <a:rect l="l" t="t" r="r" b="b"/>
              <a:pathLst>
                <a:path w="11815" h="11846" extrusionOk="0">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5" name="Google Shape;6735;p65"/>
            <p:cNvSpPr/>
            <p:nvPr/>
          </p:nvSpPr>
          <p:spPr>
            <a:xfrm>
              <a:off x="-23070825" y="3975525"/>
              <a:ext cx="43325" cy="26800"/>
            </a:xfrm>
            <a:custGeom>
              <a:avLst/>
              <a:gdLst/>
              <a:ahLst/>
              <a:cxnLst/>
              <a:rect l="l" t="t" r="r" b="b"/>
              <a:pathLst>
                <a:path w="1733" h="1072" extrusionOk="0">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6" name="Google Shape;6736;p65"/>
            <p:cNvSpPr/>
            <p:nvPr/>
          </p:nvSpPr>
          <p:spPr>
            <a:xfrm>
              <a:off x="-23158250" y="4097600"/>
              <a:ext cx="121300" cy="52000"/>
            </a:xfrm>
            <a:custGeom>
              <a:avLst/>
              <a:gdLst/>
              <a:ahLst/>
              <a:cxnLst/>
              <a:rect l="l" t="t" r="r" b="b"/>
              <a:pathLst>
                <a:path w="4852" h="2080" extrusionOk="0">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7" name="Google Shape;6737;p65"/>
            <p:cNvSpPr/>
            <p:nvPr/>
          </p:nvSpPr>
          <p:spPr>
            <a:xfrm>
              <a:off x="-23176375" y="3940850"/>
              <a:ext cx="52800" cy="26825"/>
            </a:xfrm>
            <a:custGeom>
              <a:avLst/>
              <a:gdLst/>
              <a:ahLst/>
              <a:cxnLst/>
              <a:rect l="l" t="t" r="r" b="b"/>
              <a:pathLst>
                <a:path w="2112" h="1073" extrusionOk="0">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8" name="Google Shape;6738;p65"/>
            <p:cNvSpPr/>
            <p:nvPr/>
          </p:nvSpPr>
          <p:spPr>
            <a:xfrm>
              <a:off x="-23166125" y="3976300"/>
              <a:ext cx="44125" cy="26800"/>
            </a:xfrm>
            <a:custGeom>
              <a:avLst/>
              <a:gdLst/>
              <a:ahLst/>
              <a:cxnLst/>
              <a:rect l="l" t="t" r="r" b="b"/>
              <a:pathLst>
                <a:path w="1765" h="1072" extrusionOk="0">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39" name="Google Shape;6739;p65"/>
          <p:cNvSpPr/>
          <p:nvPr/>
        </p:nvSpPr>
        <p:spPr>
          <a:xfrm>
            <a:off x="6612202" y="4288988"/>
            <a:ext cx="353786" cy="353757"/>
          </a:xfrm>
          <a:custGeom>
            <a:avLst/>
            <a:gdLst/>
            <a:ahLst/>
            <a:cxnLst/>
            <a:rect l="l" t="t" r="r" b="b"/>
            <a:pathLst>
              <a:path w="11879" h="11878" extrusionOk="0">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743"/>
        <p:cNvGrpSpPr/>
        <p:nvPr/>
      </p:nvGrpSpPr>
      <p:grpSpPr>
        <a:xfrm>
          <a:off x="0" y="0"/>
          <a:ext cx="0" cy="0"/>
          <a:chOff x="0" y="0"/>
          <a:chExt cx="0" cy="0"/>
        </a:xfrm>
      </p:grpSpPr>
      <p:sp>
        <p:nvSpPr>
          <p:cNvPr id="6744" name="Google Shape;6744;p66"/>
          <p:cNvSpPr txBox="1">
            <a:spLocks noGrp="1"/>
          </p:cNvSpPr>
          <p:nvPr>
            <p:ph type="title" idx="4294967295"/>
          </p:nvPr>
        </p:nvSpPr>
        <p:spPr>
          <a:xfrm>
            <a:off x="849675" y="943775"/>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Business </a:t>
            </a:r>
            <a:r>
              <a:rPr lang="en">
                <a:latin typeface="Arial"/>
                <a:ea typeface="Arial"/>
                <a:cs typeface="Arial"/>
                <a:sym typeface="Arial"/>
              </a:rPr>
              <a:t>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6745" name="Google Shape;6745;p66"/>
          <p:cNvSpPr txBox="1">
            <a:spLocks noGrp="1"/>
          </p:cNvSpPr>
          <p:nvPr>
            <p:ph type="title" idx="4294967295"/>
          </p:nvPr>
        </p:nvSpPr>
        <p:spPr>
          <a:xfrm>
            <a:off x="4858400" y="943775"/>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latin typeface="Arial"/>
                <a:ea typeface="Arial"/>
                <a:cs typeface="Arial"/>
                <a:sym typeface="Arial"/>
              </a:rPr>
              <a:t>Teamwork Icons</a:t>
            </a:r>
            <a:endParaRPr>
              <a:solidFill>
                <a:srgbClr val="FFFFFF"/>
              </a:solidFill>
              <a:latin typeface="Arial"/>
              <a:ea typeface="Arial"/>
              <a:cs typeface="Arial"/>
              <a:sym typeface="Arial"/>
            </a:endParaRPr>
          </a:p>
        </p:txBody>
      </p:sp>
      <p:sp>
        <p:nvSpPr>
          <p:cNvPr id="6746" name="Google Shape;6746;p66"/>
          <p:cNvSpPr/>
          <p:nvPr/>
        </p:nvSpPr>
        <p:spPr>
          <a:xfrm>
            <a:off x="849879" y="1532849"/>
            <a:ext cx="367261" cy="366364"/>
          </a:xfrm>
          <a:custGeom>
            <a:avLst/>
            <a:gdLst/>
            <a:ahLst/>
            <a:cxnLst/>
            <a:rect l="l" t="t" r="r" b="b"/>
            <a:pathLst>
              <a:path w="12697" h="12666" extrusionOk="0">
                <a:moveTo>
                  <a:pt x="6301" y="1356"/>
                </a:moveTo>
                <a:cubicBezTo>
                  <a:pt x="6522" y="1356"/>
                  <a:pt x="6711" y="1576"/>
                  <a:pt x="6711" y="1797"/>
                </a:cubicBezTo>
                <a:lnTo>
                  <a:pt x="6711" y="2269"/>
                </a:lnTo>
                <a:cubicBezTo>
                  <a:pt x="7656" y="2458"/>
                  <a:pt x="8349" y="3309"/>
                  <a:pt x="8349" y="4285"/>
                </a:cubicBezTo>
                <a:cubicBezTo>
                  <a:pt x="8349" y="4538"/>
                  <a:pt x="8160" y="4727"/>
                  <a:pt x="7971" y="4727"/>
                </a:cubicBezTo>
                <a:cubicBezTo>
                  <a:pt x="7719" y="4727"/>
                  <a:pt x="7530" y="4538"/>
                  <a:pt x="7530" y="4285"/>
                </a:cubicBezTo>
                <a:cubicBezTo>
                  <a:pt x="7530" y="3624"/>
                  <a:pt x="6994" y="3057"/>
                  <a:pt x="6301" y="3057"/>
                </a:cubicBezTo>
                <a:cubicBezTo>
                  <a:pt x="5640" y="3057"/>
                  <a:pt x="5073" y="3624"/>
                  <a:pt x="5073" y="4285"/>
                </a:cubicBezTo>
                <a:cubicBezTo>
                  <a:pt x="5073" y="4947"/>
                  <a:pt x="5829" y="5483"/>
                  <a:pt x="6585" y="6018"/>
                </a:cubicBezTo>
                <a:cubicBezTo>
                  <a:pt x="7435" y="6648"/>
                  <a:pt x="8412" y="7310"/>
                  <a:pt x="8412" y="8413"/>
                </a:cubicBezTo>
                <a:cubicBezTo>
                  <a:pt x="8412" y="9421"/>
                  <a:pt x="7687" y="10271"/>
                  <a:pt x="6742" y="10429"/>
                </a:cubicBezTo>
                <a:lnTo>
                  <a:pt x="6742" y="10901"/>
                </a:lnTo>
                <a:cubicBezTo>
                  <a:pt x="6742" y="11154"/>
                  <a:pt x="6553" y="11311"/>
                  <a:pt x="6364" y="11311"/>
                </a:cubicBezTo>
                <a:cubicBezTo>
                  <a:pt x="6144" y="11311"/>
                  <a:pt x="5955" y="11091"/>
                  <a:pt x="5955" y="10901"/>
                </a:cubicBezTo>
                <a:lnTo>
                  <a:pt x="5955" y="10429"/>
                </a:lnTo>
                <a:cubicBezTo>
                  <a:pt x="5010" y="10240"/>
                  <a:pt x="4316" y="9421"/>
                  <a:pt x="4316" y="8413"/>
                </a:cubicBezTo>
                <a:cubicBezTo>
                  <a:pt x="4316" y="8192"/>
                  <a:pt x="4505" y="8035"/>
                  <a:pt x="4694" y="8035"/>
                </a:cubicBezTo>
                <a:cubicBezTo>
                  <a:pt x="4884" y="8035"/>
                  <a:pt x="5136" y="8224"/>
                  <a:pt x="5136" y="8413"/>
                </a:cubicBezTo>
                <a:cubicBezTo>
                  <a:pt x="5136" y="9106"/>
                  <a:pt x="5671" y="9641"/>
                  <a:pt x="6364" y="9641"/>
                </a:cubicBezTo>
                <a:cubicBezTo>
                  <a:pt x="7026" y="9641"/>
                  <a:pt x="7561" y="9106"/>
                  <a:pt x="7561" y="8413"/>
                </a:cubicBezTo>
                <a:cubicBezTo>
                  <a:pt x="7561" y="7751"/>
                  <a:pt x="6868" y="7247"/>
                  <a:pt x="6081" y="6680"/>
                </a:cubicBezTo>
                <a:cubicBezTo>
                  <a:pt x="5199" y="6050"/>
                  <a:pt x="4253" y="5388"/>
                  <a:pt x="4253" y="4285"/>
                </a:cubicBezTo>
                <a:cubicBezTo>
                  <a:pt x="4253" y="3309"/>
                  <a:pt x="4978" y="2427"/>
                  <a:pt x="5923" y="2269"/>
                </a:cubicBezTo>
                <a:lnTo>
                  <a:pt x="5923" y="1797"/>
                </a:lnTo>
                <a:cubicBezTo>
                  <a:pt x="5923" y="1576"/>
                  <a:pt x="6112" y="1356"/>
                  <a:pt x="6301" y="1356"/>
                </a:cubicBezTo>
                <a:close/>
                <a:moveTo>
                  <a:pt x="6333" y="1"/>
                </a:moveTo>
                <a:cubicBezTo>
                  <a:pt x="2836" y="1"/>
                  <a:pt x="0" y="2836"/>
                  <a:pt x="0" y="6333"/>
                </a:cubicBezTo>
                <a:cubicBezTo>
                  <a:pt x="0" y="9830"/>
                  <a:pt x="2836" y="12666"/>
                  <a:pt x="6333" y="12666"/>
                </a:cubicBezTo>
                <a:cubicBezTo>
                  <a:pt x="9861" y="12666"/>
                  <a:pt x="12697" y="9830"/>
                  <a:pt x="12697" y="6333"/>
                </a:cubicBezTo>
                <a:cubicBezTo>
                  <a:pt x="12697" y="2836"/>
                  <a:pt x="9861"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47" name="Google Shape;6747;p66"/>
          <p:cNvGrpSpPr/>
          <p:nvPr/>
        </p:nvGrpSpPr>
        <p:grpSpPr>
          <a:xfrm>
            <a:off x="850004" y="1975418"/>
            <a:ext cx="367261" cy="367261"/>
            <a:chOff x="-65145700" y="3727425"/>
            <a:chExt cx="317425" cy="317425"/>
          </a:xfrm>
        </p:grpSpPr>
        <p:sp>
          <p:nvSpPr>
            <p:cNvPr id="6748" name="Google Shape;6748;p66"/>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9" name="Google Shape;6749;p66"/>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0" name="Google Shape;6750;p66"/>
          <p:cNvGrpSpPr/>
          <p:nvPr/>
        </p:nvGrpSpPr>
        <p:grpSpPr>
          <a:xfrm>
            <a:off x="853201" y="2404333"/>
            <a:ext cx="360868" cy="367261"/>
            <a:chOff x="-65144125" y="4094450"/>
            <a:chExt cx="311900" cy="317425"/>
          </a:xfrm>
        </p:grpSpPr>
        <p:sp>
          <p:nvSpPr>
            <p:cNvPr id="6751" name="Google Shape;6751;p66"/>
            <p:cNvSpPr/>
            <p:nvPr/>
          </p:nvSpPr>
          <p:spPr>
            <a:xfrm>
              <a:off x="-65079550" y="4183450"/>
              <a:ext cx="185900" cy="185900"/>
            </a:xfrm>
            <a:custGeom>
              <a:avLst/>
              <a:gdLst/>
              <a:ahLst/>
              <a:cxnLst/>
              <a:rect l="l" t="t" r="r" b="b"/>
              <a:pathLst>
                <a:path w="7436" h="7436" extrusionOk="0">
                  <a:moveTo>
                    <a:pt x="3687" y="0"/>
                  </a:moveTo>
                  <a:cubicBezTo>
                    <a:pt x="1639" y="0"/>
                    <a:pt x="1" y="1639"/>
                    <a:pt x="1" y="3686"/>
                  </a:cubicBezTo>
                  <a:cubicBezTo>
                    <a:pt x="1" y="5734"/>
                    <a:pt x="1639" y="7435"/>
                    <a:pt x="3687" y="7435"/>
                  </a:cubicBezTo>
                  <a:cubicBezTo>
                    <a:pt x="5735" y="7435"/>
                    <a:pt x="7436" y="5797"/>
                    <a:pt x="7436" y="3686"/>
                  </a:cubicBezTo>
                  <a:cubicBezTo>
                    <a:pt x="7436" y="3466"/>
                    <a:pt x="7247" y="3308"/>
                    <a:pt x="7058" y="3308"/>
                  </a:cubicBezTo>
                  <a:lnTo>
                    <a:pt x="4096" y="3308"/>
                  </a:lnTo>
                  <a:lnTo>
                    <a:pt x="4096" y="378"/>
                  </a:lnTo>
                  <a:cubicBezTo>
                    <a:pt x="4096" y="158"/>
                    <a:pt x="3907" y="0"/>
                    <a:pt x="36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2" name="Google Shape;6752;p66"/>
            <p:cNvSpPr/>
            <p:nvPr/>
          </p:nvSpPr>
          <p:spPr>
            <a:xfrm>
              <a:off x="-65039375" y="4094450"/>
              <a:ext cx="104775" cy="19700"/>
            </a:xfrm>
            <a:custGeom>
              <a:avLst/>
              <a:gdLst/>
              <a:ahLst/>
              <a:cxnLst/>
              <a:rect l="l" t="t" r="r" b="b"/>
              <a:pathLst>
                <a:path w="4191" h="788" extrusionOk="0">
                  <a:moveTo>
                    <a:pt x="473" y="0"/>
                  </a:moveTo>
                  <a:cubicBezTo>
                    <a:pt x="252" y="0"/>
                    <a:pt x="32" y="221"/>
                    <a:pt x="32" y="410"/>
                  </a:cubicBezTo>
                  <a:cubicBezTo>
                    <a:pt x="0" y="599"/>
                    <a:pt x="158" y="756"/>
                    <a:pt x="347" y="788"/>
                  </a:cubicBezTo>
                  <a:lnTo>
                    <a:pt x="3813" y="788"/>
                  </a:lnTo>
                  <a:cubicBezTo>
                    <a:pt x="4033" y="756"/>
                    <a:pt x="4191" y="599"/>
                    <a:pt x="4191" y="410"/>
                  </a:cubicBezTo>
                  <a:cubicBezTo>
                    <a:pt x="4191" y="158"/>
                    <a:pt x="3970" y="0"/>
                    <a:pt x="37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3" name="Google Shape;6753;p66"/>
            <p:cNvSpPr/>
            <p:nvPr/>
          </p:nvSpPr>
          <p:spPr>
            <a:xfrm>
              <a:off x="-65144125" y="4121025"/>
              <a:ext cx="311900" cy="290850"/>
            </a:xfrm>
            <a:custGeom>
              <a:avLst/>
              <a:gdLst/>
              <a:ahLst/>
              <a:cxnLst/>
              <a:rect l="l" t="t" r="r" b="b"/>
              <a:pathLst>
                <a:path w="12476" h="11634" extrusionOk="0">
                  <a:moveTo>
                    <a:pt x="6321" y="1678"/>
                  </a:moveTo>
                  <a:cubicBezTo>
                    <a:pt x="7437" y="1678"/>
                    <a:pt x="8570" y="2088"/>
                    <a:pt x="9483" y="3001"/>
                  </a:cubicBezTo>
                  <a:cubicBezTo>
                    <a:pt x="10334" y="3884"/>
                    <a:pt x="10806" y="5018"/>
                    <a:pt x="10806" y="6246"/>
                  </a:cubicBezTo>
                  <a:cubicBezTo>
                    <a:pt x="10806" y="8767"/>
                    <a:pt x="8759" y="10815"/>
                    <a:pt x="6238" y="10815"/>
                  </a:cubicBezTo>
                  <a:cubicBezTo>
                    <a:pt x="3718" y="10815"/>
                    <a:pt x="1702" y="8767"/>
                    <a:pt x="1702" y="6246"/>
                  </a:cubicBezTo>
                  <a:cubicBezTo>
                    <a:pt x="1702" y="3492"/>
                    <a:pt x="3974" y="1678"/>
                    <a:pt x="6321" y="1678"/>
                  </a:cubicBezTo>
                  <a:close/>
                  <a:moveTo>
                    <a:pt x="1367" y="1"/>
                  </a:moveTo>
                  <a:cubicBezTo>
                    <a:pt x="1048" y="1"/>
                    <a:pt x="725" y="119"/>
                    <a:pt x="473" y="355"/>
                  </a:cubicBezTo>
                  <a:cubicBezTo>
                    <a:pt x="0" y="828"/>
                    <a:pt x="0" y="1615"/>
                    <a:pt x="473" y="2119"/>
                  </a:cubicBezTo>
                  <a:cubicBezTo>
                    <a:pt x="696" y="2363"/>
                    <a:pt x="997" y="2488"/>
                    <a:pt x="1327" y="2488"/>
                  </a:cubicBezTo>
                  <a:cubicBezTo>
                    <a:pt x="1509" y="2488"/>
                    <a:pt x="1700" y="2450"/>
                    <a:pt x="1891" y="2371"/>
                  </a:cubicBezTo>
                  <a:lnTo>
                    <a:pt x="2237" y="2718"/>
                  </a:lnTo>
                  <a:cubicBezTo>
                    <a:pt x="1386" y="3695"/>
                    <a:pt x="914" y="4923"/>
                    <a:pt x="914" y="6215"/>
                  </a:cubicBezTo>
                  <a:cubicBezTo>
                    <a:pt x="914" y="9176"/>
                    <a:pt x="3340" y="11634"/>
                    <a:pt x="6301" y="11634"/>
                  </a:cubicBezTo>
                  <a:cubicBezTo>
                    <a:pt x="9231" y="11634"/>
                    <a:pt x="11689" y="9208"/>
                    <a:pt x="11689" y="6215"/>
                  </a:cubicBezTo>
                  <a:cubicBezTo>
                    <a:pt x="11689" y="4923"/>
                    <a:pt x="11216" y="3695"/>
                    <a:pt x="10365" y="2718"/>
                  </a:cubicBezTo>
                  <a:lnTo>
                    <a:pt x="10743" y="2371"/>
                  </a:lnTo>
                  <a:cubicBezTo>
                    <a:pt x="10901" y="2466"/>
                    <a:pt x="11059" y="2497"/>
                    <a:pt x="11248" y="2497"/>
                  </a:cubicBezTo>
                  <a:cubicBezTo>
                    <a:pt x="11909" y="2497"/>
                    <a:pt x="12476" y="1930"/>
                    <a:pt x="12476" y="1269"/>
                  </a:cubicBezTo>
                  <a:cubicBezTo>
                    <a:pt x="12476" y="607"/>
                    <a:pt x="11909" y="8"/>
                    <a:pt x="11248" y="8"/>
                  </a:cubicBezTo>
                  <a:cubicBezTo>
                    <a:pt x="10586" y="8"/>
                    <a:pt x="10019" y="544"/>
                    <a:pt x="10019" y="1269"/>
                  </a:cubicBezTo>
                  <a:cubicBezTo>
                    <a:pt x="10019" y="1458"/>
                    <a:pt x="10050" y="1615"/>
                    <a:pt x="10145" y="1773"/>
                  </a:cubicBezTo>
                  <a:lnTo>
                    <a:pt x="9798" y="2119"/>
                  </a:lnTo>
                  <a:cubicBezTo>
                    <a:pt x="9137" y="1584"/>
                    <a:pt x="8381" y="1206"/>
                    <a:pt x="7561" y="985"/>
                  </a:cubicBezTo>
                  <a:lnTo>
                    <a:pt x="7561" y="544"/>
                  </a:lnTo>
                  <a:lnTo>
                    <a:pt x="5073" y="544"/>
                  </a:lnTo>
                  <a:lnTo>
                    <a:pt x="5073" y="985"/>
                  </a:lnTo>
                  <a:cubicBezTo>
                    <a:pt x="4222" y="1206"/>
                    <a:pt x="3434" y="1584"/>
                    <a:pt x="2836" y="2119"/>
                  </a:cubicBezTo>
                  <a:lnTo>
                    <a:pt x="2458" y="1773"/>
                  </a:lnTo>
                  <a:cubicBezTo>
                    <a:pt x="2710" y="1269"/>
                    <a:pt x="2584" y="733"/>
                    <a:pt x="2237" y="355"/>
                  </a:cubicBezTo>
                  <a:cubicBezTo>
                    <a:pt x="2001" y="119"/>
                    <a:pt x="1686" y="1"/>
                    <a:pt x="13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54" name="Google Shape;6754;p66"/>
          <p:cNvSpPr/>
          <p:nvPr/>
        </p:nvSpPr>
        <p:spPr>
          <a:xfrm>
            <a:off x="3057429" y="1531476"/>
            <a:ext cx="369083" cy="369112"/>
          </a:xfrm>
          <a:custGeom>
            <a:avLst/>
            <a:gdLst/>
            <a:ahLst/>
            <a:cxnLst/>
            <a:rect l="l" t="t" r="r" b="b"/>
            <a:pathLst>
              <a:path w="12760" h="12761" extrusionOk="0">
                <a:moveTo>
                  <a:pt x="6427" y="3592"/>
                </a:moveTo>
                <a:cubicBezTo>
                  <a:pt x="7939" y="3592"/>
                  <a:pt x="9168" y="4821"/>
                  <a:pt x="9168" y="6365"/>
                </a:cubicBezTo>
                <a:cubicBezTo>
                  <a:pt x="9168" y="7846"/>
                  <a:pt x="7908" y="9106"/>
                  <a:pt x="6427" y="9106"/>
                </a:cubicBezTo>
                <a:cubicBezTo>
                  <a:pt x="4883" y="9106"/>
                  <a:pt x="3655" y="7877"/>
                  <a:pt x="3655" y="6365"/>
                </a:cubicBezTo>
                <a:cubicBezTo>
                  <a:pt x="3655" y="4821"/>
                  <a:pt x="4883" y="3592"/>
                  <a:pt x="6427" y="3592"/>
                </a:cubicBezTo>
                <a:close/>
                <a:moveTo>
                  <a:pt x="5829" y="1"/>
                </a:moveTo>
                <a:cubicBezTo>
                  <a:pt x="5356" y="1"/>
                  <a:pt x="5009" y="347"/>
                  <a:pt x="5009" y="852"/>
                </a:cubicBezTo>
                <a:lnTo>
                  <a:pt x="5009" y="1576"/>
                </a:lnTo>
                <a:cubicBezTo>
                  <a:pt x="4631" y="1702"/>
                  <a:pt x="4285" y="1828"/>
                  <a:pt x="3970" y="2017"/>
                </a:cubicBezTo>
                <a:lnTo>
                  <a:pt x="3466" y="1513"/>
                </a:lnTo>
                <a:cubicBezTo>
                  <a:pt x="3308" y="1356"/>
                  <a:pt x="3088" y="1277"/>
                  <a:pt x="2867" y="1277"/>
                </a:cubicBezTo>
                <a:cubicBezTo>
                  <a:pt x="2647" y="1277"/>
                  <a:pt x="2426" y="1356"/>
                  <a:pt x="2269" y="1513"/>
                </a:cubicBezTo>
                <a:lnTo>
                  <a:pt x="1481" y="2301"/>
                </a:lnTo>
                <a:cubicBezTo>
                  <a:pt x="1166" y="2616"/>
                  <a:pt x="1166" y="3151"/>
                  <a:pt x="1481" y="3466"/>
                </a:cubicBezTo>
                <a:lnTo>
                  <a:pt x="2017" y="4002"/>
                </a:lnTo>
                <a:cubicBezTo>
                  <a:pt x="1796" y="4317"/>
                  <a:pt x="1701" y="4664"/>
                  <a:pt x="1575" y="5010"/>
                </a:cubicBezTo>
                <a:lnTo>
                  <a:pt x="819" y="5010"/>
                </a:lnTo>
                <a:cubicBezTo>
                  <a:pt x="347" y="5010"/>
                  <a:pt x="0" y="5357"/>
                  <a:pt x="0" y="5829"/>
                </a:cubicBezTo>
                <a:lnTo>
                  <a:pt x="0" y="6932"/>
                </a:lnTo>
                <a:cubicBezTo>
                  <a:pt x="0" y="7405"/>
                  <a:pt x="347" y="7783"/>
                  <a:pt x="819" y="7783"/>
                </a:cubicBezTo>
                <a:lnTo>
                  <a:pt x="1575" y="7783"/>
                </a:lnTo>
                <a:cubicBezTo>
                  <a:pt x="1701" y="8129"/>
                  <a:pt x="1796" y="8476"/>
                  <a:pt x="2017" y="8791"/>
                </a:cubicBezTo>
                <a:lnTo>
                  <a:pt x="1481" y="9295"/>
                </a:lnTo>
                <a:cubicBezTo>
                  <a:pt x="1166" y="9610"/>
                  <a:pt x="1166" y="10177"/>
                  <a:pt x="1481" y="10492"/>
                </a:cubicBezTo>
                <a:lnTo>
                  <a:pt x="2269" y="11280"/>
                </a:lnTo>
                <a:cubicBezTo>
                  <a:pt x="2426" y="11437"/>
                  <a:pt x="2647" y="11516"/>
                  <a:pt x="2867" y="11516"/>
                </a:cubicBezTo>
                <a:cubicBezTo>
                  <a:pt x="3088" y="11516"/>
                  <a:pt x="3308" y="11437"/>
                  <a:pt x="3466" y="11280"/>
                </a:cubicBezTo>
                <a:lnTo>
                  <a:pt x="3970" y="10776"/>
                </a:lnTo>
                <a:cubicBezTo>
                  <a:pt x="4285" y="10965"/>
                  <a:pt x="4631" y="11091"/>
                  <a:pt x="5009" y="11185"/>
                </a:cubicBezTo>
                <a:lnTo>
                  <a:pt x="5009" y="11941"/>
                </a:lnTo>
                <a:cubicBezTo>
                  <a:pt x="5009" y="12414"/>
                  <a:pt x="5356" y="12760"/>
                  <a:pt x="5829" y="12760"/>
                </a:cubicBezTo>
                <a:lnTo>
                  <a:pt x="6931" y="12760"/>
                </a:lnTo>
                <a:cubicBezTo>
                  <a:pt x="7404" y="12760"/>
                  <a:pt x="7750" y="12414"/>
                  <a:pt x="7750" y="11941"/>
                </a:cubicBezTo>
                <a:lnTo>
                  <a:pt x="7750" y="11185"/>
                </a:lnTo>
                <a:cubicBezTo>
                  <a:pt x="8097" y="11091"/>
                  <a:pt x="8475" y="10965"/>
                  <a:pt x="8790" y="10776"/>
                </a:cubicBezTo>
                <a:lnTo>
                  <a:pt x="9294" y="11280"/>
                </a:lnTo>
                <a:cubicBezTo>
                  <a:pt x="9452" y="11437"/>
                  <a:pt x="9664" y="11516"/>
                  <a:pt x="9877" y="11516"/>
                </a:cubicBezTo>
                <a:cubicBezTo>
                  <a:pt x="10090" y="11516"/>
                  <a:pt x="10302" y="11437"/>
                  <a:pt x="10460" y="11280"/>
                </a:cubicBezTo>
                <a:lnTo>
                  <a:pt x="11247" y="10492"/>
                </a:lnTo>
                <a:cubicBezTo>
                  <a:pt x="11563" y="10177"/>
                  <a:pt x="11563" y="9610"/>
                  <a:pt x="11247" y="9295"/>
                </a:cubicBezTo>
                <a:lnTo>
                  <a:pt x="10743" y="8791"/>
                </a:lnTo>
                <a:cubicBezTo>
                  <a:pt x="10932" y="8476"/>
                  <a:pt x="11058" y="8129"/>
                  <a:pt x="11184" y="7783"/>
                </a:cubicBezTo>
                <a:lnTo>
                  <a:pt x="11941" y="7783"/>
                </a:lnTo>
                <a:cubicBezTo>
                  <a:pt x="12413" y="7783"/>
                  <a:pt x="12760" y="7405"/>
                  <a:pt x="12760" y="6932"/>
                </a:cubicBezTo>
                <a:lnTo>
                  <a:pt x="12760" y="5829"/>
                </a:lnTo>
                <a:cubicBezTo>
                  <a:pt x="12760" y="5325"/>
                  <a:pt x="12350" y="4979"/>
                  <a:pt x="11941" y="4979"/>
                </a:cubicBezTo>
                <a:lnTo>
                  <a:pt x="11184" y="4979"/>
                </a:lnTo>
                <a:cubicBezTo>
                  <a:pt x="11058" y="4632"/>
                  <a:pt x="10932" y="4254"/>
                  <a:pt x="10743" y="3939"/>
                </a:cubicBezTo>
                <a:lnTo>
                  <a:pt x="11247" y="3435"/>
                </a:lnTo>
                <a:cubicBezTo>
                  <a:pt x="11563" y="3120"/>
                  <a:pt x="11563" y="2553"/>
                  <a:pt x="11247" y="2238"/>
                </a:cubicBezTo>
                <a:lnTo>
                  <a:pt x="10460" y="1450"/>
                </a:lnTo>
                <a:cubicBezTo>
                  <a:pt x="10302" y="1293"/>
                  <a:pt x="10090" y="1214"/>
                  <a:pt x="9877" y="1214"/>
                </a:cubicBezTo>
                <a:cubicBezTo>
                  <a:pt x="9664" y="1214"/>
                  <a:pt x="9452" y="1293"/>
                  <a:pt x="9294" y="1450"/>
                </a:cubicBezTo>
                <a:lnTo>
                  <a:pt x="8790" y="1986"/>
                </a:lnTo>
                <a:cubicBezTo>
                  <a:pt x="8475" y="1765"/>
                  <a:pt x="8097" y="1671"/>
                  <a:pt x="7750" y="1545"/>
                </a:cubicBezTo>
                <a:lnTo>
                  <a:pt x="7750" y="852"/>
                </a:lnTo>
                <a:cubicBezTo>
                  <a:pt x="7750" y="379"/>
                  <a:pt x="7404" y="1"/>
                  <a:pt x="6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55" name="Google Shape;6755;p66"/>
          <p:cNvGrpSpPr/>
          <p:nvPr/>
        </p:nvGrpSpPr>
        <p:grpSpPr>
          <a:xfrm>
            <a:off x="3056770" y="1975028"/>
            <a:ext cx="370645" cy="368042"/>
            <a:chOff x="-63250675" y="3744075"/>
            <a:chExt cx="320350" cy="318100"/>
          </a:xfrm>
        </p:grpSpPr>
        <p:sp>
          <p:nvSpPr>
            <p:cNvPr id="6756" name="Google Shape;6756;p66"/>
            <p:cNvSpPr/>
            <p:nvPr/>
          </p:nvSpPr>
          <p:spPr>
            <a:xfrm>
              <a:off x="-63126250" y="3744075"/>
              <a:ext cx="195925" cy="192875"/>
            </a:xfrm>
            <a:custGeom>
              <a:avLst/>
              <a:gdLst/>
              <a:ahLst/>
              <a:cxnLst/>
              <a:rect l="l" t="t" r="r" b="b"/>
              <a:pathLst>
                <a:path w="7837" h="7715" extrusionOk="0">
                  <a:moveTo>
                    <a:pt x="6020" y="0"/>
                  </a:moveTo>
                  <a:cubicBezTo>
                    <a:pt x="5921" y="0"/>
                    <a:pt x="5820" y="37"/>
                    <a:pt x="5735" y="122"/>
                  </a:cubicBezTo>
                  <a:lnTo>
                    <a:pt x="4097" y="1760"/>
                  </a:lnTo>
                  <a:cubicBezTo>
                    <a:pt x="4034" y="1854"/>
                    <a:pt x="3971" y="1917"/>
                    <a:pt x="3971" y="2012"/>
                  </a:cubicBezTo>
                  <a:lnTo>
                    <a:pt x="3782" y="3304"/>
                  </a:lnTo>
                  <a:lnTo>
                    <a:pt x="1734" y="5351"/>
                  </a:lnTo>
                  <a:cubicBezTo>
                    <a:pt x="1576" y="5288"/>
                    <a:pt x="1387" y="5225"/>
                    <a:pt x="1230" y="5225"/>
                  </a:cubicBezTo>
                  <a:cubicBezTo>
                    <a:pt x="537" y="5225"/>
                    <a:pt x="1" y="5793"/>
                    <a:pt x="1" y="6486"/>
                  </a:cubicBezTo>
                  <a:cubicBezTo>
                    <a:pt x="1" y="7210"/>
                    <a:pt x="537" y="7714"/>
                    <a:pt x="1230" y="7714"/>
                  </a:cubicBezTo>
                  <a:cubicBezTo>
                    <a:pt x="1891" y="7714"/>
                    <a:pt x="2458" y="7179"/>
                    <a:pt x="2458" y="6486"/>
                  </a:cubicBezTo>
                  <a:cubicBezTo>
                    <a:pt x="2458" y="6297"/>
                    <a:pt x="2395" y="6139"/>
                    <a:pt x="2332" y="5982"/>
                  </a:cubicBezTo>
                  <a:lnTo>
                    <a:pt x="4380" y="3934"/>
                  </a:lnTo>
                  <a:lnTo>
                    <a:pt x="5672" y="3745"/>
                  </a:lnTo>
                  <a:cubicBezTo>
                    <a:pt x="5735" y="3745"/>
                    <a:pt x="5829" y="3713"/>
                    <a:pt x="5924" y="3619"/>
                  </a:cubicBezTo>
                  <a:lnTo>
                    <a:pt x="7562" y="1980"/>
                  </a:lnTo>
                  <a:cubicBezTo>
                    <a:pt x="7837" y="1706"/>
                    <a:pt x="7609" y="1254"/>
                    <a:pt x="7251" y="1254"/>
                  </a:cubicBezTo>
                  <a:cubicBezTo>
                    <a:pt x="7240" y="1254"/>
                    <a:pt x="7228" y="1255"/>
                    <a:pt x="7216" y="1256"/>
                  </a:cubicBezTo>
                  <a:lnTo>
                    <a:pt x="6302" y="1382"/>
                  </a:lnTo>
                  <a:lnTo>
                    <a:pt x="6428" y="468"/>
                  </a:lnTo>
                  <a:cubicBezTo>
                    <a:pt x="6472" y="203"/>
                    <a:pt x="6253" y="0"/>
                    <a:pt x="60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7" name="Google Shape;6757;p66"/>
            <p:cNvSpPr/>
            <p:nvPr/>
          </p:nvSpPr>
          <p:spPr>
            <a:xfrm>
              <a:off x="-63190025" y="3814050"/>
              <a:ext cx="186675" cy="185900"/>
            </a:xfrm>
            <a:custGeom>
              <a:avLst/>
              <a:gdLst/>
              <a:ahLst/>
              <a:cxnLst/>
              <a:rect l="l" t="t" r="r" b="b"/>
              <a:pathLst>
                <a:path w="7467" h="7436" extrusionOk="0">
                  <a:moveTo>
                    <a:pt x="3718" y="1"/>
                  </a:moveTo>
                  <a:cubicBezTo>
                    <a:pt x="1670" y="1"/>
                    <a:pt x="0" y="1670"/>
                    <a:pt x="0" y="3750"/>
                  </a:cubicBezTo>
                  <a:cubicBezTo>
                    <a:pt x="0" y="5797"/>
                    <a:pt x="1638" y="7436"/>
                    <a:pt x="3718" y="7436"/>
                  </a:cubicBezTo>
                  <a:cubicBezTo>
                    <a:pt x="5765" y="7436"/>
                    <a:pt x="7467" y="5797"/>
                    <a:pt x="7467" y="3750"/>
                  </a:cubicBezTo>
                  <a:cubicBezTo>
                    <a:pt x="7467" y="3151"/>
                    <a:pt x="7341" y="2647"/>
                    <a:pt x="7120" y="2143"/>
                  </a:cubicBezTo>
                  <a:lnTo>
                    <a:pt x="5828" y="3435"/>
                  </a:lnTo>
                  <a:cubicBezTo>
                    <a:pt x="5828" y="3498"/>
                    <a:pt x="5860" y="3624"/>
                    <a:pt x="5860" y="3718"/>
                  </a:cubicBezTo>
                  <a:cubicBezTo>
                    <a:pt x="5860" y="4852"/>
                    <a:pt x="4915" y="5797"/>
                    <a:pt x="3781" y="5797"/>
                  </a:cubicBezTo>
                  <a:cubicBezTo>
                    <a:pt x="2615" y="5797"/>
                    <a:pt x="1670" y="4852"/>
                    <a:pt x="1670" y="3718"/>
                  </a:cubicBezTo>
                  <a:cubicBezTo>
                    <a:pt x="1733" y="2552"/>
                    <a:pt x="2615" y="1607"/>
                    <a:pt x="3781" y="1607"/>
                  </a:cubicBezTo>
                  <a:cubicBezTo>
                    <a:pt x="3875" y="1607"/>
                    <a:pt x="3970" y="1607"/>
                    <a:pt x="4033" y="1670"/>
                  </a:cubicBezTo>
                  <a:lnTo>
                    <a:pt x="5356" y="347"/>
                  </a:lnTo>
                  <a:cubicBezTo>
                    <a:pt x="4883" y="127"/>
                    <a:pt x="4316" y="1"/>
                    <a:pt x="37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8" name="Google Shape;6758;p66"/>
            <p:cNvSpPr/>
            <p:nvPr/>
          </p:nvSpPr>
          <p:spPr>
            <a:xfrm>
              <a:off x="-63250675" y="3751050"/>
              <a:ext cx="311125" cy="311125"/>
            </a:xfrm>
            <a:custGeom>
              <a:avLst/>
              <a:gdLst/>
              <a:ahLst/>
              <a:cxnLst/>
              <a:rect l="l" t="t" r="r" b="b"/>
              <a:pathLst>
                <a:path w="12445" h="12445" extrusionOk="0">
                  <a:moveTo>
                    <a:pt x="6270" y="0"/>
                  </a:moveTo>
                  <a:cubicBezTo>
                    <a:pt x="2773" y="0"/>
                    <a:pt x="0" y="2804"/>
                    <a:pt x="0" y="6238"/>
                  </a:cubicBezTo>
                  <a:cubicBezTo>
                    <a:pt x="0" y="9641"/>
                    <a:pt x="2804" y="12445"/>
                    <a:pt x="6238" y="12445"/>
                  </a:cubicBezTo>
                  <a:cubicBezTo>
                    <a:pt x="9672" y="12445"/>
                    <a:pt x="12445" y="9641"/>
                    <a:pt x="12445" y="6238"/>
                  </a:cubicBezTo>
                  <a:cubicBezTo>
                    <a:pt x="12445" y="5325"/>
                    <a:pt x="12256" y="4411"/>
                    <a:pt x="11878" y="3592"/>
                  </a:cubicBezTo>
                  <a:lnTo>
                    <a:pt x="11563" y="3907"/>
                  </a:lnTo>
                  <a:cubicBezTo>
                    <a:pt x="11342" y="4096"/>
                    <a:pt x="11121" y="4222"/>
                    <a:pt x="10838" y="4253"/>
                  </a:cubicBezTo>
                  <a:lnTo>
                    <a:pt x="10397" y="4348"/>
                  </a:lnTo>
                  <a:cubicBezTo>
                    <a:pt x="10680" y="4915"/>
                    <a:pt x="10806" y="5545"/>
                    <a:pt x="10806" y="6238"/>
                  </a:cubicBezTo>
                  <a:cubicBezTo>
                    <a:pt x="10806" y="8759"/>
                    <a:pt x="8759" y="10743"/>
                    <a:pt x="6270" y="10743"/>
                  </a:cubicBezTo>
                  <a:cubicBezTo>
                    <a:pt x="3781" y="10743"/>
                    <a:pt x="1733" y="8696"/>
                    <a:pt x="1733" y="6238"/>
                  </a:cubicBezTo>
                  <a:cubicBezTo>
                    <a:pt x="1733" y="3718"/>
                    <a:pt x="3781" y="1670"/>
                    <a:pt x="6270" y="1670"/>
                  </a:cubicBezTo>
                  <a:cubicBezTo>
                    <a:pt x="6931" y="1670"/>
                    <a:pt x="7561" y="1796"/>
                    <a:pt x="8160" y="2048"/>
                  </a:cubicBezTo>
                  <a:lnTo>
                    <a:pt x="8254" y="1607"/>
                  </a:lnTo>
                  <a:cubicBezTo>
                    <a:pt x="8286" y="1355"/>
                    <a:pt x="8412" y="1103"/>
                    <a:pt x="8601" y="914"/>
                  </a:cubicBezTo>
                  <a:lnTo>
                    <a:pt x="8916" y="599"/>
                  </a:lnTo>
                  <a:cubicBezTo>
                    <a:pt x="8097" y="189"/>
                    <a:pt x="7215" y="0"/>
                    <a:pt x="62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9" name="Google Shape;6759;p66"/>
          <p:cNvGrpSpPr/>
          <p:nvPr/>
        </p:nvGrpSpPr>
        <p:grpSpPr>
          <a:xfrm>
            <a:off x="3058462" y="2404333"/>
            <a:ext cx="367261" cy="367261"/>
            <a:chOff x="-63250675" y="4110200"/>
            <a:chExt cx="317425" cy="317425"/>
          </a:xfrm>
        </p:grpSpPr>
        <p:sp>
          <p:nvSpPr>
            <p:cNvPr id="6760" name="Google Shape;6760;p66"/>
            <p:cNvSpPr/>
            <p:nvPr/>
          </p:nvSpPr>
          <p:spPr>
            <a:xfrm>
              <a:off x="-63007300" y="4153725"/>
              <a:ext cx="30725" cy="29750"/>
            </a:xfrm>
            <a:custGeom>
              <a:avLst/>
              <a:gdLst/>
              <a:ahLst/>
              <a:cxnLst/>
              <a:rect l="l" t="t" r="r" b="b"/>
              <a:pathLst>
                <a:path w="1229" h="1190" extrusionOk="0">
                  <a:moveTo>
                    <a:pt x="772" y="0"/>
                  </a:moveTo>
                  <a:cubicBezTo>
                    <a:pt x="662" y="0"/>
                    <a:pt x="552" y="39"/>
                    <a:pt x="473" y="118"/>
                  </a:cubicBezTo>
                  <a:lnTo>
                    <a:pt x="0" y="591"/>
                  </a:lnTo>
                  <a:cubicBezTo>
                    <a:pt x="252" y="780"/>
                    <a:pt x="441" y="1000"/>
                    <a:pt x="599" y="1189"/>
                  </a:cubicBezTo>
                  <a:lnTo>
                    <a:pt x="1071" y="717"/>
                  </a:lnTo>
                  <a:cubicBezTo>
                    <a:pt x="1229" y="559"/>
                    <a:pt x="1229" y="276"/>
                    <a:pt x="1071" y="118"/>
                  </a:cubicBezTo>
                  <a:cubicBezTo>
                    <a:pt x="993" y="39"/>
                    <a:pt x="882" y="0"/>
                    <a:pt x="7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1" name="Google Shape;6761;p66"/>
            <p:cNvSpPr/>
            <p:nvPr/>
          </p:nvSpPr>
          <p:spPr>
            <a:xfrm>
              <a:off x="-63203425" y="4159025"/>
              <a:ext cx="222925" cy="222150"/>
            </a:xfrm>
            <a:custGeom>
              <a:avLst/>
              <a:gdLst/>
              <a:ahLst/>
              <a:cxnLst/>
              <a:rect l="l" t="t" r="r" b="b"/>
              <a:pathLst>
                <a:path w="8917" h="8886" extrusionOk="0">
                  <a:moveTo>
                    <a:pt x="4033" y="1418"/>
                  </a:moveTo>
                  <a:lnTo>
                    <a:pt x="4033" y="3088"/>
                  </a:lnTo>
                  <a:cubicBezTo>
                    <a:pt x="3939" y="3151"/>
                    <a:pt x="3876" y="3151"/>
                    <a:pt x="3781" y="3183"/>
                  </a:cubicBezTo>
                  <a:lnTo>
                    <a:pt x="2615" y="1985"/>
                  </a:lnTo>
                  <a:cubicBezTo>
                    <a:pt x="2993" y="1670"/>
                    <a:pt x="3529" y="1481"/>
                    <a:pt x="4033" y="1418"/>
                  </a:cubicBezTo>
                  <a:close/>
                  <a:moveTo>
                    <a:pt x="4852" y="1418"/>
                  </a:moveTo>
                  <a:cubicBezTo>
                    <a:pt x="5356" y="1481"/>
                    <a:pt x="5892" y="1670"/>
                    <a:pt x="6270" y="1985"/>
                  </a:cubicBezTo>
                  <a:lnTo>
                    <a:pt x="5104" y="3183"/>
                  </a:lnTo>
                  <a:cubicBezTo>
                    <a:pt x="5010" y="3151"/>
                    <a:pt x="4947" y="3088"/>
                    <a:pt x="4852" y="3088"/>
                  </a:cubicBezTo>
                  <a:lnTo>
                    <a:pt x="4852" y="1418"/>
                  </a:lnTo>
                  <a:close/>
                  <a:moveTo>
                    <a:pt x="2017" y="2553"/>
                  </a:moveTo>
                  <a:lnTo>
                    <a:pt x="3214" y="3718"/>
                  </a:lnTo>
                  <a:cubicBezTo>
                    <a:pt x="3151" y="3813"/>
                    <a:pt x="3119" y="3876"/>
                    <a:pt x="3119" y="3970"/>
                  </a:cubicBezTo>
                  <a:lnTo>
                    <a:pt x="1418" y="3970"/>
                  </a:lnTo>
                  <a:cubicBezTo>
                    <a:pt x="1513" y="3466"/>
                    <a:pt x="1733" y="2994"/>
                    <a:pt x="2017" y="2553"/>
                  </a:cubicBezTo>
                  <a:close/>
                  <a:moveTo>
                    <a:pt x="6869" y="2553"/>
                  </a:moveTo>
                  <a:cubicBezTo>
                    <a:pt x="7184" y="2994"/>
                    <a:pt x="7373" y="3466"/>
                    <a:pt x="7467" y="3970"/>
                  </a:cubicBezTo>
                  <a:lnTo>
                    <a:pt x="5766" y="3970"/>
                  </a:lnTo>
                  <a:cubicBezTo>
                    <a:pt x="5734" y="3876"/>
                    <a:pt x="5734" y="3813"/>
                    <a:pt x="5671" y="3718"/>
                  </a:cubicBezTo>
                  <a:lnTo>
                    <a:pt x="6869" y="2553"/>
                  </a:lnTo>
                  <a:close/>
                  <a:moveTo>
                    <a:pt x="3119" y="4789"/>
                  </a:moveTo>
                  <a:cubicBezTo>
                    <a:pt x="3182" y="4884"/>
                    <a:pt x="3182" y="4947"/>
                    <a:pt x="3214" y="5041"/>
                  </a:cubicBezTo>
                  <a:lnTo>
                    <a:pt x="2017" y="6207"/>
                  </a:lnTo>
                  <a:cubicBezTo>
                    <a:pt x="1733" y="5829"/>
                    <a:pt x="1513" y="5357"/>
                    <a:pt x="1418" y="4789"/>
                  </a:cubicBezTo>
                  <a:close/>
                  <a:moveTo>
                    <a:pt x="7467" y="4789"/>
                  </a:moveTo>
                  <a:cubicBezTo>
                    <a:pt x="7373" y="5357"/>
                    <a:pt x="7184" y="5829"/>
                    <a:pt x="6869" y="6207"/>
                  </a:cubicBezTo>
                  <a:lnTo>
                    <a:pt x="5671" y="5041"/>
                  </a:lnTo>
                  <a:cubicBezTo>
                    <a:pt x="5734" y="4947"/>
                    <a:pt x="5766" y="4884"/>
                    <a:pt x="5766" y="4789"/>
                  </a:cubicBezTo>
                  <a:close/>
                  <a:moveTo>
                    <a:pt x="3781" y="5609"/>
                  </a:moveTo>
                  <a:cubicBezTo>
                    <a:pt x="3876" y="5672"/>
                    <a:pt x="3939" y="5703"/>
                    <a:pt x="4033" y="5703"/>
                  </a:cubicBezTo>
                  <a:lnTo>
                    <a:pt x="4033" y="7404"/>
                  </a:lnTo>
                  <a:cubicBezTo>
                    <a:pt x="3529" y="7310"/>
                    <a:pt x="2993" y="7121"/>
                    <a:pt x="2615" y="6806"/>
                  </a:cubicBezTo>
                  <a:lnTo>
                    <a:pt x="3781" y="5609"/>
                  </a:lnTo>
                  <a:close/>
                  <a:moveTo>
                    <a:pt x="5104" y="5609"/>
                  </a:moveTo>
                  <a:lnTo>
                    <a:pt x="6270" y="6806"/>
                  </a:lnTo>
                  <a:cubicBezTo>
                    <a:pt x="5892" y="7121"/>
                    <a:pt x="5419" y="7310"/>
                    <a:pt x="4852" y="7404"/>
                  </a:cubicBezTo>
                  <a:lnTo>
                    <a:pt x="4852" y="5703"/>
                  </a:lnTo>
                  <a:cubicBezTo>
                    <a:pt x="4947" y="5672"/>
                    <a:pt x="5010" y="5672"/>
                    <a:pt x="5104" y="5609"/>
                  </a:cubicBezTo>
                  <a:close/>
                  <a:moveTo>
                    <a:pt x="4474" y="1"/>
                  </a:moveTo>
                  <a:cubicBezTo>
                    <a:pt x="2017" y="1"/>
                    <a:pt x="0" y="1985"/>
                    <a:pt x="0" y="4443"/>
                  </a:cubicBezTo>
                  <a:cubicBezTo>
                    <a:pt x="0" y="6869"/>
                    <a:pt x="2017" y="8885"/>
                    <a:pt x="4474" y="8885"/>
                  </a:cubicBezTo>
                  <a:cubicBezTo>
                    <a:pt x="6900" y="8885"/>
                    <a:pt x="8916" y="6869"/>
                    <a:pt x="8916" y="4443"/>
                  </a:cubicBezTo>
                  <a:cubicBezTo>
                    <a:pt x="8916" y="1954"/>
                    <a:pt x="6900" y="1"/>
                    <a:pt x="44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2" name="Google Shape;6762;p66"/>
            <p:cNvSpPr/>
            <p:nvPr/>
          </p:nvSpPr>
          <p:spPr>
            <a:xfrm>
              <a:off x="-63102600" y="4401625"/>
              <a:ext cx="20500" cy="26000"/>
            </a:xfrm>
            <a:custGeom>
              <a:avLst/>
              <a:gdLst/>
              <a:ahLst/>
              <a:cxnLst/>
              <a:rect l="l" t="t" r="r" b="b"/>
              <a:pathLst>
                <a:path w="820" h="1040" extrusionOk="0">
                  <a:moveTo>
                    <a:pt x="0" y="0"/>
                  </a:moveTo>
                  <a:lnTo>
                    <a:pt x="0" y="630"/>
                  </a:lnTo>
                  <a:cubicBezTo>
                    <a:pt x="0" y="882"/>
                    <a:pt x="189" y="1040"/>
                    <a:pt x="441" y="1040"/>
                  </a:cubicBezTo>
                  <a:cubicBezTo>
                    <a:pt x="662" y="1040"/>
                    <a:pt x="819" y="851"/>
                    <a:pt x="819" y="630"/>
                  </a:cubicBezTo>
                  <a:lnTo>
                    <a:pt x="8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3" name="Google Shape;6763;p66"/>
            <p:cNvSpPr/>
            <p:nvPr/>
          </p:nvSpPr>
          <p:spPr>
            <a:xfrm>
              <a:off x="-63006525" y="4354350"/>
              <a:ext cx="29950" cy="29975"/>
            </a:xfrm>
            <a:custGeom>
              <a:avLst/>
              <a:gdLst/>
              <a:ahLst/>
              <a:cxnLst/>
              <a:rect l="l" t="t" r="r" b="b"/>
              <a:pathLst>
                <a:path w="1198" h="1199" extrusionOk="0">
                  <a:moveTo>
                    <a:pt x="599" y="1"/>
                  </a:moveTo>
                  <a:cubicBezTo>
                    <a:pt x="410" y="221"/>
                    <a:pt x="253" y="410"/>
                    <a:pt x="1" y="599"/>
                  </a:cubicBezTo>
                  <a:lnTo>
                    <a:pt x="473" y="1072"/>
                  </a:lnTo>
                  <a:cubicBezTo>
                    <a:pt x="568" y="1167"/>
                    <a:pt x="694" y="1198"/>
                    <a:pt x="757" y="1198"/>
                  </a:cubicBezTo>
                  <a:cubicBezTo>
                    <a:pt x="851" y="1198"/>
                    <a:pt x="946" y="1167"/>
                    <a:pt x="1040" y="1072"/>
                  </a:cubicBezTo>
                  <a:cubicBezTo>
                    <a:pt x="1198" y="915"/>
                    <a:pt x="1198" y="631"/>
                    <a:pt x="1040" y="473"/>
                  </a:cubicBezTo>
                  <a:lnTo>
                    <a:pt x="5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4" name="Google Shape;6764;p66"/>
            <p:cNvSpPr/>
            <p:nvPr/>
          </p:nvSpPr>
          <p:spPr>
            <a:xfrm>
              <a:off x="-62960825" y="4258275"/>
              <a:ext cx="27575" cy="20500"/>
            </a:xfrm>
            <a:custGeom>
              <a:avLst/>
              <a:gdLst/>
              <a:ahLst/>
              <a:cxnLst/>
              <a:rect l="l" t="t" r="r" b="b"/>
              <a:pathLst>
                <a:path w="1103" h="820" extrusionOk="0">
                  <a:moveTo>
                    <a:pt x="0" y="0"/>
                  </a:moveTo>
                  <a:lnTo>
                    <a:pt x="0" y="441"/>
                  </a:lnTo>
                  <a:lnTo>
                    <a:pt x="0" y="819"/>
                  </a:lnTo>
                  <a:lnTo>
                    <a:pt x="662" y="819"/>
                  </a:lnTo>
                  <a:cubicBezTo>
                    <a:pt x="914" y="819"/>
                    <a:pt x="1071" y="630"/>
                    <a:pt x="1071" y="378"/>
                  </a:cubicBezTo>
                  <a:cubicBezTo>
                    <a:pt x="1103" y="189"/>
                    <a:pt x="914" y="0"/>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5" name="Google Shape;6765;p66"/>
            <p:cNvSpPr/>
            <p:nvPr/>
          </p:nvSpPr>
          <p:spPr>
            <a:xfrm>
              <a:off x="-63250675" y="4259050"/>
              <a:ext cx="26800" cy="20500"/>
            </a:xfrm>
            <a:custGeom>
              <a:avLst/>
              <a:gdLst/>
              <a:ahLst/>
              <a:cxnLst/>
              <a:rect l="l" t="t" r="r" b="b"/>
              <a:pathLst>
                <a:path w="1072" h="820" extrusionOk="0">
                  <a:moveTo>
                    <a:pt x="410" y="1"/>
                  </a:moveTo>
                  <a:cubicBezTo>
                    <a:pt x="158" y="1"/>
                    <a:pt x="0" y="190"/>
                    <a:pt x="0" y="410"/>
                  </a:cubicBezTo>
                  <a:cubicBezTo>
                    <a:pt x="0" y="631"/>
                    <a:pt x="221" y="820"/>
                    <a:pt x="410" y="820"/>
                  </a:cubicBezTo>
                  <a:lnTo>
                    <a:pt x="1071" y="820"/>
                  </a:lnTo>
                  <a:lnTo>
                    <a:pt x="1071" y="442"/>
                  </a:lnTo>
                  <a:lnTo>
                    <a:pt x="107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66"/>
            <p:cNvSpPr/>
            <p:nvPr/>
          </p:nvSpPr>
          <p:spPr>
            <a:xfrm>
              <a:off x="-63208950" y="4354350"/>
              <a:ext cx="29175" cy="29975"/>
            </a:xfrm>
            <a:custGeom>
              <a:avLst/>
              <a:gdLst/>
              <a:ahLst/>
              <a:cxnLst/>
              <a:rect l="l" t="t" r="r" b="b"/>
              <a:pathLst>
                <a:path w="1167" h="1199" extrusionOk="0">
                  <a:moveTo>
                    <a:pt x="631" y="1"/>
                  </a:moveTo>
                  <a:lnTo>
                    <a:pt x="158" y="473"/>
                  </a:lnTo>
                  <a:cubicBezTo>
                    <a:pt x="1" y="631"/>
                    <a:pt x="1" y="915"/>
                    <a:pt x="158" y="1072"/>
                  </a:cubicBezTo>
                  <a:cubicBezTo>
                    <a:pt x="221" y="1167"/>
                    <a:pt x="348" y="1198"/>
                    <a:pt x="442" y="1198"/>
                  </a:cubicBezTo>
                  <a:cubicBezTo>
                    <a:pt x="505" y="1198"/>
                    <a:pt x="631" y="1167"/>
                    <a:pt x="694" y="1072"/>
                  </a:cubicBezTo>
                  <a:lnTo>
                    <a:pt x="1167" y="599"/>
                  </a:lnTo>
                  <a:cubicBezTo>
                    <a:pt x="1009" y="442"/>
                    <a:pt x="820" y="253"/>
                    <a:pt x="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7" name="Google Shape;6767;p66"/>
            <p:cNvSpPr/>
            <p:nvPr/>
          </p:nvSpPr>
          <p:spPr>
            <a:xfrm>
              <a:off x="-63208150" y="4153725"/>
              <a:ext cx="30725" cy="29750"/>
            </a:xfrm>
            <a:custGeom>
              <a:avLst/>
              <a:gdLst/>
              <a:ahLst/>
              <a:cxnLst/>
              <a:rect l="l" t="t" r="r" b="b"/>
              <a:pathLst>
                <a:path w="1229" h="1190" extrusionOk="0">
                  <a:moveTo>
                    <a:pt x="457" y="0"/>
                  </a:moveTo>
                  <a:cubicBezTo>
                    <a:pt x="347" y="0"/>
                    <a:pt x="237" y="39"/>
                    <a:pt x="158" y="118"/>
                  </a:cubicBezTo>
                  <a:cubicBezTo>
                    <a:pt x="0" y="276"/>
                    <a:pt x="0" y="559"/>
                    <a:pt x="158" y="717"/>
                  </a:cubicBezTo>
                  <a:lnTo>
                    <a:pt x="631" y="1189"/>
                  </a:lnTo>
                  <a:lnTo>
                    <a:pt x="1229" y="591"/>
                  </a:lnTo>
                  <a:lnTo>
                    <a:pt x="757" y="118"/>
                  </a:lnTo>
                  <a:cubicBezTo>
                    <a:pt x="678" y="39"/>
                    <a:pt x="568" y="0"/>
                    <a:pt x="45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8" name="Google Shape;6768;p66"/>
            <p:cNvSpPr/>
            <p:nvPr/>
          </p:nvSpPr>
          <p:spPr>
            <a:xfrm>
              <a:off x="-63102600" y="4110200"/>
              <a:ext cx="20500" cy="27600"/>
            </a:xfrm>
            <a:custGeom>
              <a:avLst/>
              <a:gdLst/>
              <a:ahLst/>
              <a:cxnLst/>
              <a:rect l="l" t="t" r="r" b="b"/>
              <a:pathLst>
                <a:path w="820" h="1104" extrusionOk="0">
                  <a:moveTo>
                    <a:pt x="441" y="0"/>
                  </a:moveTo>
                  <a:cubicBezTo>
                    <a:pt x="221" y="0"/>
                    <a:pt x="0" y="221"/>
                    <a:pt x="0" y="410"/>
                  </a:cubicBezTo>
                  <a:lnTo>
                    <a:pt x="0" y="1103"/>
                  </a:lnTo>
                  <a:lnTo>
                    <a:pt x="819" y="1103"/>
                  </a:lnTo>
                  <a:lnTo>
                    <a:pt x="819" y="410"/>
                  </a:lnTo>
                  <a:cubicBezTo>
                    <a:pt x="819" y="158"/>
                    <a:pt x="630" y="0"/>
                    <a:pt x="4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9" name="Google Shape;6769;p66"/>
          <p:cNvGrpSpPr/>
          <p:nvPr/>
        </p:nvGrpSpPr>
        <p:grpSpPr>
          <a:xfrm>
            <a:off x="1737509" y="2901428"/>
            <a:ext cx="359075" cy="358844"/>
            <a:chOff x="-61351725" y="3372400"/>
            <a:chExt cx="310350" cy="310150"/>
          </a:xfrm>
        </p:grpSpPr>
        <p:sp>
          <p:nvSpPr>
            <p:cNvPr id="6770" name="Google Shape;6770;p66"/>
            <p:cNvSpPr/>
            <p:nvPr/>
          </p:nvSpPr>
          <p:spPr>
            <a:xfrm>
              <a:off x="-61165050" y="3558875"/>
              <a:ext cx="19700" cy="19700"/>
            </a:xfrm>
            <a:custGeom>
              <a:avLst/>
              <a:gdLst/>
              <a:ahLst/>
              <a:cxnLst/>
              <a:rect l="l" t="t" r="r" b="b"/>
              <a:pathLst>
                <a:path w="788" h="788" extrusionOk="0">
                  <a:moveTo>
                    <a:pt x="410" y="0"/>
                  </a:moveTo>
                  <a:cubicBezTo>
                    <a:pt x="189" y="0"/>
                    <a:pt x="0" y="189"/>
                    <a:pt x="0" y="410"/>
                  </a:cubicBezTo>
                  <a:cubicBezTo>
                    <a:pt x="0" y="630"/>
                    <a:pt x="189" y="788"/>
                    <a:pt x="410" y="788"/>
                  </a:cubicBezTo>
                  <a:cubicBezTo>
                    <a:pt x="599" y="788"/>
                    <a:pt x="788" y="630"/>
                    <a:pt x="788" y="410"/>
                  </a:cubicBezTo>
                  <a:cubicBezTo>
                    <a:pt x="788" y="189"/>
                    <a:pt x="599" y="0"/>
                    <a:pt x="4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1" name="Google Shape;6771;p66"/>
            <p:cNvSpPr/>
            <p:nvPr/>
          </p:nvSpPr>
          <p:spPr>
            <a:xfrm>
              <a:off x="-61247750" y="3476175"/>
              <a:ext cx="19700" cy="19700"/>
            </a:xfrm>
            <a:custGeom>
              <a:avLst/>
              <a:gdLst/>
              <a:ahLst/>
              <a:cxnLst/>
              <a:rect l="l" t="t" r="r" b="b"/>
              <a:pathLst>
                <a:path w="788" h="788" extrusionOk="0">
                  <a:moveTo>
                    <a:pt x="378" y="0"/>
                  </a:moveTo>
                  <a:cubicBezTo>
                    <a:pt x="189" y="0"/>
                    <a:pt x="0" y="189"/>
                    <a:pt x="0" y="410"/>
                  </a:cubicBezTo>
                  <a:cubicBezTo>
                    <a:pt x="0" y="630"/>
                    <a:pt x="189" y="788"/>
                    <a:pt x="378" y="788"/>
                  </a:cubicBezTo>
                  <a:cubicBezTo>
                    <a:pt x="599" y="788"/>
                    <a:pt x="788" y="630"/>
                    <a:pt x="788" y="410"/>
                  </a:cubicBezTo>
                  <a:cubicBezTo>
                    <a:pt x="788" y="189"/>
                    <a:pt x="599" y="0"/>
                    <a:pt x="37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2" name="Google Shape;6772;p66"/>
            <p:cNvSpPr/>
            <p:nvPr/>
          </p:nvSpPr>
          <p:spPr>
            <a:xfrm>
              <a:off x="-61351725" y="3372400"/>
              <a:ext cx="310350" cy="310150"/>
            </a:xfrm>
            <a:custGeom>
              <a:avLst/>
              <a:gdLst/>
              <a:ahLst/>
              <a:cxnLst/>
              <a:rect l="l" t="t" r="r" b="b"/>
              <a:pathLst>
                <a:path w="12414" h="12406" extrusionOk="0">
                  <a:moveTo>
                    <a:pt x="4506" y="3332"/>
                  </a:moveTo>
                  <a:cubicBezTo>
                    <a:pt x="5167" y="3332"/>
                    <a:pt x="5735" y="3867"/>
                    <a:pt x="5735" y="4561"/>
                  </a:cubicBezTo>
                  <a:cubicBezTo>
                    <a:pt x="5735" y="5222"/>
                    <a:pt x="5199" y="5821"/>
                    <a:pt x="4506" y="5821"/>
                  </a:cubicBezTo>
                  <a:cubicBezTo>
                    <a:pt x="3844" y="5821"/>
                    <a:pt x="3277" y="5254"/>
                    <a:pt x="3277" y="4561"/>
                  </a:cubicBezTo>
                  <a:cubicBezTo>
                    <a:pt x="3277" y="3899"/>
                    <a:pt x="3844" y="3332"/>
                    <a:pt x="4506" y="3332"/>
                  </a:cubicBezTo>
                  <a:close/>
                  <a:moveTo>
                    <a:pt x="7830" y="4159"/>
                  </a:moveTo>
                  <a:cubicBezTo>
                    <a:pt x="7940" y="4159"/>
                    <a:pt x="8050" y="4198"/>
                    <a:pt x="8129" y="4277"/>
                  </a:cubicBezTo>
                  <a:cubicBezTo>
                    <a:pt x="8286" y="4435"/>
                    <a:pt x="8286" y="4718"/>
                    <a:pt x="8129" y="4876"/>
                  </a:cubicBezTo>
                  <a:lnTo>
                    <a:pt x="4821" y="8184"/>
                  </a:lnTo>
                  <a:cubicBezTo>
                    <a:pt x="4742" y="8262"/>
                    <a:pt x="4632" y="8302"/>
                    <a:pt x="4522" y="8302"/>
                  </a:cubicBezTo>
                  <a:cubicBezTo>
                    <a:pt x="4411" y="8302"/>
                    <a:pt x="4301" y="8262"/>
                    <a:pt x="4222" y="8184"/>
                  </a:cubicBezTo>
                  <a:cubicBezTo>
                    <a:pt x="4065" y="8026"/>
                    <a:pt x="4065" y="7743"/>
                    <a:pt x="4222" y="7585"/>
                  </a:cubicBezTo>
                  <a:lnTo>
                    <a:pt x="7530" y="4277"/>
                  </a:lnTo>
                  <a:cubicBezTo>
                    <a:pt x="7609" y="4198"/>
                    <a:pt x="7719" y="4159"/>
                    <a:pt x="7830" y="4159"/>
                  </a:cubicBezTo>
                  <a:close/>
                  <a:moveTo>
                    <a:pt x="7845" y="6640"/>
                  </a:moveTo>
                  <a:cubicBezTo>
                    <a:pt x="8539" y="6640"/>
                    <a:pt x="9074" y="7175"/>
                    <a:pt x="9074" y="7900"/>
                  </a:cubicBezTo>
                  <a:cubicBezTo>
                    <a:pt x="9074" y="8562"/>
                    <a:pt x="8539" y="9129"/>
                    <a:pt x="7845" y="9129"/>
                  </a:cubicBezTo>
                  <a:cubicBezTo>
                    <a:pt x="7184" y="9129"/>
                    <a:pt x="6648" y="8562"/>
                    <a:pt x="6648" y="7900"/>
                  </a:cubicBezTo>
                  <a:cubicBezTo>
                    <a:pt x="6648" y="7239"/>
                    <a:pt x="7184" y="6640"/>
                    <a:pt x="7845" y="6640"/>
                  </a:cubicBezTo>
                  <a:close/>
                  <a:moveTo>
                    <a:pt x="6223" y="0"/>
                  </a:moveTo>
                  <a:cubicBezTo>
                    <a:pt x="6113" y="0"/>
                    <a:pt x="6002" y="40"/>
                    <a:pt x="5924" y="118"/>
                  </a:cubicBezTo>
                  <a:lnTo>
                    <a:pt x="4348" y="1694"/>
                  </a:lnTo>
                  <a:lnTo>
                    <a:pt x="2111" y="1694"/>
                  </a:lnTo>
                  <a:cubicBezTo>
                    <a:pt x="1859" y="1694"/>
                    <a:pt x="1702" y="1883"/>
                    <a:pt x="1702" y="2072"/>
                  </a:cubicBezTo>
                  <a:lnTo>
                    <a:pt x="1702" y="4309"/>
                  </a:lnTo>
                  <a:lnTo>
                    <a:pt x="127" y="5884"/>
                  </a:lnTo>
                  <a:cubicBezTo>
                    <a:pt x="1" y="6041"/>
                    <a:pt x="1" y="6325"/>
                    <a:pt x="127" y="6482"/>
                  </a:cubicBezTo>
                  <a:lnTo>
                    <a:pt x="1702" y="8058"/>
                  </a:lnTo>
                  <a:lnTo>
                    <a:pt x="1702" y="10294"/>
                  </a:lnTo>
                  <a:cubicBezTo>
                    <a:pt x="1702" y="10547"/>
                    <a:pt x="1922" y="10704"/>
                    <a:pt x="2111" y="10704"/>
                  </a:cubicBezTo>
                  <a:lnTo>
                    <a:pt x="4348" y="10704"/>
                  </a:lnTo>
                  <a:lnTo>
                    <a:pt x="5924" y="12279"/>
                  </a:lnTo>
                  <a:cubicBezTo>
                    <a:pt x="6018" y="12342"/>
                    <a:pt x="6113" y="12405"/>
                    <a:pt x="6207" y="12405"/>
                  </a:cubicBezTo>
                  <a:cubicBezTo>
                    <a:pt x="6333" y="12405"/>
                    <a:pt x="6396" y="12342"/>
                    <a:pt x="6491" y="12279"/>
                  </a:cubicBezTo>
                  <a:lnTo>
                    <a:pt x="8066" y="10704"/>
                  </a:lnTo>
                  <a:lnTo>
                    <a:pt x="10303" y="10704"/>
                  </a:lnTo>
                  <a:cubicBezTo>
                    <a:pt x="10523" y="10704"/>
                    <a:pt x="10744" y="10515"/>
                    <a:pt x="10744" y="10294"/>
                  </a:cubicBezTo>
                  <a:lnTo>
                    <a:pt x="10744" y="8058"/>
                  </a:lnTo>
                  <a:lnTo>
                    <a:pt x="12319" y="6482"/>
                  </a:lnTo>
                  <a:cubicBezTo>
                    <a:pt x="12382" y="6419"/>
                    <a:pt x="12414" y="6293"/>
                    <a:pt x="12414" y="6199"/>
                  </a:cubicBezTo>
                  <a:cubicBezTo>
                    <a:pt x="12414" y="6104"/>
                    <a:pt x="12382" y="6010"/>
                    <a:pt x="12319" y="5947"/>
                  </a:cubicBezTo>
                  <a:lnTo>
                    <a:pt x="10744" y="4372"/>
                  </a:lnTo>
                  <a:lnTo>
                    <a:pt x="10744" y="2103"/>
                  </a:lnTo>
                  <a:cubicBezTo>
                    <a:pt x="10744" y="1851"/>
                    <a:pt x="10523" y="1694"/>
                    <a:pt x="10334" y="1694"/>
                  </a:cubicBezTo>
                  <a:lnTo>
                    <a:pt x="8097" y="1694"/>
                  </a:lnTo>
                  <a:lnTo>
                    <a:pt x="6522" y="118"/>
                  </a:lnTo>
                  <a:cubicBezTo>
                    <a:pt x="6443" y="40"/>
                    <a:pt x="6333" y="0"/>
                    <a:pt x="62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3" name="Google Shape;6773;p66"/>
          <p:cNvGrpSpPr/>
          <p:nvPr/>
        </p:nvGrpSpPr>
        <p:grpSpPr>
          <a:xfrm>
            <a:off x="1733864" y="3364484"/>
            <a:ext cx="366364" cy="333534"/>
            <a:chOff x="-61354875" y="3751050"/>
            <a:chExt cx="316650" cy="288275"/>
          </a:xfrm>
        </p:grpSpPr>
        <p:sp>
          <p:nvSpPr>
            <p:cNvPr id="6774" name="Google Shape;6774;p66"/>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66"/>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6" name="Google Shape;6776;p66"/>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7" name="Google Shape;6777;p66"/>
          <p:cNvGrpSpPr/>
          <p:nvPr/>
        </p:nvGrpSpPr>
        <p:grpSpPr>
          <a:xfrm>
            <a:off x="1733864" y="3806124"/>
            <a:ext cx="366364" cy="367290"/>
            <a:chOff x="-61354875" y="4101525"/>
            <a:chExt cx="316650" cy="317450"/>
          </a:xfrm>
        </p:grpSpPr>
        <p:sp>
          <p:nvSpPr>
            <p:cNvPr id="6778" name="Google Shape;6778;p66"/>
            <p:cNvSpPr/>
            <p:nvPr/>
          </p:nvSpPr>
          <p:spPr>
            <a:xfrm>
              <a:off x="-61172925" y="4240150"/>
              <a:ext cx="62225" cy="145750"/>
            </a:xfrm>
            <a:custGeom>
              <a:avLst/>
              <a:gdLst/>
              <a:ahLst/>
              <a:cxnLst/>
              <a:rect l="l" t="t" r="r" b="b"/>
              <a:pathLst>
                <a:path w="2489" h="5830" extrusionOk="0">
                  <a:moveTo>
                    <a:pt x="1260" y="1"/>
                  </a:moveTo>
                  <a:cubicBezTo>
                    <a:pt x="1071" y="1"/>
                    <a:pt x="819" y="221"/>
                    <a:pt x="819" y="442"/>
                  </a:cubicBezTo>
                  <a:lnTo>
                    <a:pt x="819" y="725"/>
                  </a:lnTo>
                  <a:cubicBezTo>
                    <a:pt x="347" y="883"/>
                    <a:pt x="0" y="1355"/>
                    <a:pt x="0" y="1891"/>
                  </a:cubicBezTo>
                  <a:cubicBezTo>
                    <a:pt x="0" y="2584"/>
                    <a:pt x="536" y="2962"/>
                    <a:pt x="977" y="3277"/>
                  </a:cubicBezTo>
                  <a:cubicBezTo>
                    <a:pt x="1292" y="3529"/>
                    <a:pt x="1639" y="3750"/>
                    <a:pt x="1639" y="4002"/>
                  </a:cubicBezTo>
                  <a:cubicBezTo>
                    <a:pt x="1639" y="4222"/>
                    <a:pt x="1450" y="4411"/>
                    <a:pt x="1260" y="4411"/>
                  </a:cubicBezTo>
                  <a:cubicBezTo>
                    <a:pt x="1008" y="4411"/>
                    <a:pt x="819" y="4222"/>
                    <a:pt x="819" y="4002"/>
                  </a:cubicBezTo>
                  <a:cubicBezTo>
                    <a:pt x="819" y="3750"/>
                    <a:pt x="630" y="3592"/>
                    <a:pt x="441" y="3592"/>
                  </a:cubicBezTo>
                  <a:cubicBezTo>
                    <a:pt x="221" y="3592"/>
                    <a:pt x="0" y="3781"/>
                    <a:pt x="0" y="4002"/>
                  </a:cubicBezTo>
                  <a:cubicBezTo>
                    <a:pt x="0" y="4537"/>
                    <a:pt x="347" y="4978"/>
                    <a:pt x="819" y="5167"/>
                  </a:cubicBezTo>
                  <a:lnTo>
                    <a:pt x="819" y="5451"/>
                  </a:lnTo>
                  <a:cubicBezTo>
                    <a:pt x="819" y="5672"/>
                    <a:pt x="1008" y="5829"/>
                    <a:pt x="1260" y="5829"/>
                  </a:cubicBezTo>
                  <a:cubicBezTo>
                    <a:pt x="1481" y="5829"/>
                    <a:pt x="1639" y="5640"/>
                    <a:pt x="1639" y="5451"/>
                  </a:cubicBezTo>
                  <a:lnTo>
                    <a:pt x="1639" y="5167"/>
                  </a:lnTo>
                  <a:cubicBezTo>
                    <a:pt x="2111" y="5010"/>
                    <a:pt x="2489" y="4537"/>
                    <a:pt x="2489" y="4002"/>
                  </a:cubicBezTo>
                  <a:cubicBezTo>
                    <a:pt x="2489" y="3309"/>
                    <a:pt x="1922" y="2931"/>
                    <a:pt x="1481" y="2616"/>
                  </a:cubicBezTo>
                  <a:cubicBezTo>
                    <a:pt x="1166" y="2364"/>
                    <a:pt x="819" y="2143"/>
                    <a:pt x="819" y="1891"/>
                  </a:cubicBezTo>
                  <a:cubicBezTo>
                    <a:pt x="819" y="1702"/>
                    <a:pt x="1008" y="1513"/>
                    <a:pt x="1260" y="1513"/>
                  </a:cubicBezTo>
                  <a:cubicBezTo>
                    <a:pt x="1513" y="1513"/>
                    <a:pt x="1639" y="1702"/>
                    <a:pt x="1639" y="1891"/>
                  </a:cubicBezTo>
                  <a:cubicBezTo>
                    <a:pt x="1639" y="2143"/>
                    <a:pt x="1859" y="2332"/>
                    <a:pt x="2048" y="2332"/>
                  </a:cubicBezTo>
                  <a:cubicBezTo>
                    <a:pt x="2300" y="2332"/>
                    <a:pt x="2489" y="2143"/>
                    <a:pt x="2489" y="1891"/>
                  </a:cubicBezTo>
                  <a:cubicBezTo>
                    <a:pt x="2489" y="1355"/>
                    <a:pt x="2143" y="914"/>
                    <a:pt x="1639" y="725"/>
                  </a:cubicBezTo>
                  <a:lnTo>
                    <a:pt x="1639" y="442"/>
                  </a:lnTo>
                  <a:cubicBezTo>
                    <a:pt x="1639" y="221"/>
                    <a:pt x="1450" y="1"/>
                    <a:pt x="12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9" name="Google Shape;6779;p66"/>
            <p:cNvSpPr/>
            <p:nvPr/>
          </p:nvSpPr>
          <p:spPr>
            <a:xfrm>
              <a:off x="-61354875" y="4101525"/>
              <a:ext cx="316650" cy="317450"/>
            </a:xfrm>
            <a:custGeom>
              <a:avLst/>
              <a:gdLst/>
              <a:ahLst/>
              <a:cxnLst/>
              <a:rect l="l" t="t" r="r" b="b"/>
              <a:pathLst>
                <a:path w="12666" h="12698" extrusionOk="0">
                  <a:moveTo>
                    <a:pt x="11405" y="1608"/>
                  </a:moveTo>
                  <a:cubicBezTo>
                    <a:pt x="11657" y="1608"/>
                    <a:pt x="11847" y="1797"/>
                    <a:pt x="11847" y="2049"/>
                  </a:cubicBezTo>
                  <a:lnTo>
                    <a:pt x="11847" y="3277"/>
                  </a:lnTo>
                  <a:lnTo>
                    <a:pt x="820" y="3277"/>
                  </a:lnTo>
                  <a:lnTo>
                    <a:pt x="820" y="2049"/>
                  </a:lnTo>
                  <a:cubicBezTo>
                    <a:pt x="820" y="1797"/>
                    <a:pt x="1009" y="1608"/>
                    <a:pt x="1198" y="1608"/>
                  </a:cubicBezTo>
                  <a:lnTo>
                    <a:pt x="1639" y="1608"/>
                  </a:lnTo>
                  <a:lnTo>
                    <a:pt x="1639" y="2049"/>
                  </a:lnTo>
                  <a:cubicBezTo>
                    <a:pt x="1639" y="2301"/>
                    <a:pt x="1828" y="2458"/>
                    <a:pt x="2048" y="2458"/>
                  </a:cubicBezTo>
                  <a:cubicBezTo>
                    <a:pt x="2237" y="2458"/>
                    <a:pt x="2427" y="2238"/>
                    <a:pt x="2427" y="2049"/>
                  </a:cubicBezTo>
                  <a:lnTo>
                    <a:pt x="2427" y="1608"/>
                  </a:lnTo>
                  <a:lnTo>
                    <a:pt x="5892" y="1608"/>
                  </a:lnTo>
                  <a:lnTo>
                    <a:pt x="5892" y="2049"/>
                  </a:lnTo>
                  <a:cubicBezTo>
                    <a:pt x="5892" y="2301"/>
                    <a:pt x="6081" y="2458"/>
                    <a:pt x="6333" y="2458"/>
                  </a:cubicBezTo>
                  <a:cubicBezTo>
                    <a:pt x="6585" y="2458"/>
                    <a:pt x="6743" y="2238"/>
                    <a:pt x="6743" y="2049"/>
                  </a:cubicBezTo>
                  <a:lnTo>
                    <a:pt x="6743" y="1608"/>
                  </a:lnTo>
                  <a:lnTo>
                    <a:pt x="10208" y="1608"/>
                  </a:lnTo>
                  <a:lnTo>
                    <a:pt x="10208" y="2049"/>
                  </a:lnTo>
                  <a:cubicBezTo>
                    <a:pt x="10208" y="2301"/>
                    <a:pt x="10397" y="2458"/>
                    <a:pt x="10618" y="2458"/>
                  </a:cubicBezTo>
                  <a:cubicBezTo>
                    <a:pt x="10870" y="2458"/>
                    <a:pt x="11027" y="2238"/>
                    <a:pt x="11027" y="2049"/>
                  </a:cubicBezTo>
                  <a:lnTo>
                    <a:pt x="11027" y="1608"/>
                  </a:lnTo>
                  <a:close/>
                  <a:moveTo>
                    <a:pt x="2868" y="4916"/>
                  </a:moveTo>
                  <a:cubicBezTo>
                    <a:pt x="3088" y="4916"/>
                    <a:pt x="3246" y="5136"/>
                    <a:pt x="3246" y="5357"/>
                  </a:cubicBezTo>
                  <a:cubicBezTo>
                    <a:pt x="3309" y="5546"/>
                    <a:pt x="3088" y="5766"/>
                    <a:pt x="2868" y="5766"/>
                  </a:cubicBezTo>
                  <a:lnTo>
                    <a:pt x="2048" y="5766"/>
                  </a:lnTo>
                  <a:cubicBezTo>
                    <a:pt x="1796" y="5766"/>
                    <a:pt x="1639" y="5546"/>
                    <a:pt x="1639" y="5357"/>
                  </a:cubicBezTo>
                  <a:cubicBezTo>
                    <a:pt x="1639" y="5136"/>
                    <a:pt x="1828" y="4916"/>
                    <a:pt x="2048" y="4916"/>
                  </a:cubicBezTo>
                  <a:close/>
                  <a:moveTo>
                    <a:pt x="2868" y="6585"/>
                  </a:moveTo>
                  <a:cubicBezTo>
                    <a:pt x="3088" y="6585"/>
                    <a:pt x="3246" y="6774"/>
                    <a:pt x="3246" y="6963"/>
                  </a:cubicBezTo>
                  <a:cubicBezTo>
                    <a:pt x="3309" y="7215"/>
                    <a:pt x="3088" y="7404"/>
                    <a:pt x="2868" y="7404"/>
                  </a:cubicBezTo>
                  <a:lnTo>
                    <a:pt x="2048" y="7404"/>
                  </a:lnTo>
                  <a:cubicBezTo>
                    <a:pt x="1796" y="7404"/>
                    <a:pt x="1639" y="7215"/>
                    <a:pt x="1639" y="6963"/>
                  </a:cubicBezTo>
                  <a:cubicBezTo>
                    <a:pt x="1639" y="6743"/>
                    <a:pt x="1828" y="6585"/>
                    <a:pt x="2048" y="6585"/>
                  </a:cubicBezTo>
                  <a:close/>
                  <a:moveTo>
                    <a:pt x="2868" y="8287"/>
                  </a:moveTo>
                  <a:cubicBezTo>
                    <a:pt x="3088" y="8287"/>
                    <a:pt x="3246" y="8476"/>
                    <a:pt x="3246" y="8665"/>
                  </a:cubicBezTo>
                  <a:cubicBezTo>
                    <a:pt x="3309" y="8854"/>
                    <a:pt x="3088" y="9074"/>
                    <a:pt x="2868" y="9074"/>
                  </a:cubicBezTo>
                  <a:lnTo>
                    <a:pt x="2048" y="9074"/>
                  </a:lnTo>
                  <a:cubicBezTo>
                    <a:pt x="1796" y="9074"/>
                    <a:pt x="1639" y="8854"/>
                    <a:pt x="1639" y="8665"/>
                  </a:cubicBezTo>
                  <a:cubicBezTo>
                    <a:pt x="1639" y="8413"/>
                    <a:pt x="1828" y="8287"/>
                    <a:pt x="2048" y="8287"/>
                  </a:cubicBezTo>
                  <a:close/>
                  <a:moveTo>
                    <a:pt x="8538" y="5199"/>
                  </a:moveTo>
                  <a:cubicBezTo>
                    <a:pt x="10366" y="5199"/>
                    <a:pt x="11847" y="6711"/>
                    <a:pt x="11847" y="8507"/>
                  </a:cubicBezTo>
                  <a:cubicBezTo>
                    <a:pt x="11847" y="10334"/>
                    <a:pt x="10334" y="11815"/>
                    <a:pt x="8538" y="11815"/>
                  </a:cubicBezTo>
                  <a:cubicBezTo>
                    <a:pt x="6711" y="11815"/>
                    <a:pt x="5230" y="10334"/>
                    <a:pt x="5230" y="8507"/>
                  </a:cubicBezTo>
                  <a:cubicBezTo>
                    <a:pt x="5230" y="6711"/>
                    <a:pt x="6743" y="5199"/>
                    <a:pt x="8538" y="5199"/>
                  </a:cubicBezTo>
                  <a:close/>
                  <a:moveTo>
                    <a:pt x="2048" y="1"/>
                  </a:moveTo>
                  <a:cubicBezTo>
                    <a:pt x="1828" y="1"/>
                    <a:pt x="1639" y="190"/>
                    <a:pt x="1639" y="410"/>
                  </a:cubicBezTo>
                  <a:lnTo>
                    <a:pt x="1639" y="788"/>
                  </a:lnTo>
                  <a:lnTo>
                    <a:pt x="1198" y="788"/>
                  </a:lnTo>
                  <a:cubicBezTo>
                    <a:pt x="536" y="788"/>
                    <a:pt x="1" y="1324"/>
                    <a:pt x="1" y="2049"/>
                  </a:cubicBezTo>
                  <a:lnTo>
                    <a:pt x="1" y="9767"/>
                  </a:lnTo>
                  <a:cubicBezTo>
                    <a:pt x="1" y="10429"/>
                    <a:pt x="536" y="11028"/>
                    <a:pt x="1198" y="11028"/>
                  </a:cubicBezTo>
                  <a:lnTo>
                    <a:pt x="5230" y="11028"/>
                  </a:lnTo>
                  <a:cubicBezTo>
                    <a:pt x="5987" y="12004"/>
                    <a:pt x="7184" y="12697"/>
                    <a:pt x="8538" y="12697"/>
                  </a:cubicBezTo>
                  <a:cubicBezTo>
                    <a:pt x="10807" y="12697"/>
                    <a:pt x="12666" y="10838"/>
                    <a:pt x="12666" y="8539"/>
                  </a:cubicBezTo>
                  <a:lnTo>
                    <a:pt x="12666" y="2080"/>
                  </a:lnTo>
                  <a:cubicBezTo>
                    <a:pt x="12666" y="1356"/>
                    <a:pt x="12130" y="788"/>
                    <a:pt x="11405" y="788"/>
                  </a:cubicBezTo>
                  <a:lnTo>
                    <a:pt x="11027" y="788"/>
                  </a:lnTo>
                  <a:lnTo>
                    <a:pt x="11027" y="410"/>
                  </a:lnTo>
                  <a:cubicBezTo>
                    <a:pt x="11027" y="158"/>
                    <a:pt x="10807" y="1"/>
                    <a:pt x="10618" y="1"/>
                  </a:cubicBezTo>
                  <a:cubicBezTo>
                    <a:pt x="10429" y="1"/>
                    <a:pt x="10177" y="190"/>
                    <a:pt x="10177" y="410"/>
                  </a:cubicBezTo>
                  <a:lnTo>
                    <a:pt x="10177" y="788"/>
                  </a:lnTo>
                  <a:lnTo>
                    <a:pt x="6711" y="788"/>
                  </a:lnTo>
                  <a:lnTo>
                    <a:pt x="6711" y="410"/>
                  </a:lnTo>
                  <a:cubicBezTo>
                    <a:pt x="6711" y="158"/>
                    <a:pt x="6522" y="1"/>
                    <a:pt x="6333" y="1"/>
                  </a:cubicBezTo>
                  <a:cubicBezTo>
                    <a:pt x="6144" y="1"/>
                    <a:pt x="5892" y="190"/>
                    <a:pt x="5892" y="410"/>
                  </a:cubicBezTo>
                  <a:lnTo>
                    <a:pt x="5892" y="788"/>
                  </a:lnTo>
                  <a:lnTo>
                    <a:pt x="2427" y="788"/>
                  </a:lnTo>
                  <a:lnTo>
                    <a:pt x="2427" y="410"/>
                  </a:lnTo>
                  <a:cubicBezTo>
                    <a:pt x="2427" y="158"/>
                    <a:pt x="2237" y="1"/>
                    <a:pt x="20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0" name="Google Shape;6780;p66"/>
          <p:cNvGrpSpPr/>
          <p:nvPr/>
        </p:nvGrpSpPr>
        <p:grpSpPr>
          <a:xfrm>
            <a:off x="3950299" y="2898000"/>
            <a:ext cx="368157" cy="365699"/>
            <a:chOff x="-59470075" y="3308975"/>
            <a:chExt cx="318200" cy="316075"/>
          </a:xfrm>
        </p:grpSpPr>
        <p:sp>
          <p:nvSpPr>
            <p:cNvPr id="6781" name="Google Shape;6781;p66"/>
            <p:cNvSpPr/>
            <p:nvPr/>
          </p:nvSpPr>
          <p:spPr>
            <a:xfrm>
              <a:off x="-59403925" y="3522625"/>
              <a:ext cx="21275" cy="20500"/>
            </a:xfrm>
            <a:custGeom>
              <a:avLst/>
              <a:gdLst/>
              <a:ahLst/>
              <a:cxnLst/>
              <a:rect l="l" t="t" r="r" b="b"/>
              <a:pathLst>
                <a:path w="851" h="820" extrusionOk="0">
                  <a:moveTo>
                    <a:pt x="0" y="1"/>
                  </a:moveTo>
                  <a:lnTo>
                    <a:pt x="0" y="820"/>
                  </a:lnTo>
                  <a:lnTo>
                    <a:pt x="851" y="820"/>
                  </a:lnTo>
                  <a:lnTo>
                    <a:pt x="8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2" name="Google Shape;6782;p66"/>
            <p:cNvSpPr/>
            <p:nvPr/>
          </p:nvSpPr>
          <p:spPr>
            <a:xfrm>
              <a:off x="-59362175" y="3522625"/>
              <a:ext cx="20500" cy="20500"/>
            </a:xfrm>
            <a:custGeom>
              <a:avLst/>
              <a:gdLst/>
              <a:ahLst/>
              <a:cxnLst/>
              <a:rect l="l" t="t" r="r" b="b"/>
              <a:pathLst>
                <a:path w="820" h="820" extrusionOk="0">
                  <a:moveTo>
                    <a:pt x="0" y="1"/>
                  </a:moveTo>
                  <a:lnTo>
                    <a:pt x="0" y="820"/>
                  </a:lnTo>
                  <a:lnTo>
                    <a:pt x="819" y="820"/>
                  </a:lnTo>
                  <a:lnTo>
                    <a:pt x="8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3" name="Google Shape;6783;p66"/>
            <p:cNvSpPr/>
            <p:nvPr/>
          </p:nvSpPr>
          <p:spPr>
            <a:xfrm>
              <a:off x="-59321225" y="3522625"/>
              <a:ext cx="20500" cy="20500"/>
            </a:xfrm>
            <a:custGeom>
              <a:avLst/>
              <a:gdLst/>
              <a:ahLst/>
              <a:cxnLst/>
              <a:rect l="l" t="t" r="r" b="b"/>
              <a:pathLst>
                <a:path w="820" h="820" extrusionOk="0">
                  <a:moveTo>
                    <a:pt x="0" y="1"/>
                  </a:moveTo>
                  <a:lnTo>
                    <a:pt x="0" y="820"/>
                  </a:lnTo>
                  <a:lnTo>
                    <a:pt x="820" y="820"/>
                  </a:lnTo>
                  <a:lnTo>
                    <a:pt x="8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4" name="Google Shape;6784;p66"/>
            <p:cNvSpPr/>
            <p:nvPr/>
          </p:nvSpPr>
          <p:spPr>
            <a:xfrm>
              <a:off x="-59279475" y="3522625"/>
              <a:ext cx="20500" cy="20500"/>
            </a:xfrm>
            <a:custGeom>
              <a:avLst/>
              <a:gdLst/>
              <a:ahLst/>
              <a:cxnLst/>
              <a:rect l="l" t="t" r="r" b="b"/>
              <a:pathLst>
                <a:path w="820" h="820" extrusionOk="0">
                  <a:moveTo>
                    <a:pt x="0" y="1"/>
                  </a:moveTo>
                  <a:lnTo>
                    <a:pt x="0" y="820"/>
                  </a:lnTo>
                  <a:lnTo>
                    <a:pt x="819" y="820"/>
                  </a:lnTo>
                  <a:lnTo>
                    <a:pt x="8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66"/>
            <p:cNvSpPr/>
            <p:nvPr/>
          </p:nvSpPr>
          <p:spPr>
            <a:xfrm>
              <a:off x="-59470075" y="3418825"/>
              <a:ext cx="317425" cy="206225"/>
            </a:xfrm>
            <a:custGeom>
              <a:avLst/>
              <a:gdLst/>
              <a:ahLst/>
              <a:cxnLst/>
              <a:rect l="l" t="t" r="r" b="b"/>
              <a:pathLst>
                <a:path w="12697" h="8249" extrusionOk="0">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6" name="Google Shape;6786;p66"/>
            <p:cNvSpPr/>
            <p:nvPr/>
          </p:nvSpPr>
          <p:spPr>
            <a:xfrm>
              <a:off x="-59238525" y="3522625"/>
              <a:ext cx="20500" cy="20500"/>
            </a:xfrm>
            <a:custGeom>
              <a:avLst/>
              <a:gdLst/>
              <a:ahLst/>
              <a:cxnLst/>
              <a:rect l="l" t="t" r="r" b="b"/>
              <a:pathLst>
                <a:path w="820" h="820" extrusionOk="0">
                  <a:moveTo>
                    <a:pt x="0" y="1"/>
                  </a:moveTo>
                  <a:lnTo>
                    <a:pt x="0" y="820"/>
                  </a:lnTo>
                  <a:lnTo>
                    <a:pt x="820" y="820"/>
                  </a:lnTo>
                  <a:lnTo>
                    <a:pt x="8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7" name="Google Shape;6787;p66"/>
            <p:cNvSpPr/>
            <p:nvPr/>
          </p:nvSpPr>
          <p:spPr>
            <a:xfrm>
              <a:off x="-59292875" y="3308975"/>
              <a:ext cx="106350" cy="41400"/>
            </a:xfrm>
            <a:custGeom>
              <a:avLst/>
              <a:gdLst/>
              <a:ahLst/>
              <a:cxnLst/>
              <a:rect l="l" t="t" r="r" b="b"/>
              <a:pathLst>
                <a:path w="4254" h="1656" extrusionOk="0">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8" name="Google Shape;6788;p66"/>
            <p:cNvSpPr/>
            <p:nvPr/>
          </p:nvSpPr>
          <p:spPr>
            <a:xfrm>
              <a:off x="-59214100" y="3371400"/>
              <a:ext cx="62225" cy="68550"/>
            </a:xfrm>
            <a:custGeom>
              <a:avLst/>
              <a:gdLst/>
              <a:ahLst/>
              <a:cxnLst/>
              <a:rect l="l" t="t" r="r" b="b"/>
              <a:pathLst>
                <a:path w="2489" h="2742" extrusionOk="0">
                  <a:moveTo>
                    <a:pt x="410" y="1"/>
                  </a:moveTo>
                  <a:cubicBezTo>
                    <a:pt x="158" y="1"/>
                    <a:pt x="0" y="190"/>
                    <a:pt x="0" y="379"/>
                  </a:cubicBezTo>
                  <a:lnTo>
                    <a:pt x="0" y="2742"/>
                  </a:lnTo>
                  <a:lnTo>
                    <a:pt x="2489" y="2742"/>
                  </a:lnTo>
                  <a:lnTo>
                    <a:pt x="2489" y="379"/>
                  </a:lnTo>
                  <a:cubicBezTo>
                    <a:pt x="2458" y="190"/>
                    <a:pt x="2268" y="1"/>
                    <a:pt x="20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9" name="Google Shape;6789;p66"/>
            <p:cNvSpPr/>
            <p:nvPr/>
          </p:nvSpPr>
          <p:spPr>
            <a:xfrm>
              <a:off x="-59297600" y="3392600"/>
              <a:ext cx="62250" cy="48150"/>
            </a:xfrm>
            <a:custGeom>
              <a:avLst/>
              <a:gdLst/>
              <a:ahLst/>
              <a:cxnLst/>
              <a:rect l="l" t="t" r="r" b="b"/>
              <a:pathLst>
                <a:path w="2490" h="1926" extrusionOk="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0" name="Google Shape;6790;p66"/>
          <p:cNvGrpSpPr/>
          <p:nvPr/>
        </p:nvGrpSpPr>
        <p:grpSpPr>
          <a:xfrm>
            <a:off x="1295729" y="1533705"/>
            <a:ext cx="367261" cy="364686"/>
            <a:chOff x="-64781025" y="3361050"/>
            <a:chExt cx="317425" cy="315200"/>
          </a:xfrm>
        </p:grpSpPr>
        <p:sp>
          <p:nvSpPr>
            <p:cNvPr id="6791" name="Google Shape;6791;p66"/>
            <p:cNvSpPr/>
            <p:nvPr/>
          </p:nvSpPr>
          <p:spPr>
            <a:xfrm>
              <a:off x="-64764500" y="3388725"/>
              <a:ext cx="272550" cy="272550"/>
            </a:xfrm>
            <a:custGeom>
              <a:avLst/>
              <a:gdLst/>
              <a:ahLst/>
              <a:cxnLst/>
              <a:rect l="l" t="t" r="r" b="b"/>
              <a:pathLst>
                <a:path w="10902" h="10902" extrusionOk="0">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2" name="Google Shape;6792;p66"/>
            <p:cNvSpPr/>
            <p:nvPr/>
          </p:nvSpPr>
          <p:spPr>
            <a:xfrm>
              <a:off x="-64568375" y="3361050"/>
              <a:ext cx="104775" cy="105675"/>
            </a:xfrm>
            <a:custGeom>
              <a:avLst/>
              <a:gdLst/>
              <a:ahLst/>
              <a:cxnLst/>
              <a:rect l="l" t="t" r="r" b="b"/>
              <a:pathLst>
                <a:path w="4191" h="4227" extrusionOk="0">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3" name="Google Shape;6793;p66"/>
            <p:cNvSpPr/>
            <p:nvPr/>
          </p:nvSpPr>
          <p:spPr>
            <a:xfrm>
              <a:off x="-64645575" y="3596675"/>
              <a:ext cx="85100" cy="79575"/>
            </a:xfrm>
            <a:custGeom>
              <a:avLst/>
              <a:gdLst/>
              <a:ahLst/>
              <a:cxnLst/>
              <a:rect l="l" t="t" r="r" b="b"/>
              <a:pathLst>
                <a:path w="3404" h="3183" extrusionOk="0">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4" name="Google Shape;6794;p66"/>
            <p:cNvSpPr/>
            <p:nvPr/>
          </p:nvSpPr>
          <p:spPr>
            <a:xfrm>
              <a:off x="-64781025" y="3456475"/>
              <a:ext cx="80350" cy="85075"/>
            </a:xfrm>
            <a:custGeom>
              <a:avLst/>
              <a:gdLst/>
              <a:ahLst/>
              <a:cxnLst/>
              <a:rect l="l" t="t" r="r" b="b"/>
              <a:pathLst>
                <a:path w="3214" h="3403" extrusionOk="0">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95" name="Google Shape;6795;p66"/>
          <p:cNvSpPr/>
          <p:nvPr/>
        </p:nvSpPr>
        <p:spPr>
          <a:xfrm>
            <a:off x="1295604" y="1976311"/>
            <a:ext cx="367261" cy="365438"/>
          </a:xfrm>
          <a:custGeom>
            <a:avLst/>
            <a:gdLst/>
            <a:ahLst/>
            <a:cxnLst/>
            <a:rect l="l" t="t" r="r" b="b"/>
            <a:pathLst>
              <a:path w="12697" h="12634" extrusionOk="0">
                <a:moveTo>
                  <a:pt x="11437" y="819"/>
                </a:moveTo>
                <a:cubicBezTo>
                  <a:pt x="11657" y="819"/>
                  <a:pt x="11815" y="1040"/>
                  <a:pt x="11815" y="1260"/>
                </a:cubicBezTo>
                <a:cubicBezTo>
                  <a:pt x="11815" y="1512"/>
                  <a:pt x="11657" y="1670"/>
                  <a:pt x="11437" y="1670"/>
                </a:cubicBezTo>
                <a:lnTo>
                  <a:pt x="1229" y="1670"/>
                </a:lnTo>
                <a:cubicBezTo>
                  <a:pt x="1009" y="1670"/>
                  <a:pt x="788" y="1449"/>
                  <a:pt x="788" y="1260"/>
                </a:cubicBezTo>
                <a:cubicBezTo>
                  <a:pt x="788" y="1071"/>
                  <a:pt x="1009" y="819"/>
                  <a:pt x="1229" y="819"/>
                </a:cubicBezTo>
                <a:close/>
                <a:moveTo>
                  <a:pt x="8790" y="3277"/>
                </a:moveTo>
                <a:cubicBezTo>
                  <a:pt x="9042" y="3277"/>
                  <a:pt x="9200" y="3466"/>
                  <a:pt x="9200" y="3655"/>
                </a:cubicBezTo>
                <a:lnTo>
                  <a:pt x="9200" y="5356"/>
                </a:lnTo>
                <a:lnTo>
                  <a:pt x="9232" y="5356"/>
                </a:lnTo>
                <a:cubicBezTo>
                  <a:pt x="9232" y="5608"/>
                  <a:pt x="9042" y="5765"/>
                  <a:pt x="8822" y="5765"/>
                </a:cubicBezTo>
                <a:cubicBezTo>
                  <a:pt x="8633" y="5765"/>
                  <a:pt x="8412" y="5545"/>
                  <a:pt x="8412" y="5356"/>
                </a:cubicBezTo>
                <a:lnTo>
                  <a:pt x="8412" y="4694"/>
                </a:lnTo>
                <a:lnTo>
                  <a:pt x="6617" y="6459"/>
                </a:lnTo>
                <a:cubicBezTo>
                  <a:pt x="6538" y="6537"/>
                  <a:pt x="6435" y="6577"/>
                  <a:pt x="6333" y="6577"/>
                </a:cubicBezTo>
                <a:cubicBezTo>
                  <a:pt x="6231" y="6577"/>
                  <a:pt x="6128" y="6537"/>
                  <a:pt x="6050" y="6459"/>
                </a:cubicBezTo>
                <a:lnTo>
                  <a:pt x="5482" y="5923"/>
                </a:lnTo>
                <a:lnTo>
                  <a:pt x="4096" y="7278"/>
                </a:lnTo>
                <a:cubicBezTo>
                  <a:pt x="4033" y="7356"/>
                  <a:pt x="3931" y="7396"/>
                  <a:pt x="3824" y="7396"/>
                </a:cubicBezTo>
                <a:cubicBezTo>
                  <a:pt x="3718" y="7396"/>
                  <a:pt x="3608" y="7356"/>
                  <a:pt x="3529" y="7278"/>
                </a:cubicBezTo>
                <a:cubicBezTo>
                  <a:pt x="3372" y="7120"/>
                  <a:pt x="3372" y="6868"/>
                  <a:pt x="3529" y="6711"/>
                </a:cubicBezTo>
                <a:lnTo>
                  <a:pt x="5167" y="5041"/>
                </a:lnTo>
                <a:cubicBezTo>
                  <a:pt x="5246" y="4962"/>
                  <a:pt x="5356" y="4923"/>
                  <a:pt x="5467" y="4923"/>
                </a:cubicBezTo>
                <a:cubicBezTo>
                  <a:pt x="5577" y="4923"/>
                  <a:pt x="5687" y="4962"/>
                  <a:pt x="5766" y="5041"/>
                </a:cubicBezTo>
                <a:lnTo>
                  <a:pt x="6302" y="5608"/>
                </a:lnTo>
                <a:lnTo>
                  <a:pt x="7814" y="4096"/>
                </a:lnTo>
                <a:lnTo>
                  <a:pt x="7152" y="4096"/>
                </a:lnTo>
                <a:cubicBezTo>
                  <a:pt x="6900" y="4096"/>
                  <a:pt x="6743" y="3907"/>
                  <a:pt x="6743" y="3655"/>
                </a:cubicBezTo>
                <a:cubicBezTo>
                  <a:pt x="6743" y="3434"/>
                  <a:pt x="6932" y="3277"/>
                  <a:pt x="7152" y="3277"/>
                </a:cubicBezTo>
                <a:close/>
                <a:moveTo>
                  <a:pt x="6302" y="11058"/>
                </a:moveTo>
                <a:cubicBezTo>
                  <a:pt x="6554" y="11058"/>
                  <a:pt x="6743" y="11279"/>
                  <a:pt x="6743" y="11468"/>
                </a:cubicBezTo>
                <a:cubicBezTo>
                  <a:pt x="6743" y="11657"/>
                  <a:pt x="6554" y="11846"/>
                  <a:pt x="6302" y="11846"/>
                </a:cubicBezTo>
                <a:cubicBezTo>
                  <a:pt x="6081" y="11846"/>
                  <a:pt x="5924" y="11657"/>
                  <a:pt x="5924" y="11468"/>
                </a:cubicBezTo>
                <a:cubicBezTo>
                  <a:pt x="5924" y="11279"/>
                  <a:pt x="6113" y="11058"/>
                  <a:pt x="6302" y="11058"/>
                </a:cubicBezTo>
                <a:close/>
                <a:moveTo>
                  <a:pt x="1229" y="0"/>
                </a:moveTo>
                <a:cubicBezTo>
                  <a:pt x="568" y="0"/>
                  <a:pt x="1" y="536"/>
                  <a:pt x="1" y="1229"/>
                </a:cubicBezTo>
                <a:cubicBezTo>
                  <a:pt x="1" y="1764"/>
                  <a:pt x="379" y="2205"/>
                  <a:pt x="851" y="2394"/>
                </a:cubicBezTo>
                <a:lnTo>
                  <a:pt x="851" y="8254"/>
                </a:lnTo>
                <a:lnTo>
                  <a:pt x="442" y="8254"/>
                </a:lnTo>
                <a:cubicBezTo>
                  <a:pt x="221" y="8254"/>
                  <a:pt x="64" y="8475"/>
                  <a:pt x="64" y="8664"/>
                </a:cubicBezTo>
                <a:cubicBezTo>
                  <a:pt x="64" y="8916"/>
                  <a:pt x="253" y="9042"/>
                  <a:pt x="442" y="9042"/>
                </a:cubicBezTo>
                <a:lnTo>
                  <a:pt x="5955" y="9042"/>
                </a:lnTo>
                <a:lnTo>
                  <a:pt x="5955" y="10239"/>
                </a:lnTo>
                <a:cubicBezTo>
                  <a:pt x="5482" y="10397"/>
                  <a:pt x="5136" y="10869"/>
                  <a:pt x="5136" y="11405"/>
                </a:cubicBezTo>
                <a:cubicBezTo>
                  <a:pt x="5136" y="12098"/>
                  <a:pt x="5671" y="12633"/>
                  <a:pt x="6365" y="12633"/>
                </a:cubicBezTo>
                <a:cubicBezTo>
                  <a:pt x="7026" y="12633"/>
                  <a:pt x="7625" y="12098"/>
                  <a:pt x="7625" y="11405"/>
                </a:cubicBezTo>
                <a:cubicBezTo>
                  <a:pt x="7625" y="10869"/>
                  <a:pt x="7247" y="10428"/>
                  <a:pt x="6774" y="10239"/>
                </a:cubicBezTo>
                <a:lnTo>
                  <a:pt x="6774" y="9042"/>
                </a:lnTo>
                <a:lnTo>
                  <a:pt x="12288" y="9042"/>
                </a:lnTo>
                <a:cubicBezTo>
                  <a:pt x="12540" y="9042"/>
                  <a:pt x="12697" y="8853"/>
                  <a:pt x="12697" y="8664"/>
                </a:cubicBezTo>
                <a:cubicBezTo>
                  <a:pt x="12666" y="8443"/>
                  <a:pt x="12508" y="8254"/>
                  <a:pt x="12256" y="8254"/>
                </a:cubicBezTo>
                <a:lnTo>
                  <a:pt x="11815" y="8254"/>
                </a:lnTo>
                <a:lnTo>
                  <a:pt x="11815" y="2394"/>
                </a:lnTo>
                <a:cubicBezTo>
                  <a:pt x="12288" y="2237"/>
                  <a:pt x="12666" y="1764"/>
                  <a:pt x="12666" y="1229"/>
                </a:cubicBezTo>
                <a:cubicBezTo>
                  <a:pt x="12666" y="567"/>
                  <a:pt x="12098" y="0"/>
                  <a:pt x="114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6" name="Google Shape;6796;p66"/>
          <p:cNvSpPr/>
          <p:nvPr/>
        </p:nvSpPr>
        <p:spPr>
          <a:xfrm>
            <a:off x="1322938" y="2404313"/>
            <a:ext cx="312592" cy="367261"/>
          </a:xfrm>
          <a:custGeom>
            <a:avLst/>
            <a:gdLst/>
            <a:ahLst/>
            <a:cxnLst/>
            <a:rect l="l" t="t" r="r" b="b"/>
            <a:pathLst>
              <a:path w="10807" h="12697" extrusionOk="0">
                <a:moveTo>
                  <a:pt x="6617" y="9924"/>
                </a:moveTo>
                <a:lnTo>
                  <a:pt x="6617" y="10775"/>
                </a:lnTo>
                <a:lnTo>
                  <a:pt x="4159" y="10775"/>
                </a:lnTo>
                <a:lnTo>
                  <a:pt x="4159" y="9924"/>
                </a:lnTo>
                <a:close/>
                <a:moveTo>
                  <a:pt x="4159" y="0"/>
                </a:moveTo>
                <a:cubicBezTo>
                  <a:pt x="3561" y="0"/>
                  <a:pt x="2994" y="315"/>
                  <a:pt x="2742" y="851"/>
                </a:cubicBezTo>
                <a:lnTo>
                  <a:pt x="2490" y="851"/>
                </a:lnTo>
                <a:cubicBezTo>
                  <a:pt x="1797" y="851"/>
                  <a:pt x="1166" y="1324"/>
                  <a:pt x="914" y="1954"/>
                </a:cubicBezTo>
                <a:cubicBezTo>
                  <a:pt x="1324" y="1985"/>
                  <a:pt x="1702" y="2143"/>
                  <a:pt x="1986" y="2426"/>
                </a:cubicBezTo>
                <a:cubicBezTo>
                  <a:pt x="2143" y="2584"/>
                  <a:pt x="2143" y="2836"/>
                  <a:pt x="1986" y="2993"/>
                </a:cubicBezTo>
                <a:cubicBezTo>
                  <a:pt x="1907" y="3072"/>
                  <a:pt x="1797" y="3111"/>
                  <a:pt x="1686" y="3111"/>
                </a:cubicBezTo>
                <a:cubicBezTo>
                  <a:pt x="1576" y="3111"/>
                  <a:pt x="1466" y="3072"/>
                  <a:pt x="1387" y="2993"/>
                </a:cubicBezTo>
                <a:cubicBezTo>
                  <a:pt x="1198" y="2804"/>
                  <a:pt x="946" y="2773"/>
                  <a:pt x="725" y="2773"/>
                </a:cubicBezTo>
                <a:cubicBezTo>
                  <a:pt x="284" y="3088"/>
                  <a:pt x="1" y="3560"/>
                  <a:pt x="1" y="4159"/>
                </a:cubicBezTo>
                <a:cubicBezTo>
                  <a:pt x="1" y="4411"/>
                  <a:pt x="95" y="4726"/>
                  <a:pt x="253" y="4978"/>
                </a:cubicBezTo>
                <a:cubicBezTo>
                  <a:pt x="95" y="5199"/>
                  <a:pt x="1" y="5514"/>
                  <a:pt x="1" y="5797"/>
                </a:cubicBezTo>
                <a:cubicBezTo>
                  <a:pt x="1" y="6144"/>
                  <a:pt x="127" y="6459"/>
                  <a:pt x="316" y="6742"/>
                </a:cubicBezTo>
                <a:cubicBezTo>
                  <a:pt x="599" y="6522"/>
                  <a:pt x="1009" y="6364"/>
                  <a:pt x="1387" y="6364"/>
                </a:cubicBezTo>
                <a:cubicBezTo>
                  <a:pt x="1639" y="6364"/>
                  <a:pt x="1797" y="6553"/>
                  <a:pt x="1797" y="6742"/>
                </a:cubicBezTo>
                <a:cubicBezTo>
                  <a:pt x="1797" y="6994"/>
                  <a:pt x="1576" y="7152"/>
                  <a:pt x="1387" y="7152"/>
                </a:cubicBezTo>
                <a:cubicBezTo>
                  <a:pt x="1198" y="7152"/>
                  <a:pt x="1009" y="7215"/>
                  <a:pt x="851" y="7341"/>
                </a:cubicBezTo>
                <a:lnTo>
                  <a:pt x="851" y="7404"/>
                </a:lnTo>
                <a:cubicBezTo>
                  <a:pt x="851" y="8318"/>
                  <a:pt x="1576" y="9074"/>
                  <a:pt x="2490" y="9074"/>
                </a:cubicBezTo>
                <a:lnTo>
                  <a:pt x="2742" y="9074"/>
                </a:lnTo>
                <a:cubicBezTo>
                  <a:pt x="2899" y="9357"/>
                  <a:pt x="3088" y="9546"/>
                  <a:pt x="3309" y="9704"/>
                </a:cubicBezTo>
                <a:lnTo>
                  <a:pt x="3309" y="10617"/>
                </a:lnTo>
                <a:cubicBezTo>
                  <a:pt x="3309" y="11752"/>
                  <a:pt x="4254" y="12697"/>
                  <a:pt x="5420" y="12697"/>
                </a:cubicBezTo>
                <a:cubicBezTo>
                  <a:pt x="6554" y="12697"/>
                  <a:pt x="7499" y="11752"/>
                  <a:pt x="7499" y="10617"/>
                </a:cubicBezTo>
                <a:lnTo>
                  <a:pt x="7499" y="9704"/>
                </a:lnTo>
                <a:cubicBezTo>
                  <a:pt x="7719" y="9546"/>
                  <a:pt x="7971" y="9357"/>
                  <a:pt x="8097" y="9074"/>
                </a:cubicBezTo>
                <a:lnTo>
                  <a:pt x="8318" y="9074"/>
                </a:lnTo>
                <a:cubicBezTo>
                  <a:pt x="9232" y="9074"/>
                  <a:pt x="9988" y="8318"/>
                  <a:pt x="9988" y="7404"/>
                </a:cubicBezTo>
                <a:lnTo>
                  <a:pt x="9988" y="7341"/>
                </a:lnTo>
                <a:cubicBezTo>
                  <a:pt x="9830" y="7215"/>
                  <a:pt x="9610" y="7152"/>
                  <a:pt x="9421" y="7152"/>
                </a:cubicBezTo>
                <a:cubicBezTo>
                  <a:pt x="9200" y="7152"/>
                  <a:pt x="9043" y="6931"/>
                  <a:pt x="9043" y="6742"/>
                </a:cubicBezTo>
                <a:cubicBezTo>
                  <a:pt x="9043" y="6522"/>
                  <a:pt x="9232" y="6364"/>
                  <a:pt x="9421" y="6364"/>
                </a:cubicBezTo>
                <a:cubicBezTo>
                  <a:pt x="9830" y="6364"/>
                  <a:pt x="10208" y="6522"/>
                  <a:pt x="10492" y="6742"/>
                </a:cubicBezTo>
                <a:cubicBezTo>
                  <a:pt x="10681" y="6459"/>
                  <a:pt x="10807" y="6144"/>
                  <a:pt x="10807" y="5797"/>
                </a:cubicBezTo>
                <a:cubicBezTo>
                  <a:pt x="10807" y="5514"/>
                  <a:pt x="10712" y="5199"/>
                  <a:pt x="10555" y="4978"/>
                </a:cubicBezTo>
                <a:cubicBezTo>
                  <a:pt x="10681" y="4726"/>
                  <a:pt x="10775" y="4411"/>
                  <a:pt x="10775" y="4159"/>
                </a:cubicBezTo>
                <a:cubicBezTo>
                  <a:pt x="10775" y="3592"/>
                  <a:pt x="10492" y="3088"/>
                  <a:pt x="10051" y="2773"/>
                </a:cubicBezTo>
                <a:cubicBezTo>
                  <a:pt x="10015" y="2768"/>
                  <a:pt x="9978" y="2765"/>
                  <a:pt x="9939" y="2765"/>
                </a:cubicBezTo>
                <a:cubicBezTo>
                  <a:pt x="9742" y="2765"/>
                  <a:pt x="9521" y="2835"/>
                  <a:pt x="9389" y="2993"/>
                </a:cubicBezTo>
                <a:cubicBezTo>
                  <a:pt x="9310" y="3072"/>
                  <a:pt x="9200" y="3111"/>
                  <a:pt x="9090" y="3111"/>
                </a:cubicBezTo>
                <a:cubicBezTo>
                  <a:pt x="8980" y="3111"/>
                  <a:pt x="8869" y="3072"/>
                  <a:pt x="8791" y="2993"/>
                </a:cubicBezTo>
                <a:cubicBezTo>
                  <a:pt x="8633" y="2836"/>
                  <a:pt x="8633" y="2584"/>
                  <a:pt x="8791" y="2426"/>
                </a:cubicBezTo>
                <a:cubicBezTo>
                  <a:pt x="9074" y="2143"/>
                  <a:pt x="9452" y="1954"/>
                  <a:pt x="9862" y="1954"/>
                </a:cubicBezTo>
                <a:cubicBezTo>
                  <a:pt x="9610" y="1324"/>
                  <a:pt x="9043" y="851"/>
                  <a:pt x="8287" y="851"/>
                </a:cubicBezTo>
                <a:lnTo>
                  <a:pt x="8034" y="851"/>
                </a:lnTo>
                <a:cubicBezTo>
                  <a:pt x="7782" y="315"/>
                  <a:pt x="7215" y="0"/>
                  <a:pt x="6617" y="0"/>
                </a:cubicBezTo>
                <a:cubicBezTo>
                  <a:pt x="6302" y="0"/>
                  <a:pt x="6050" y="95"/>
                  <a:pt x="5798" y="252"/>
                </a:cubicBezTo>
                <a:lnTo>
                  <a:pt x="5798" y="4190"/>
                </a:lnTo>
                <a:cubicBezTo>
                  <a:pt x="6743" y="4379"/>
                  <a:pt x="7467" y="5199"/>
                  <a:pt x="7467" y="6207"/>
                </a:cubicBezTo>
                <a:cubicBezTo>
                  <a:pt x="7467" y="6427"/>
                  <a:pt x="7247" y="6585"/>
                  <a:pt x="7058" y="6585"/>
                </a:cubicBezTo>
                <a:cubicBezTo>
                  <a:pt x="6869" y="6585"/>
                  <a:pt x="6617" y="6396"/>
                  <a:pt x="6617" y="6207"/>
                </a:cubicBezTo>
                <a:cubicBezTo>
                  <a:pt x="6617" y="5640"/>
                  <a:pt x="6270" y="5199"/>
                  <a:pt x="5798" y="5010"/>
                </a:cubicBezTo>
                <a:lnTo>
                  <a:pt x="5798" y="9074"/>
                </a:lnTo>
                <a:lnTo>
                  <a:pt x="4979" y="9074"/>
                </a:lnTo>
                <a:lnTo>
                  <a:pt x="4979" y="5010"/>
                </a:lnTo>
                <a:cubicBezTo>
                  <a:pt x="4506" y="5167"/>
                  <a:pt x="4159" y="5640"/>
                  <a:pt x="4159" y="6207"/>
                </a:cubicBezTo>
                <a:cubicBezTo>
                  <a:pt x="4159" y="6427"/>
                  <a:pt x="3939" y="6585"/>
                  <a:pt x="3718" y="6585"/>
                </a:cubicBezTo>
                <a:cubicBezTo>
                  <a:pt x="3466" y="6585"/>
                  <a:pt x="3309" y="6396"/>
                  <a:pt x="3309" y="6207"/>
                </a:cubicBezTo>
                <a:cubicBezTo>
                  <a:pt x="3309" y="5199"/>
                  <a:pt x="4033" y="4348"/>
                  <a:pt x="4979" y="4190"/>
                </a:cubicBezTo>
                <a:lnTo>
                  <a:pt x="4979" y="252"/>
                </a:lnTo>
                <a:cubicBezTo>
                  <a:pt x="4726" y="95"/>
                  <a:pt x="4474" y="0"/>
                  <a:pt x="41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7" name="Google Shape;6797;p66"/>
          <p:cNvSpPr/>
          <p:nvPr/>
        </p:nvSpPr>
        <p:spPr>
          <a:xfrm>
            <a:off x="3508223" y="1572954"/>
            <a:ext cx="366335" cy="286155"/>
          </a:xfrm>
          <a:custGeom>
            <a:avLst/>
            <a:gdLst/>
            <a:ahLst/>
            <a:cxnLst/>
            <a:rect l="l" t="t" r="r" b="b"/>
            <a:pathLst>
              <a:path w="12665" h="9893" extrusionOk="0">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98" name="Google Shape;6798;p66"/>
          <p:cNvGrpSpPr/>
          <p:nvPr/>
        </p:nvGrpSpPr>
        <p:grpSpPr>
          <a:xfrm>
            <a:off x="3500129" y="1975144"/>
            <a:ext cx="382765" cy="367810"/>
            <a:chOff x="-62890750" y="3747425"/>
            <a:chExt cx="330825" cy="317900"/>
          </a:xfrm>
        </p:grpSpPr>
        <p:sp>
          <p:nvSpPr>
            <p:cNvPr id="6799" name="Google Shape;6799;p66"/>
            <p:cNvSpPr/>
            <p:nvPr/>
          </p:nvSpPr>
          <p:spPr>
            <a:xfrm>
              <a:off x="-62890750" y="3747425"/>
              <a:ext cx="313500" cy="195825"/>
            </a:xfrm>
            <a:custGeom>
              <a:avLst/>
              <a:gdLst/>
              <a:ahLst/>
              <a:cxnLst/>
              <a:rect l="l" t="t" r="r" b="b"/>
              <a:pathLst>
                <a:path w="12540" h="7833" extrusionOk="0">
                  <a:moveTo>
                    <a:pt x="6591" y="0"/>
                  </a:moveTo>
                  <a:cubicBezTo>
                    <a:pt x="4966" y="0"/>
                    <a:pt x="3342" y="616"/>
                    <a:pt x="2112" y="1846"/>
                  </a:cubicBezTo>
                  <a:cubicBezTo>
                    <a:pt x="663" y="3296"/>
                    <a:pt x="1" y="5438"/>
                    <a:pt x="379" y="7454"/>
                  </a:cubicBezTo>
                  <a:cubicBezTo>
                    <a:pt x="442" y="7675"/>
                    <a:pt x="568" y="7832"/>
                    <a:pt x="789" y="7832"/>
                  </a:cubicBezTo>
                  <a:lnTo>
                    <a:pt x="852" y="7832"/>
                  </a:lnTo>
                  <a:cubicBezTo>
                    <a:pt x="1104" y="7801"/>
                    <a:pt x="1198" y="7549"/>
                    <a:pt x="1167" y="7360"/>
                  </a:cubicBezTo>
                  <a:cubicBezTo>
                    <a:pt x="852" y="5596"/>
                    <a:pt x="1419" y="3737"/>
                    <a:pt x="2710" y="2477"/>
                  </a:cubicBezTo>
                  <a:cubicBezTo>
                    <a:pt x="3719" y="1437"/>
                    <a:pt x="5136" y="870"/>
                    <a:pt x="6617" y="870"/>
                  </a:cubicBezTo>
                  <a:cubicBezTo>
                    <a:pt x="7940" y="870"/>
                    <a:pt x="9200" y="1342"/>
                    <a:pt x="10177" y="2193"/>
                  </a:cubicBezTo>
                  <a:lnTo>
                    <a:pt x="9610" y="2792"/>
                  </a:lnTo>
                  <a:cubicBezTo>
                    <a:pt x="9484" y="2918"/>
                    <a:pt x="9452" y="3075"/>
                    <a:pt x="9484" y="3170"/>
                  </a:cubicBezTo>
                  <a:cubicBezTo>
                    <a:pt x="9515" y="3327"/>
                    <a:pt x="9641" y="3422"/>
                    <a:pt x="9799" y="3453"/>
                  </a:cubicBezTo>
                  <a:lnTo>
                    <a:pt x="12036" y="3926"/>
                  </a:lnTo>
                  <a:lnTo>
                    <a:pt x="12130" y="3926"/>
                  </a:lnTo>
                  <a:cubicBezTo>
                    <a:pt x="12225" y="3926"/>
                    <a:pt x="12319" y="3894"/>
                    <a:pt x="12382" y="3800"/>
                  </a:cubicBezTo>
                  <a:cubicBezTo>
                    <a:pt x="12508" y="3674"/>
                    <a:pt x="12540" y="3579"/>
                    <a:pt x="12508" y="3422"/>
                  </a:cubicBezTo>
                  <a:lnTo>
                    <a:pt x="12036" y="1153"/>
                  </a:lnTo>
                  <a:cubicBezTo>
                    <a:pt x="12004" y="1027"/>
                    <a:pt x="11878" y="901"/>
                    <a:pt x="11752" y="838"/>
                  </a:cubicBezTo>
                  <a:cubicBezTo>
                    <a:pt x="11715" y="831"/>
                    <a:pt x="11678" y="827"/>
                    <a:pt x="11642" y="827"/>
                  </a:cubicBezTo>
                  <a:cubicBezTo>
                    <a:pt x="11526" y="827"/>
                    <a:pt x="11422" y="868"/>
                    <a:pt x="11374" y="964"/>
                  </a:cubicBezTo>
                  <a:lnTo>
                    <a:pt x="10776" y="1563"/>
                  </a:lnTo>
                  <a:cubicBezTo>
                    <a:pt x="9583" y="521"/>
                    <a:pt x="8087" y="0"/>
                    <a:pt x="65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0" name="Google Shape;6800;p66"/>
            <p:cNvSpPr/>
            <p:nvPr/>
          </p:nvSpPr>
          <p:spPr>
            <a:xfrm>
              <a:off x="-62874975" y="3869075"/>
              <a:ext cx="315050" cy="196250"/>
            </a:xfrm>
            <a:custGeom>
              <a:avLst/>
              <a:gdLst/>
              <a:ahLst/>
              <a:cxnLst/>
              <a:rect l="l" t="t" r="r" b="b"/>
              <a:pathLst>
                <a:path w="12602" h="7850" extrusionOk="0">
                  <a:moveTo>
                    <a:pt x="11779" y="0"/>
                  </a:moveTo>
                  <a:cubicBezTo>
                    <a:pt x="11759" y="0"/>
                    <a:pt x="11739" y="2"/>
                    <a:pt x="11720" y="5"/>
                  </a:cubicBezTo>
                  <a:cubicBezTo>
                    <a:pt x="11499" y="36"/>
                    <a:pt x="11373" y="288"/>
                    <a:pt x="11405" y="477"/>
                  </a:cubicBezTo>
                  <a:cubicBezTo>
                    <a:pt x="11720" y="2242"/>
                    <a:pt x="11184" y="4101"/>
                    <a:pt x="9861" y="5361"/>
                  </a:cubicBezTo>
                  <a:cubicBezTo>
                    <a:pt x="8853" y="6400"/>
                    <a:pt x="7435" y="6967"/>
                    <a:pt x="5986" y="6967"/>
                  </a:cubicBezTo>
                  <a:cubicBezTo>
                    <a:pt x="4631" y="6967"/>
                    <a:pt x="3371" y="6495"/>
                    <a:pt x="2394" y="5644"/>
                  </a:cubicBezTo>
                  <a:lnTo>
                    <a:pt x="2993" y="5046"/>
                  </a:lnTo>
                  <a:cubicBezTo>
                    <a:pt x="3088" y="4920"/>
                    <a:pt x="3151" y="4762"/>
                    <a:pt x="3088" y="4668"/>
                  </a:cubicBezTo>
                  <a:cubicBezTo>
                    <a:pt x="3056" y="4510"/>
                    <a:pt x="2962" y="4416"/>
                    <a:pt x="2772" y="4384"/>
                  </a:cubicBezTo>
                  <a:lnTo>
                    <a:pt x="536" y="3912"/>
                  </a:lnTo>
                  <a:cubicBezTo>
                    <a:pt x="498" y="3904"/>
                    <a:pt x="465" y="3900"/>
                    <a:pt x="433" y="3900"/>
                  </a:cubicBezTo>
                  <a:cubicBezTo>
                    <a:pt x="332" y="3900"/>
                    <a:pt x="254" y="3941"/>
                    <a:pt x="158" y="4038"/>
                  </a:cubicBezTo>
                  <a:cubicBezTo>
                    <a:pt x="32" y="4132"/>
                    <a:pt x="0" y="4258"/>
                    <a:pt x="32" y="4416"/>
                  </a:cubicBezTo>
                  <a:lnTo>
                    <a:pt x="504" y="6652"/>
                  </a:lnTo>
                  <a:cubicBezTo>
                    <a:pt x="536" y="6810"/>
                    <a:pt x="662" y="6936"/>
                    <a:pt x="788" y="6967"/>
                  </a:cubicBezTo>
                  <a:lnTo>
                    <a:pt x="882" y="6967"/>
                  </a:lnTo>
                  <a:cubicBezTo>
                    <a:pt x="1008" y="6967"/>
                    <a:pt x="1103" y="6936"/>
                    <a:pt x="1166" y="6873"/>
                  </a:cubicBezTo>
                  <a:lnTo>
                    <a:pt x="1764" y="6274"/>
                  </a:lnTo>
                  <a:cubicBezTo>
                    <a:pt x="2930" y="7346"/>
                    <a:pt x="4442" y="7850"/>
                    <a:pt x="5923" y="7850"/>
                  </a:cubicBezTo>
                  <a:cubicBezTo>
                    <a:pt x="7561" y="7850"/>
                    <a:pt x="9168" y="7220"/>
                    <a:pt x="10428" y="5991"/>
                  </a:cubicBezTo>
                  <a:cubicBezTo>
                    <a:pt x="11909" y="4510"/>
                    <a:pt x="12602" y="2368"/>
                    <a:pt x="12192" y="320"/>
                  </a:cubicBezTo>
                  <a:cubicBezTo>
                    <a:pt x="12164" y="122"/>
                    <a:pt x="11958" y="0"/>
                    <a:pt x="117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1" name="Google Shape;6801;p66"/>
            <p:cNvSpPr/>
            <p:nvPr/>
          </p:nvSpPr>
          <p:spPr>
            <a:xfrm>
              <a:off x="-62751325" y="3834525"/>
              <a:ext cx="15775" cy="26800"/>
            </a:xfrm>
            <a:custGeom>
              <a:avLst/>
              <a:gdLst/>
              <a:ahLst/>
              <a:cxnLst/>
              <a:rect l="l" t="t" r="r" b="b"/>
              <a:pathLst>
                <a:path w="631" h="1072" extrusionOk="0">
                  <a:moveTo>
                    <a:pt x="630" y="1"/>
                  </a:moveTo>
                  <a:cubicBezTo>
                    <a:pt x="410" y="221"/>
                    <a:pt x="158" y="599"/>
                    <a:pt x="0" y="1072"/>
                  </a:cubicBezTo>
                  <a:lnTo>
                    <a:pt x="630" y="1072"/>
                  </a:lnTo>
                  <a:lnTo>
                    <a:pt x="6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2" name="Google Shape;6802;p66"/>
            <p:cNvSpPr/>
            <p:nvPr/>
          </p:nvSpPr>
          <p:spPr>
            <a:xfrm>
              <a:off x="-62715100" y="3950300"/>
              <a:ext cx="15775" cy="26025"/>
            </a:xfrm>
            <a:custGeom>
              <a:avLst/>
              <a:gdLst/>
              <a:ahLst/>
              <a:cxnLst/>
              <a:rect l="l" t="t" r="r" b="b"/>
              <a:pathLst>
                <a:path w="631" h="1041" extrusionOk="0">
                  <a:moveTo>
                    <a:pt x="1" y="1"/>
                  </a:moveTo>
                  <a:lnTo>
                    <a:pt x="1" y="1041"/>
                  </a:lnTo>
                  <a:cubicBezTo>
                    <a:pt x="253" y="852"/>
                    <a:pt x="473" y="473"/>
                    <a:pt x="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3" name="Google Shape;6803;p66"/>
            <p:cNvSpPr/>
            <p:nvPr/>
          </p:nvSpPr>
          <p:spPr>
            <a:xfrm>
              <a:off x="-62751325" y="3950300"/>
              <a:ext cx="15775" cy="26025"/>
            </a:xfrm>
            <a:custGeom>
              <a:avLst/>
              <a:gdLst/>
              <a:ahLst/>
              <a:cxnLst/>
              <a:rect l="l" t="t" r="r" b="b"/>
              <a:pathLst>
                <a:path w="631" h="1041" extrusionOk="0">
                  <a:moveTo>
                    <a:pt x="0" y="1"/>
                  </a:moveTo>
                  <a:cubicBezTo>
                    <a:pt x="158" y="473"/>
                    <a:pt x="410" y="852"/>
                    <a:pt x="630" y="1041"/>
                  </a:cubicBezTo>
                  <a:lnTo>
                    <a:pt x="6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4" name="Google Shape;6804;p66"/>
            <p:cNvSpPr/>
            <p:nvPr/>
          </p:nvSpPr>
          <p:spPr>
            <a:xfrm>
              <a:off x="-62822225" y="3881000"/>
              <a:ext cx="44125" cy="48075"/>
            </a:xfrm>
            <a:custGeom>
              <a:avLst/>
              <a:gdLst/>
              <a:ahLst/>
              <a:cxnLst/>
              <a:rect l="l" t="t" r="r" b="b"/>
              <a:pathLst>
                <a:path w="1765" h="1923" extrusionOk="0">
                  <a:moveTo>
                    <a:pt x="127" y="0"/>
                  </a:moveTo>
                  <a:cubicBezTo>
                    <a:pt x="32" y="316"/>
                    <a:pt x="1" y="631"/>
                    <a:pt x="1" y="977"/>
                  </a:cubicBezTo>
                  <a:cubicBezTo>
                    <a:pt x="1" y="1324"/>
                    <a:pt x="32" y="1670"/>
                    <a:pt x="127" y="1922"/>
                  </a:cubicBezTo>
                  <a:lnTo>
                    <a:pt x="1765" y="1922"/>
                  </a:lnTo>
                  <a:cubicBezTo>
                    <a:pt x="1734" y="1607"/>
                    <a:pt x="1702" y="1292"/>
                    <a:pt x="1702" y="977"/>
                  </a:cubicBezTo>
                  <a:cubicBezTo>
                    <a:pt x="1702" y="662"/>
                    <a:pt x="1734" y="316"/>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66"/>
            <p:cNvSpPr/>
            <p:nvPr/>
          </p:nvSpPr>
          <p:spPr>
            <a:xfrm>
              <a:off x="-62715100" y="3833750"/>
              <a:ext cx="15775" cy="26800"/>
            </a:xfrm>
            <a:custGeom>
              <a:avLst/>
              <a:gdLst/>
              <a:ahLst/>
              <a:cxnLst/>
              <a:rect l="l" t="t" r="r" b="b"/>
              <a:pathLst>
                <a:path w="631" h="1072" extrusionOk="0">
                  <a:moveTo>
                    <a:pt x="1" y="0"/>
                  </a:moveTo>
                  <a:lnTo>
                    <a:pt x="1" y="1071"/>
                  </a:lnTo>
                  <a:lnTo>
                    <a:pt x="631" y="1071"/>
                  </a:lnTo>
                  <a:cubicBezTo>
                    <a:pt x="505" y="599"/>
                    <a:pt x="253" y="189"/>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6" name="Google Shape;6806;p66"/>
            <p:cNvSpPr/>
            <p:nvPr/>
          </p:nvSpPr>
          <p:spPr>
            <a:xfrm>
              <a:off x="-62758425" y="3881000"/>
              <a:ext cx="22875" cy="48075"/>
            </a:xfrm>
            <a:custGeom>
              <a:avLst/>
              <a:gdLst/>
              <a:ahLst/>
              <a:cxnLst/>
              <a:rect l="l" t="t" r="r" b="b"/>
              <a:pathLst>
                <a:path w="915" h="1923" extrusionOk="0">
                  <a:moveTo>
                    <a:pt x="95" y="0"/>
                  </a:moveTo>
                  <a:cubicBezTo>
                    <a:pt x="64" y="316"/>
                    <a:pt x="1" y="631"/>
                    <a:pt x="1" y="977"/>
                  </a:cubicBezTo>
                  <a:cubicBezTo>
                    <a:pt x="1" y="1324"/>
                    <a:pt x="64" y="1670"/>
                    <a:pt x="95" y="1922"/>
                  </a:cubicBezTo>
                  <a:lnTo>
                    <a:pt x="914" y="1922"/>
                  </a:lnTo>
                  <a:lnTo>
                    <a:pt x="91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7" name="Google Shape;6807;p66"/>
            <p:cNvSpPr/>
            <p:nvPr/>
          </p:nvSpPr>
          <p:spPr>
            <a:xfrm>
              <a:off x="-62715100" y="3809325"/>
              <a:ext cx="74850" cy="51225"/>
            </a:xfrm>
            <a:custGeom>
              <a:avLst/>
              <a:gdLst/>
              <a:ahLst/>
              <a:cxnLst/>
              <a:rect l="l" t="t" r="r" b="b"/>
              <a:pathLst>
                <a:path w="2994" h="2049" extrusionOk="0">
                  <a:moveTo>
                    <a:pt x="1" y="1"/>
                  </a:moveTo>
                  <a:lnTo>
                    <a:pt x="1" y="32"/>
                  </a:lnTo>
                  <a:cubicBezTo>
                    <a:pt x="631" y="253"/>
                    <a:pt x="1198" y="1009"/>
                    <a:pt x="1481" y="2048"/>
                  </a:cubicBezTo>
                  <a:lnTo>
                    <a:pt x="2994" y="2048"/>
                  </a:lnTo>
                  <a:cubicBezTo>
                    <a:pt x="2426" y="946"/>
                    <a:pt x="1324" y="158"/>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8" name="Google Shape;6808;p66"/>
            <p:cNvSpPr/>
            <p:nvPr/>
          </p:nvSpPr>
          <p:spPr>
            <a:xfrm>
              <a:off x="-62715875" y="3950300"/>
              <a:ext cx="75625" cy="51225"/>
            </a:xfrm>
            <a:custGeom>
              <a:avLst/>
              <a:gdLst/>
              <a:ahLst/>
              <a:cxnLst/>
              <a:rect l="l" t="t" r="r" b="b"/>
              <a:pathLst>
                <a:path w="3025" h="2049" extrusionOk="0">
                  <a:moveTo>
                    <a:pt x="1512" y="1"/>
                  </a:moveTo>
                  <a:cubicBezTo>
                    <a:pt x="1229" y="1009"/>
                    <a:pt x="662" y="1765"/>
                    <a:pt x="0" y="1986"/>
                  </a:cubicBezTo>
                  <a:lnTo>
                    <a:pt x="0" y="2049"/>
                  </a:lnTo>
                  <a:lnTo>
                    <a:pt x="32" y="2049"/>
                  </a:lnTo>
                  <a:cubicBezTo>
                    <a:pt x="1355" y="1891"/>
                    <a:pt x="2457" y="1104"/>
                    <a:pt x="30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9" name="Google Shape;6809;p66"/>
            <p:cNvSpPr/>
            <p:nvPr/>
          </p:nvSpPr>
          <p:spPr>
            <a:xfrm>
              <a:off x="-62811200" y="3949525"/>
              <a:ext cx="75650" cy="52000"/>
            </a:xfrm>
            <a:custGeom>
              <a:avLst/>
              <a:gdLst/>
              <a:ahLst/>
              <a:cxnLst/>
              <a:rect l="l" t="t" r="r" b="b"/>
              <a:pathLst>
                <a:path w="3026" h="2080" extrusionOk="0">
                  <a:moveTo>
                    <a:pt x="1" y="0"/>
                  </a:moveTo>
                  <a:cubicBezTo>
                    <a:pt x="600" y="1166"/>
                    <a:pt x="1702" y="1954"/>
                    <a:pt x="3025" y="2080"/>
                  </a:cubicBezTo>
                  <a:lnTo>
                    <a:pt x="3025" y="2017"/>
                  </a:lnTo>
                  <a:cubicBezTo>
                    <a:pt x="2364" y="1796"/>
                    <a:pt x="1860" y="1040"/>
                    <a:pt x="15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0" name="Google Shape;6810;p66"/>
            <p:cNvSpPr/>
            <p:nvPr/>
          </p:nvSpPr>
          <p:spPr>
            <a:xfrm>
              <a:off x="-62673350" y="3881000"/>
              <a:ext cx="44125" cy="48075"/>
            </a:xfrm>
            <a:custGeom>
              <a:avLst/>
              <a:gdLst/>
              <a:ahLst/>
              <a:cxnLst/>
              <a:rect l="l" t="t" r="r" b="b"/>
              <a:pathLst>
                <a:path w="1765" h="1923" extrusionOk="0">
                  <a:moveTo>
                    <a:pt x="0" y="0"/>
                  </a:moveTo>
                  <a:cubicBezTo>
                    <a:pt x="32" y="316"/>
                    <a:pt x="63" y="631"/>
                    <a:pt x="63" y="977"/>
                  </a:cubicBezTo>
                  <a:cubicBezTo>
                    <a:pt x="63" y="1324"/>
                    <a:pt x="32" y="1670"/>
                    <a:pt x="0" y="1922"/>
                  </a:cubicBezTo>
                  <a:lnTo>
                    <a:pt x="1639" y="1922"/>
                  </a:lnTo>
                  <a:cubicBezTo>
                    <a:pt x="1733" y="1670"/>
                    <a:pt x="1765" y="1292"/>
                    <a:pt x="1765" y="977"/>
                  </a:cubicBezTo>
                  <a:cubicBezTo>
                    <a:pt x="1765" y="662"/>
                    <a:pt x="1733" y="316"/>
                    <a:pt x="16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1" name="Google Shape;6811;p66"/>
            <p:cNvSpPr/>
            <p:nvPr/>
          </p:nvSpPr>
          <p:spPr>
            <a:xfrm>
              <a:off x="-62810400" y="3810125"/>
              <a:ext cx="75625" cy="51200"/>
            </a:xfrm>
            <a:custGeom>
              <a:avLst/>
              <a:gdLst/>
              <a:ahLst/>
              <a:cxnLst/>
              <a:rect l="l" t="t" r="r" b="b"/>
              <a:pathLst>
                <a:path w="3025" h="2048" extrusionOk="0">
                  <a:moveTo>
                    <a:pt x="2993" y="0"/>
                  </a:moveTo>
                  <a:cubicBezTo>
                    <a:pt x="1702" y="158"/>
                    <a:pt x="599" y="945"/>
                    <a:pt x="0" y="2048"/>
                  </a:cubicBezTo>
                  <a:lnTo>
                    <a:pt x="1544" y="2048"/>
                  </a:lnTo>
                  <a:cubicBezTo>
                    <a:pt x="1828" y="1008"/>
                    <a:pt x="2363" y="284"/>
                    <a:pt x="3025" y="32"/>
                  </a:cubicBezTo>
                  <a:lnTo>
                    <a:pt x="30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2" name="Google Shape;6812;p66"/>
            <p:cNvSpPr/>
            <p:nvPr/>
          </p:nvSpPr>
          <p:spPr>
            <a:xfrm>
              <a:off x="-62715100" y="3881000"/>
              <a:ext cx="22850" cy="48075"/>
            </a:xfrm>
            <a:custGeom>
              <a:avLst/>
              <a:gdLst/>
              <a:ahLst/>
              <a:cxnLst/>
              <a:rect l="l" t="t" r="r" b="b"/>
              <a:pathLst>
                <a:path w="914" h="1923" extrusionOk="0">
                  <a:moveTo>
                    <a:pt x="1" y="0"/>
                  </a:moveTo>
                  <a:lnTo>
                    <a:pt x="1" y="1922"/>
                  </a:lnTo>
                  <a:lnTo>
                    <a:pt x="851" y="1922"/>
                  </a:lnTo>
                  <a:cubicBezTo>
                    <a:pt x="883" y="1607"/>
                    <a:pt x="914" y="1292"/>
                    <a:pt x="914" y="977"/>
                  </a:cubicBezTo>
                  <a:cubicBezTo>
                    <a:pt x="914" y="662"/>
                    <a:pt x="883" y="316"/>
                    <a:pt x="8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3" name="Google Shape;6813;p66"/>
          <p:cNvGrpSpPr/>
          <p:nvPr/>
        </p:nvGrpSpPr>
        <p:grpSpPr>
          <a:xfrm>
            <a:off x="3507881" y="2404781"/>
            <a:ext cx="367261" cy="366364"/>
            <a:chOff x="-62884425" y="4111775"/>
            <a:chExt cx="317425" cy="316650"/>
          </a:xfrm>
        </p:grpSpPr>
        <p:sp>
          <p:nvSpPr>
            <p:cNvPr id="6814" name="Google Shape;6814;p66"/>
            <p:cNvSpPr/>
            <p:nvPr/>
          </p:nvSpPr>
          <p:spPr>
            <a:xfrm>
              <a:off x="-62884425" y="4325225"/>
              <a:ext cx="317425" cy="103200"/>
            </a:xfrm>
            <a:custGeom>
              <a:avLst/>
              <a:gdLst/>
              <a:ahLst/>
              <a:cxnLst/>
              <a:rect l="l" t="t" r="r" b="b"/>
              <a:pathLst>
                <a:path w="12697" h="4128" extrusionOk="0">
                  <a:moveTo>
                    <a:pt x="0" y="0"/>
                  </a:moveTo>
                  <a:lnTo>
                    <a:pt x="0" y="378"/>
                  </a:lnTo>
                  <a:cubicBezTo>
                    <a:pt x="0" y="1071"/>
                    <a:pt x="567" y="1638"/>
                    <a:pt x="1260" y="1638"/>
                  </a:cubicBezTo>
                  <a:lnTo>
                    <a:pt x="4001" y="1638"/>
                  </a:lnTo>
                  <a:lnTo>
                    <a:pt x="3434" y="3308"/>
                  </a:lnTo>
                  <a:lnTo>
                    <a:pt x="2930" y="3308"/>
                  </a:lnTo>
                  <a:cubicBezTo>
                    <a:pt x="2678" y="3308"/>
                    <a:pt x="2520" y="3497"/>
                    <a:pt x="2520" y="3749"/>
                  </a:cubicBezTo>
                  <a:cubicBezTo>
                    <a:pt x="2520" y="3970"/>
                    <a:pt x="2741" y="4127"/>
                    <a:pt x="2930" y="4127"/>
                  </a:cubicBezTo>
                  <a:lnTo>
                    <a:pt x="9830" y="4127"/>
                  </a:lnTo>
                  <a:cubicBezTo>
                    <a:pt x="10050" y="4127"/>
                    <a:pt x="10239" y="3938"/>
                    <a:pt x="10239" y="3749"/>
                  </a:cubicBezTo>
                  <a:cubicBezTo>
                    <a:pt x="10239" y="3497"/>
                    <a:pt x="10050" y="3308"/>
                    <a:pt x="9830" y="3308"/>
                  </a:cubicBezTo>
                  <a:lnTo>
                    <a:pt x="9294" y="3308"/>
                  </a:lnTo>
                  <a:lnTo>
                    <a:pt x="8758" y="1638"/>
                  </a:lnTo>
                  <a:lnTo>
                    <a:pt x="11468" y="1638"/>
                  </a:lnTo>
                  <a:cubicBezTo>
                    <a:pt x="12129" y="1638"/>
                    <a:pt x="12697" y="1103"/>
                    <a:pt x="12697" y="378"/>
                  </a:cubicBezTo>
                  <a:lnTo>
                    <a:pt x="126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5" name="Google Shape;6815;p66"/>
            <p:cNvSpPr/>
            <p:nvPr/>
          </p:nvSpPr>
          <p:spPr>
            <a:xfrm>
              <a:off x="-62884425" y="4111775"/>
              <a:ext cx="317425" cy="193000"/>
            </a:xfrm>
            <a:custGeom>
              <a:avLst/>
              <a:gdLst/>
              <a:ahLst/>
              <a:cxnLst/>
              <a:rect l="l" t="t" r="r" b="b"/>
              <a:pathLst>
                <a:path w="12697" h="7720" extrusionOk="0">
                  <a:moveTo>
                    <a:pt x="6301" y="946"/>
                  </a:moveTo>
                  <a:cubicBezTo>
                    <a:pt x="6522" y="946"/>
                    <a:pt x="6742" y="1135"/>
                    <a:pt x="6742" y="1324"/>
                  </a:cubicBezTo>
                  <a:lnTo>
                    <a:pt x="6742" y="1607"/>
                  </a:lnTo>
                  <a:cubicBezTo>
                    <a:pt x="7215" y="1765"/>
                    <a:pt x="7593" y="2237"/>
                    <a:pt x="7593" y="2773"/>
                  </a:cubicBezTo>
                  <a:cubicBezTo>
                    <a:pt x="7593" y="3025"/>
                    <a:pt x="7372" y="3182"/>
                    <a:pt x="7183" y="3182"/>
                  </a:cubicBezTo>
                  <a:cubicBezTo>
                    <a:pt x="6994" y="3182"/>
                    <a:pt x="6805" y="2993"/>
                    <a:pt x="6805" y="2773"/>
                  </a:cubicBezTo>
                  <a:cubicBezTo>
                    <a:pt x="6805" y="2552"/>
                    <a:pt x="6585" y="2363"/>
                    <a:pt x="6364" y="2363"/>
                  </a:cubicBezTo>
                  <a:cubicBezTo>
                    <a:pt x="6112" y="2363"/>
                    <a:pt x="5954" y="2552"/>
                    <a:pt x="5954" y="2773"/>
                  </a:cubicBezTo>
                  <a:cubicBezTo>
                    <a:pt x="5954" y="3025"/>
                    <a:pt x="6269" y="3245"/>
                    <a:pt x="6585" y="3497"/>
                  </a:cubicBezTo>
                  <a:cubicBezTo>
                    <a:pt x="7026" y="3812"/>
                    <a:pt x="7561" y="4191"/>
                    <a:pt x="7561" y="4884"/>
                  </a:cubicBezTo>
                  <a:cubicBezTo>
                    <a:pt x="7561" y="5419"/>
                    <a:pt x="7215" y="5860"/>
                    <a:pt x="6742" y="6049"/>
                  </a:cubicBezTo>
                  <a:lnTo>
                    <a:pt x="6742" y="6333"/>
                  </a:lnTo>
                  <a:cubicBezTo>
                    <a:pt x="6742" y="6553"/>
                    <a:pt x="6553" y="6774"/>
                    <a:pt x="6301" y="6774"/>
                  </a:cubicBezTo>
                  <a:cubicBezTo>
                    <a:pt x="6080" y="6774"/>
                    <a:pt x="5923" y="6553"/>
                    <a:pt x="5923" y="6333"/>
                  </a:cubicBezTo>
                  <a:lnTo>
                    <a:pt x="5923" y="6049"/>
                  </a:lnTo>
                  <a:cubicBezTo>
                    <a:pt x="5450" y="5892"/>
                    <a:pt x="5104" y="5419"/>
                    <a:pt x="5104" y="4884"/>
                  </a:cubicBezTo>
                  <a:cubicBezTo>
                    <a:pt x="5104" y="4632"/>
                    <a:pt x="5293" y="4443"/>
                    <a:pt x="5482" y="4443"/>
                  </a:cubicBezTo>
                  <a:cubicBezTo>
                    <a:pt x="5734" y="4443"/>
                    <a:pt x="5923" y="4632"/>
                    <a:pt x="5923" y="4884"/>
                  </a:cubicBezTo>
                  <a:cubicBezTo>
                    <a:pt x="5923" y="5104"/>
                    <a:pt x="6112" y="5262"/>
                    <a:pt x="6301" y="5262"/>
                  </a:cubicBezTo>
                  <a:cubicBezTo>
                    <a:pt x="6522" y="5262"/>
                    <a:pt x="6742" y="5073"/>
                    <a:pt x="6742" y="4884"/>
                  </a:cubicBezTo>
                  <a:cubicBezTo>
                    <a:pt x="6742" y="4632"/>
                    <a:pt x="6427" y="4411"/>
                    <a:pt x="6080" y="4159"/>
                  </a:cubicBezTo>
                  <a:cubicBezTo>
                    <a:pt x="5639" y="3844"/>
                    <a:pt x="5104" y="3466"/>
                    <a:pt x="5104" y="2773"/>
                  </a:cubicBezTo>
                  <a:cubicBezTo>
                    <a:pt x="5104" y="2237"/>
                    <a:pt x="5450" y="1796"/>
                    <a:pt x="5923" y="1607"/>
                  </a:cubicBezTo>
                  <a:lnTo>
                    <a:pt x="5923" y="1324"/>
                  </a:lnTo>
                  <a:cubicBezTo>
                    <a:pt x="5923" y="1103"/>
                    <a:pt x="6112" y="946"/>
                    <a:pt x="6301" y="946"/>
                  </a:cubicBezTo>
                  <a:close/>
                  <a:moveTo>
                    <a:pt x="1260" y="0"/>
                  </a:moveTo>
                  <a:cubicBezTo>
                    <a:pt x="599" y="0"/>
                    <a:pt x="0" y="536"/>
                    <a:pt x="0" y="1261"/>
                  </a:cubicBezTo>
                  <a:lnTo>
                    <a:pt x="0" y="7719"/>
                  </a:lnTo>
                  <a:lnTo>
                    <a:pt x="12697" y="7719"/>
                  </a:lnTo>
                  <a:lnTo>
                    <a:pt x="12697" y="1261"/>
                  </a:lnTo>
                  <a:cubicBezTo>
                    <a:pt x="12697" y="536"/>
                    <a:pt x="12129" y="0"/>
                    <a:pt x="114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6" name="Google Shape;6816;p66"/>
          <p:cNvGrpSpPr/>
          <p:nvPr/>
        </p:nvGrpSpPr>
        <p:grpSpPr>
          <a:xfrm>
            <a:off x="2180515" y="2900850"/>
            <a:ext cx="365438" cy="360001"/>
            <a:chOff x="-60991775" y="3376900"/>
            <a:chExt cx="315850" cy="311150"/>
          </a:xfrm>
        </p:grpSpPr>
        <p:sp>
          <p:nvSpPr>
            <p:cNvPr id="6817" name="Google Shape;6817;p66"/>
            <p:cNvSpPr/>
            <p:nvPr/>
          </p:nvSpPr>
          <p:spPr>
            <a:xfrm>
              <a:off x="-60991000" y="3376900"/>
              <a:ext cx="315075" cy="311150"/>
            </a:xfrm>
            <a:custGeom>
              <a:avLst/>
              <a:gdLst/>
              <a:ahLst/>
              <a:cxnLst/>
              <a:rect l="l" t="t" r="r" b="b"/>
              <a:pathLst>
                <a:path w="12603" h="12446" extrusionOk="0">
                  <a:moveTo>
                    <a:pt x="11136" y="1"/>
                  </a:moveTo>
                  <a:cubicBezTo>
                    <a:pt x="11054" y="1"/>
                    <a:pt x="10975" y="1"/>
                    <a:pt x="10902" y="1"/>
                  </a:cubicBezTo>
                  <a:cubicBezTo>
                    <a:pt x="10429" y="1"/>
                    <a:pt x="10051" y="159"/>
                    <a:pt x="9736" y="474"/>
                  </a:cubicBezTo>
                  <a:lnTo>
                    <a:pt x="3561" y="6649"/>
                  </a:lnTo>
                  <a:lnTo>
                    <a:pt x="2301" y="6428"/>
                  </a:lnTo>
                  <a:cubicBezTo>
                    <a:pt x="2278" y="6423"/>
                    <a:pt x="2253" y="6420"/>
                    <a:pt x="2229" y="6420"/>
                  </a:cubicBezTo>
                  <a:cubicBezTo>
                    <a:pt x="2119" y="6420"/>
                    <a:pt x="2000" y="6471"/>
                    <a:pt x="1923" y="6523"/>
                  </a:cubicBezTo>
                  <a:lnTo>
                    <a:pt x="158" y="8319"/>
                  </a:lnTo>
                  <a:cubicBezTo>
                    <a:pt x="32" y="8382"/>
                    <a:pt x="1" y="8539"/>
                    <a:pt x="32" y="8697"/>
                  </a:cubicBezTo>
                  <a:cubicBezTo>
                    <a:pt x="95" y="8823"/>
                    <a:pt x="190" y="8949"/>
                    <a:pt x="347" y="8980"/>
                  </a:cubicBezTo>
                  <a:lnTo>
                    <a:pt x="2994" y="9484"/>
                  </a:lnTo>
                  <a:lnTo>
                    <a:pt x="3498" y="12131"/>
                  </a:lnTo>
                  <a:cubicBezTo>
                    <a:pt x="3561" y="12288"/>
                    <a:pt x="3624" y="12414"/>
                    <a:pt x="3782" y="12446"/>
                  </a:cubicBezTo>
                  <a:lnTo>
                    <a:pt x="3908" y="12446"/>
                  </a:lnTo>
                  <a:cubicBezTo>
                    <a:pt x="4034" y="12446"/>
                    <a:pt x="4128" y="12414"/>
                    <a:pt x="4254" y="12414"/>
                  </a:cubicBezTo>
                  <a:lnTo>
                    <a:pt x="6018" y="10619"/>
                  </a:lnTo>
                  <a:cubicBezTo>
                    <a:pt x="6144" y="10556"/>
                    <a:pt x="6176" y="10398"/>
                    <a:pt x="6144" y="10272"/>
                  </a:cubicBezTo>
                  <a:lnTo>
                    <a:pt x="5924" y="9012"/>
                  </a:lnTo>
                  <a:lnTo>
                    <a:pt x="12099" y="2837"/>
                  </a:lnTo>
                  <a:cubicBezTo>
                    <a:pt x="12414" y="2522"/>
                    <a:pt x="12571" y="2081"/>
                    <a:pt x="12571" y="1671"/>
                  </a:cubicBezTo>
                  <a:cubicBezTo>
                    <a:pt x="12571" y="1199"/>
                    <a:pt x="12603" y="600"/>
                    <a:pt x="12288" y="285"/>
                  </a:cubicBezTo>
                  <a:cubicBezTo>
                    <a:pt x="12025" y="22"/>
                    <a:pt x="11544" y="1"/>
                    <a:pt x="111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8" name="Google Shape;6818;p66"/>
            <p:cNvSpPr/>
            <p:nvPr/>
          </p:nvSpPr>
          <p:spPr>
            <a:xfrm>
              <a:off x="-60991775" y="3404275"/>
              <a:ext cx="174875" cy="89250"/>
            </a:xfrm>
            <a:custGeom>
              <a:avLst/>
              <a:gdLst/>
              <a:ahLst/>
              <a:cxnLst/>
              <a:rect l="l" t="t" r="r" b="b"/>
              <a:pathLst>
                <a:path w="6995" h="3570" extrusionOk="0">
                  <a:moveTo>
                    <a:pt x="1632" y="1"/>
                  </a:moveTo>
                  <a:cubicBezTo>
                    <a:pt x="1523" y="1"/>
                    <a:pt x="1407" y="57"/>
                    <a:pt x="1355" y="135"/>
                  </a:cubicBezTo>
                  <a:lnTo>
                    <a:pt x="158" y="1301"/>
                  </a:lnTo>
                  <a:cubicBezTo>
                    <a:pt x="95" y="1395"/>
                    <a:pt x="0" y="1553"/>
                    <a:pt x="32" y="1710"/>
                  </a:cubicBezTo>
                  <a:cubicBezTo>
                    <a:pt x="126" y="1773"/>
                    <a:pt x="189" y="1899"/>
                    <a:pt x="315" y="1931"/>
                  </a:cubicBezTo>
                  <a:lnTo>
                    <a:pt x="4317" y="3569"/>
                  </a:lnTo>
                  <a:lnTo>
                    <a:pt x="6995" y="891"/>
                  </a:lnTo>
                  <a:lnTo>
                    <a:pt x="1702" y="9"/>
                  </a:lnTo>
                  <a:cubicBezTo>
                    <a:pt x="1679" y="4"/>
                    <a:pt x="1656" y="1"/>
                    <a:pt x="16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9" name="Google Shape;6819;p66"/>
            <p:cNvSpPr/>
            <p:nvPr/>
          </p:nvSpPr>
          <p:spPr>
            <a:xfrm>
              <a:off x="-60795650" y="3513975"/>
              <a:ext cx="89000" cy="173300"/>
            </a:xfrm>
            <a:custGeom>
              <a:avLst/>
              <a:gdLst/>
              <a:ahLst/>
              <a:cxnLst/>
              <a:rect l="l" t="t" r="r" b="b"/>
              <a:pathLst>
                <a:path w="3560" h="6932" extrusionOk="0">
                  <a:moveTo>
                    <a:pt x="2678" y="0"/>
                  </a:moveTo>
                  <a:lnTo>
                    <a:pt x="0" y="2678"/>
                  </a:lnTo>
                  <a:lnTo>
                    <a:pt x="1607" y="6679"/>
                  </a:lnTo>
                  <a:cubicBezTo>
                    <a:pt x="1638" y="6805"/>
                    <a:pt x="1764" y="6931"/>
                    <a:pt x="1922" y="6931"/>
                  </a:cubicBezTo>
                  <a:lnTo>
                    <a:pt x="1985" y="6931"/>
                  </a:lnTo>
                  <a:cubicBezTo>
                    <a:pt x="2111" y="6931"/>
                    <a:pt x="2206" y="6900"/>
                    <a:pt x="2269" y="6805"/>
                  </a:cubicBezTo>
                  <a:lnTo>
                    <a:pt x="3466" y="5640"/>
                  </a:lnTo>
                  <a:cubicBezTo>
                    <a:pt x="3529" y="5545"/>
                    <a:pt x="3560" y="5388"/>
                    <a:pt x="3560" y="5262"/>
                  </a:cubicBezTo>
                  <a:lnTo>
                    <a:pt x="267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0" name="Google Shape;6820;p66"/>
          <p:cNvGrpSpPr/>
          <p:nvPr/>
        </p:nvGrpSpPr>
        <p:grpSpPr>
          <a:xfrm>
            <a:off x="2180052" y="3351714"/>
            <a:ext cx="366364" cy="359075"/>
            <a:chOff x="-60988625" y="3740800"/>
            <a:chExt cx="316650" cy="310350"/>
          </a:xfrm>
        </p:grpSpPr>
        <p:sp>
          <p:nvSpPr>
            <p:cNvPr id="6821" name="Google Shape;6821;p66"/>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66"/>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3" name="Google Shape;6823;p66"/>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4" name="Google Shape;6824;p66"/>
          <p:cNvGrpSpPr/>
          <p:nvPr/>
        </p:nvGrpSpPr>
        <p:grpSpPr>
          <a:xfrm>
            <a:off x="2180052" y="3807165"/>
            <a:ext cx="366364" cy="365207"/>
            <a:chOff x="-60987850" y="4100950"/>
            <a:chExt cx="316650" cy="315650"/>
          </a:xfrm>
        </p:grpSpPr>
        <p:sp>
          <p:nvSpPr>
            <p:cNvPr id="6825" name="Google Shape;6825;p66"/>
            <p:cNvSpPr/>
            <p:nvPr/>
          </p:nvSpPr>
          <p:spPr>
            <a:xfrm>
              <a:off x="-60987850" y="4355925"/>
              <a:ext cx="315875" cy="60675"/>
            </a:xfrm>
            <a:custGeom>
              <a:avLst/>
              <a:gdLst/>
              <a:ahLst/>
              <a:cxnLst/>
              <a:rect l="l" t="t" r="r" b="b"/>
              <a:pathLst>
                <a:path w="12635" h="2427" extrusionOk="0">
                  <a:moveTo>
                    <a:pt x="1230" y="1"/>
                  </a:moveTo>
                  <a:cubicBezTo>
                    <a:pt x="537" y="1"/>
                    <a:pt x="1" y="536"/>
                    <a:pt x="1" y="1198"/>
                  </a:cubicBezTo>
                  <a:lnTo>
                    <a:pt x="1" y="2049"/>
                  </a:lnTo>
                  <a:cubicBezTo>
                    <a:pt x="1" y="2269"/>
                    <a:pt x="190" y="2427"/>
                    <a:pt x="379" y="2427"/>
                  </a:cubicBezTo>
                  <a:lnTo>
                    <a:pt x="12256" y="2427"/>
                  </a:lnTo>
                  <a:cubicBezTo>
                    <a:pt x="12477" y="2427"/>
                    <a:pt x="12634" y="2238"/>
                    <a:pt x="12634" y="2049"/>
                  </a:cubicBezTo>
                  <a:lnTo>
                    <a:pt x="12634" y="1198"/>
                  </a:lnTo>
                  <a:cubicBezTo>
                    <a:pt x="12634" y="536"/>
                    <a:pt x="12099" y="1"/>
                    <a:pt x="1140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66"/>
            <p:cNvSpPr/>
            <p:nvPr/>
          </p:nvSpPr>
          <p:spPr>
            <a:xfrm>
              <a:off x="-60987050" y="4100950"/>
              <a:ext cx="315850" cy="123475"/>
            </a:xfrm>
            <a:custGeom>
              <a:avLst/>
              <a:gdLst/>
              <a:ahLst/>
              <a:cxnLst/>
              <a:rect l="l" t="t" r="r" b="b"/>
              <a:pathLst>
                <a:path w="12634" h="4939" extrusionOk="0">
                  <a:moveTo>
                    <a:pt x="6270" y="2355"/>
                  </a:moveTo>
                  <a:cubicBezTo>
                    <a:pt x="6490" y="2355"/>
                    <a:pt x="6711" y="2544"/>
                    <a:pt x="6711" y="2796"/>
                  </a:cubicBezTo>
                  <a:cubicBezTo>
                    <a:pt x="6711" y="2985"/>
                    <a:pt x="6490" y="3174"/>
                    <a:pt x="6270" y="3174"/>
                  </a:cubicBezTo>
                  <a:cubicBezTo>
                    <a:pt x="6018" y="3174"/>
                    <a:pt x="5860" y="2985"/>
                    <a:pt x="5860" y="2796"/>
                  </a:cubicBezTo>
                  <a:cubicBezTo>
                    <a:pt x="5860" y="2544"/>
                    <a:pt x="6081" y="2355"/>
                    <a:pt x="6270" y="2355"/>
                  </a:cubicBezTo>
                  <a:close/>
                  <a:moveTo>
                    <a:pt x="6290" y="0"/>
                  </a:moveTo>
                  <a:cubicBezTo>
                    <a:pt x="6238" y="0"/>
                    <a:pt x="6191" y="8"/>
                    <a:pt x="6144" y="24"/>
                  </a:cubicBezTo>
                  <a:lnTo>
                    <a:pt x="252" y="2513"/>
                  </a:lnTo>
                  <a:cubicBezTo>
                    <a:pt x="95" y="2576"/>
                    <a:pt x="0" y="2702"/>
                    <a:pt x="0" y="2891"/>
                  </a:cubicBezTo>
                  <a:lnTo>
                    <a:pt x="0" y="4561"/>
                  </a:lnTo>
                  <a:cubicBezTo>
                    <a:pt x="0" y="4781"/>
                    <a:pt x="189" y="4939"/>
                    <a:pt x="410" y="4939"/>
                  </a:cubicBezTo>
                  <a:lnTo>
                    <a:pt x="12256" y="4939"/>
                  </a:lnTo>
                  <a:cubicBezTo>
                    <a:pt x="12476" y="4939"/>
                    <a:pt x="12634" y="4750"/>
                    <a:pt x="12634" y="4561"/>
                  </a:cubicBezTo>
                  <a:lnTo>
                    <a:pt x="12634" y="2891"/>
                  </a:lnTo>
                  <a:cubicBezTo>
                    <a:pt x="12602" y="2702"/>
                    <a:pt x="12539" y="2544"/>
                    <a:pt x="12382" y="2513"/>
                  </a:cubicBezTo>
                  <a:lnTo>
                    <a:pt x="6459" y="24"/>
                  </a:lnTo>
                  <a:cubicBezTo>
                    <a:pt x="6396" y="8"/>
                    <a:pt x="6341" y="0"/>
                    <a:pt x="62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7" name="Google Shape;6827;p66"/>
            <p:cNvSpPr/>
            <p:nvPr/>
          </p:nvSpPr>
          <p:spPr>
            <a:xfrm>
              <a:off x="-60757075" y="4245675"/>
              <a:ext cx="61475" cy="89025"/>
            </a:xfrm>
            <a:custGeom>
              <a:avLst/>
              <a:gdLst/>
              <a:ahLst/>
              <a:cxnLst/>
              <a:rect l="l" t="t" r="r" b="b"/>
              <a:pathLst>
                <a:path w="2459" h="3561" extrusionOk="0">
                  <a:moveTo>
                    <a:pt x="1" y="0"/>
                  </a:moveTo>
                  <a:lnTo>
                    <a:pt x="1" y="3560"/>
                  </a:lnTo>
                  <a:lnTo>
                    <a:pt x="2458" y="3560"/>
                  </a:lnTo>
                  <a:lnTo>
                    <a:pt x="245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8" name="Google Shape;6828;p66"/>
            <p:cNvSpPr/>
            <p:nvPr/>
          </p:nvSpPr>
          <p:spPr>
            <a:xfrm>
              <a:off x="-60861025" y="4245675"/>
              <a:ext cx="62225" cy="89025"/>
            </a:xfrm>
            <a:custGeom>
              <a:avLst/>
              <a:gdLst/>
              <a:ahLst/>
              <a:cxnLst/>
              <a:rect l="l" t="t" r="r" b="b"/>
              <a:pathLst>
                <a:path w="2489" h="3561" extrusionOk="0">
                  <a:moveTo>
                    <a:pt x="0" y="0"/>
                  </a:moveTo>
                  <a:lnTo>
                    <a:pt x="0" y="3560"/>
                  </a:lnTo>
                  <a:lnTo>
                    <a:pt x="2489" y="3560"/>
                  </a:lnTo>
                  <a:lnTo>
                    <a:pt x="24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66"/>
            <p:cNvSpPr/>
            <p:nvPr/>
          </p:nvSpPr>
          <p:spPr>
            <a:xfrm>
              <a:off x="-60964200" y="4245675"/>
              <a:ext cx="62225" cy="89025"/>
            </a:xfrm>
            <a:custGeom>
              <a:avLst/>
              <a:gdLst/>
              <a:ahLst/>
              <a:cxnLst/>
              <a:rect l="l" t="t" r="r" b="b"/>
              <a:pathLst>
                <a:path w="2489" h="3561" extrusionOk="0">
                  <a:moveTo>
                    <a:pt x="0" y="0"/>
                  </a:moveTo>
                  <a:lnTo>
                    <a:pt x="0" y="3560"/>
                  </a:lnTo>
                  <a:lnTo>
                    <a:pt x="2489" y="3560"/>
                  </a:lnTo>
                  <a:lnTo>
                    <a:pt x="24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0" name="Google Shape;6830;p66"/>
          <p:cNvGrpSpPr/>
          <p:nvPr/>
        </p:nvGrpSpPr>
        <p:grpSpPr>
          <a:xfrm>
            <a:off x="3949836" y="3352625"/>
            <a:ext cx="369083" cy="357253"/>
            <a:chOff x="-59447250" y="3706150"/>
            <a:chExt cx="319000" cy="308775"/>
          </a:xfrm>
        </p:grpSpPr>
        <p:sp>
          <p:nvSpPr>
            <p:cNvPr id="6831" name="Google Shape;6831;p66"/>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66"/>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3" name="Google Shape;6833;p66"/>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4" name="Google Shape;6834;p66"/>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5" name="Google Shape;6835;p66"/>
          <p:cNvGrpSpPr/>
          <p:nvPr/>
        </p:nvGrpSpPr>
        <p:grpSpPr>
          <a:xfrm>
            <a:off x="1738564" y="1533936"/>
            <a:ext cx="368186" cy="364224"/>
            <a:chOff x="-64406125" y="3362225"/>
            <a:chExt cx="318225" cy="314800"/>
          </a:xfrm>
        </p:grpSpPr>
        <p:sp>
          <p:nvSpPr>
            <p:cNvPr id="6836" name="Google Shape;6836;p66"/>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7" name="Google Shape;6837;p66"/>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38" name="Google Shape;6838;p66"/>
          <p:cNvSpPr/>
          <p:nvPr/>
        </p:nvSpPr>
        <p:spPr>
          <a:xfrm>
            <a:off x="1801771" y="1975400"/>
            <a:ext cx="241524" cy="367261"/>
          </a:xfrm>
          <a:custGeom>
            <a:avLst/>
            <a:gdLst/>
            <a:ahLst/>
            <a:cxnLst/>
            <a:rect l="l" t="t" r="r" b="b"/>
            <a:pathLst>
              <a:path w="8350" h="12697" extrusionOk="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39" name="Google Shape;6839;p66"/>
          <p:cNvGrpSpPr/>
          <p:nvPr/>
        </p:nvGrpSpPr>
        <p:grpSpPr>
          <a:xfrm>
            <a:off x="1739027" y="2404781"/>
            <a:ext cx="367261" cy="366364"/>
            <a:chOff x="-64410850" y="4094450"/>
            <a:chExt cx="317425" cy="316650"/>
          </a:xfrm>
        </p:grpSpPr>
        <p:sp>
          <p:nvSpPr>
            <p:cNvPr id="6840" name="Google Shape;6840;p66"/>
            <p:cNvSpPr/>
            <p:nvPr/>
          </p:nvSpPr>
          <p:spPr>
            <a:xfrm>
              <a:off x="-64410850" y="4348850"/>
              <a:ext cx="317425" cy="62250"/>
            </a:xfrm>
            <a:custGeom>
              <a:avLst/>
              <a:gdLst/>
              <a:ahLst/>
              <a:cxnLst/>
              <a:rect l="l" t="t" r="r" b="b"/>
              <a:pathLst>
                <a:path w="12697" h="2490" extrusionOk="0">
                  <a:moveTo>
                    <a:pt x="3403" y="0"/>
                  </a:moveTo>
                  <a:cubicBezTo>
                    <a:pt x="2741" y="0"/>
                    <a:pt x="2206" y="536"/>
                    <a:pt x="2206" y="1229"/>
                  </a:cubicBezTo>
                  <a:lnTo>
                    <a:pt x="2206" y="1639"/>
                  </a:lnTo>
                  <a:lnTo>
                    <a:pt x="410" y="1639"/>
                  </a:lnTo>
                  <a:cubicBezTo>
                    <a:pt x="189" y="1639"/>
                    <a:pt x="0" y="1859"/>
                    <a:pt x="0" y="2048"/>
                  </a:cubicBezTo>
                  <a:cubicBezTo>
                    <a:pt x="0" y="2269"/>
                    <a:pt x="189" y="2489"/>
                    <a:pt x="410" y="2489"/>
                  </a:cubicBezTo>
                  <a:lnTo>
                    <a:pt x="12287" y="2489"/>
                  </a:lnTo>
                  <a:cubicBezTo>
                    <a:pt x="12508" y="2489"/>
                    <a:pt x="12697" y="2269"/>
                    <a:pt x="12697" y="2048"/>
                  </a:cubicBezTo>
                  <a:cubicBezTo>
                    <a:pt x="12634" y="1859"/>
                    <a:pt x="12445" y="1639"/>
                    <a:pt x="12193" y="1639"/>
                  </a:cubicBezTo>
                  <a:lnTo>
                    <a:pt x="10429" y="1639"/>
                  </a:lnTo>
                  <a:lnTo>
                    <a:pt x="10429" y="1229"/>
                  </a:lnTo>
                  <a:cubicBezTo>
                    <a:pt x="10429" y="536"/>
                    <a:pt x="9861" y="0"/>
                    <a:pt x="92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1" name="Google Shape;6841;p66"/>
            <p:cNvSpPr/>
            <p:nvPr/>
          </p:nvSpPr>
          <p:spPr>
            <a:xfrm>
              <a:off x="-64315550" y="4094450"/>
              <a:ext cx="122100" cy="192200"/>
            </a:xfrm>
            <a:custGeom>
              <a:avLst/>
              <a:gdLst/>
              <a:ahLst/>
              <a:cxnLst/>
              <a:rect l="l" t="t" r="r" b="b"/>
              <a:pathLst>
                <a:path w="4884" h="7688" extrusionOk="0">
                  <a:moveTo>
                    <a:pt x="2489" y="0"/>
                  </a:moveTo>
                  <a:cubicBezTo>
                    <a:pt x="2269" y="0"/>
                    <a:pt x="2080" y="189"/>
                    <a:pt x="2080" y="410"/>
                  </a:cubicBezTo>
                  <a:lnTo>
                    <a:pt x="2080" y="819"/>
                  </a:lnTo>
                  <a:lnTo>
                    <a:pt x="1639" y="819"/>
                  </a:lnTo>
                  <a:cubicBezTo>
                    <a:pt x="1418" y="819"/>
                    <a:pt x="1261" y="1040"/>
                    <a:pt x="1261" y="1229"/>
                  </a:cubicBezTo>
                  <a:cubicBezTo>
                    <a:pt x="1261" y="1450"/>
                    <a:pt x="1450" y="1670"/>
                    <a:pt x="1639" y="1670"/>
                  </a:cubicBezTo>
                  <a:lnTo>
                    <a:pt x="2080" y="1670"/>
                  </a:lnTo>
                  <a:lnTo>
                    <a:pt x="2080" y="2489"/>
                  </a:lnTo>
                  <a:lnTo>
                    <a:pt x="1481" y="2489"/>
                  </a:lnTo>
                  <a:cubicBezTo>
                    <a:pt x="820" y="2489"/>
                    <a:pt x="347" y="3151"/>
                    <a:pt x="599" y="3781"/>
                  </a:cubicBezTo>
                  <a:cubicBezTo>
                    <a:pt x="662" y="3970"/>
                    <a:pt x="694" y="4222"/>
                    <a:pt x="788" y="4411"/>
                  </a:cubicBezTo>
                  <a:lnTo>
                    <a:pt x="473" y="4411"/>
                  </a:lnTo>
                  <a:cubicBezTo>
                    <a:pt x="221" y="4411"/>
                    <a:pt x="63" y="4632"/>
                    <a:pt x="63" y="4821"/>
                  </a:cubicBezTo>
                  <a:cubicBezTo>
                    <a:pt x="0" y="5010"/>
                    <a:pt x="158" y="5199"/>
                    <a:pt x="379" y="5199"/>
                  </a:cubicBezTo>
                  <a:lnTo>
                    <a:pt x="820" y="5199"/>
                  </a:lnTo>
                  <a:cubicBezTo>
                    <a:pt x="851" y="6081"/>
                    <a:pt x="694" y="6900"/>
                    <a:pt x="316" y="7687"/>
                  </a:cubicBezTo>
                  <a:lnTo>
                    <a:pt x="4569" y="7687"/>
                  </a:lnTo>
                  <a:cubicBezTo>
                    <a:pt x="4159" y="6900"/>
                    <a:pt x="4002" y="6081"/>
                    <a:pt x="4065" y="5199"/>
                  </a:cubicBezTo>
                  <a:lnTo>
                    <a:pt x="4474" y="5199"/>
                  </a:lnTo>
                  <a:cubicBezTo>
                    <a:pt x="4726" y="5199"/>
                    <a:pt x="4884" y="5010"/>
                    <a:pt x="4884" y="4821"/>
                  </a:cubicBezTo>
                  <a:cubicBezTo>
                    <a:pt x="4884" y="4568"/>
                    <a:pt x="4695" y="4411"/>
                    <a:pt x="4474" y="4411"/>
                  </a:cubicBezTo>
                  <a:lnTo>
                    <a:pt x="4159" y="4411"/>
                  </a:lnTo>
                  <a:cubicBezTo>
                    <a:pt x="4222" y="4222"/>
                    <a:pt x="4285" y="3970"/>
                    <a:pt x="4380" y="3781"/>
                  </a:cubicBezTo>
                  <a:cubicBezTo>
                    <a:pt x="4600" y="3151"/>
                    <a:pt x="4128" y="2489"/>
                    <a:pt x="3466" y="2489"/>
                  </a:cubicBezTo>
                  <a:lnTo>
                    <a:pt x="2867" y="2489"/>
                  </a:lnTo>
                  <a:lnTo>
                    <a:pt x="2867" y="1670"/>
                  </a:lnTo>
                  <a:lnTo>
                    <a:pt x="3309" y="1670"/>
                  </a:lnTo>
                  <a:cubicBezTo>
                    <a:pt x="3561" y="1670"/>
                    <a:pt x="3687" y="1450"/>
                    <a:pt x="3687" y="1229"/>
                  </a:cubicBezTo>
                  <a:cubicBezTo>
                    <a:pt x="3687" y="977"/>
                    <a:pt x="3498" y="819"/>
                    <a:pt x="3309" y="819"/>
                  </a:cubicBezTo>
                  <a:lnTo>
                    <a:pt x="2867" y="819"/>
                  </a:lnTo>
                  <a:lnTo>
                    <a:pt x="2867" y="410"/>
                  </a:lnTo>
                  <a:cubicBezTo>
                    <a:pt x="2867" y="158"/>
                    <a:pt x="2678" y="0"/>
                    <a:pt x="24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2" name="Google Shape;6842;p66"/>
            <p:cNvSpPr/>
            <p:nvPr/>
          </p:nvSpPr>
          <p:spPr>
            <a:xfrm>
              <a:off x="-64335250" y="4307100"/>
              <a:ext cx="161500" cy="21300"/>
            </a:xfrm>
            <a:custGeom>
              <a:avLst/>
              <a:gdLst/>
              <a:ahLst/>
              <a:cxnLst/>
              <a:rect l="l" t="t" r="r" b="b"/>
              <a:pathLst>
                <a:path w="6460" h="852" extrusionOk="0">
                  <a:moveTo>
                    <a:pt x="1167" y="1"/>
                  </a:moveTo>
                  <a:cubicBezTo>
                    <a:pt x="631" y="1"/>
                    <a:pt x="190" y="379"/>
                    <a:pt x="1" y="851"/>
                  </a:cubicBezTo>
                  <a:lnTo>
                    <a:pt x="6459" y="851"/>
                  </a:lnTo>
                  <a:cubicBezTo>
                    <a:pt x="6302" y="379"/>
                    <a:pt x="5861" y="1"/>
                    <a:pt x="53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43" name="Google Shape;6843;p66"/>
          <p:cNvSpPr/>
          <p:nvPr/>
        </p:nvSpPr>
        <p:spPr>
          <a:xfrm>
            <a:off x="3983247" y="1532300"/>
            <a:ext cx="319882" cy="367463"/>
          </a:xfrm>
          <a:custGeom>
            <a:avLst/>
            <a:gdLst/>
            <a:ahLst/>
            <a:cxnLst/>
            <a:rect l="l" t="t" r="r" b="b"/>
            <a:pathLst>
              <a:path w="11059" h="12704" extrusionOk="0">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44" name="Google Shape;6844;p66"/>
          <p:cNvGrpSpPr/>
          <p:nvPr/>
        </p:nvGrpSpPr>
        <p:grpSpPr>
          <a:xfrm>
            <a:off x="3960575" y="1974854"/>
            <a:ext cx="365467" cy="368389"/>
            <a:chOff x="-62516625" y="3743175"/>
            <a:chExt cx="315875" cy="318400"/>
          </a:xfrm>
        </p:grpSpPr>
        <p:sp>
          <p:nvSpPr>
            <p:cNvPr id="6845" name="Google Shape;6845;p66"/>
            <p:cNvSpPr/>
            <p:nvPr/>
          </p:nvSpPr>
          <p:spPr>
            <a:xfrm>
              <a:off x="-62334675" y="3884950"/>
              <a:ext cx="62250" cy="145725"/>
            </a:xfrm>
            <a:custGeom>
              <a:avLst/>
              <a:gdLst/>
              <a:ahLst/>
              <a:cxnLst/>
              <a:rect l="l" t="t" r="r" b="b"/>
              <a:pathLst>
                <a:path w="2490" h="5829" extrusionOk="0">
                  <a:moveTo>
                    <a:pt x="1229" y="0"/>
                  </a:moveTo>
                  <a:cubicBezTo>
                    <a:pt x="977" y="0"/>
                    <a:pt x="820" y="189"/>
                    <a:pt x="820" y="410"/>
                  </a:cubicBezTo>
                  <a:lnTo>
                    <a:pt x="820" y="662"/>
                  </a:lnTo>
                  <a:cubicBezTo>
                    <a:pt x="347" y="819"/>
                    <a:pt x="0" y="1292"/>
                    <a:pt x="0" y="1859"/>
                  </a:cubicBezTo>
                  <a:cubicBezTo>
                    <a:pt x="0" y="2520"/>
                    <a:pt x="536" y="2930"/>
                    <a:pt x="977" y="3245"/>
                  </a:cubicBezTo>
                  <a:cubicBezTo>
                    <a:pt x="1292" y="3466"/>
                    <a:pt x="1639" y="3718"/>
                    <a:pt x="1639" y="3938"/>
                  </a:cubicBezTo>
                  <a:cubicBezTo>
                    <a:pt x="1639" y="4190"/>
                    <a:pt x="1450" y="4348"/>
                    <a:pt x="1229" y="4348"/>
                  </a:cubicBezTo>
                  <a:cubicBezTo>
                    <a:pt x="977" y="4348"/>
                    <a:pt x="820" y="4127"/>
                    <a:pt x="820" y="3938"/>
                  </a:cubicBezTo>
                  <a:cubicBezTo>
                    <a:pt x="820" y="3718"/>
                    <a:pt x="631" y="3497"/>
                    <a:pt x="442" y="3497"/>
                  </a:cubicBezTo>
                  <a:cubicBezTo>
                    <a:pt x="221" y="3497"/>
                    <a:pt x="0" y="3718"/>
                    <a:pt x="0" y="3938"/>
                  </a:cubicBezTo>
                  <a:cubicBezTo>
                    <a:pt x="0" y="4505"/>
                    <a:pt x="347" y="4915"/>
                    <a:pt x="820" y="5135"/>
                  </a:cubicBezTo>
                  <a:lnTo>
                    <a:pt x="820" y="5387"/>
                  </a:lnTo>
                  <a:cubicBezTo>
                    <a:pt x="820" y="5639"/>
                    <a:pt x="1009" y="5828"/>
                    <a:pt x="1229" y="5828"/>
                  </a:cubicBezTo>
                  <a:cubicBezTo>
                    <a:pt x="1450" y="5828"/>
                    <a:pt x="1639" y="5639"/>
                    <a:pt x="1639" y="5387"/>
                  </a:cubicBezTo>
                  <a:lnTo>
                    <a:pt x="1639" y="5135"/>
                  </a:lnTo>
                  <a:cubicBezTo>
                    <a:pt x="2111" y="4978"/>
                    <a:pt x="2489" y="4505"/>
                    <a:pt x="2489" y="3938"/>
                  </a:cubicBezTo>
                  <a:cubicBezTo>
                    <a:pt x="2489" y="3277"/>
                    <a:pt x="1922" y="2867"/>
                    <a:pt x="1481" y="2552"/>
                  </a:cubicBezTo>
                  <a:cubicBezTo>
                    <a:pt x="1166" y="2331"/>
                    <a:pt x="820" y="2079"/>
                    <a:pt x="820" y="1859"/>
                  </a:cubicBezTo>
                  <a:cubicBezTo>
                    <a:pt x="820" y="1607"/>
                    <a:pt x="1009" y="1418"/>
                    <a:pt x="1229" y="1418"/>
                  </a:cubicBezTo>
                  <a:cubicBezTo>
                    <a:pt x="1450" y="1418"/>
                    <a:pt x="1639" y="1607"/>
                    <a:pt x="1639" y="1859"/>
                  </a:cubicBezTo>
                  <a:cubicBezTo>
                    <a:pt x="1639" y="2079"/>
                    <a:pt x="1859" y="2237"/>
                    <a:pt x="2048" y="2237"/>
                  </a:cubicBezTo>
                  <a:cubicBezTo>
                    <a:pt x="2237" y="2237"/>
                    <a:pt x="2489" y="2048"/>
                    <a:pt x="2489" y="1859"/>
                  </a:cubicBezTo>
                  <a:cubicBezTo>
                    <a:pt x="2489" y="1292"/>
                    <a:pt x="2143" y="882"/>
                    <a:pt x="1639" y="662"/>
                  </a:cubicBezTo>
                  <a:lnTo>
                    <a:pt x="1639" y="410"/>
                  </a:lnTo>
                  <a:cubicBezTo>
                    <a:pt x="1639" y="158"/>
                    <a:pt x="1450" y="0"/>
                    <a:pt x="12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6" name="Google Shape;6846;p66"/>
            <p:cNvSpPr/>
            <p:nvPr/>
          </p:nvSpPr>
          <p:spPr>
            <a:xfrm>
              <a:off x="-62516625" y="3743175"/>
              <a:ext cx="315875" cy="318400"/>
            </a:xfrm>
            <a:custGeom>
              <a:avLst/>
              <a:gdLst/>
              <a:ahLst/>
              <a:cxnLst/>
              <a:rect l="l" t="t" r="r" b="b"/>
              <a:pathLst>
                <a:path w="12635" h="12736" extrusionOk="0">
                  <a:moveTo>
                    <a:pt x="4632" y="3308"/>
                  </a:moveTo>
                  <a:cubicBezTo>
                    <a:pt x="5388" y="3308"/>
                    <a:pt x="6018" y="3938"/>
                    <a:pt x="6018" y="4694"/>
                  </a:cubicBezTo>
                  <a:cubicBezTo>
                    <a:pt x="6018" y="5450"/>
                    <a:pt x="5420" y="6049"/>
                    <a:pt x="4632" y="6049"/>
                  </a:cubicBezTo>
                  <a:cubicBezTo>
                    <a:pt x="3876" y="6049"/>
                    <a:pt x="3246" y="5419"/>
                    <a:pt x="3246" y="4694"/>
                  </a:cubicBezTo>
                  <a:cubicBezTo>
                    <a:pt x="3246" y="3938"/>
                    <a:pt x="3876" y="3308"/>
                    <a:pt x="4632" y="3308"/>
                  </a:cubicBezTo>
                  <a:close/>
                  <a:moveTo>
                    <a:pt x="8507" y="5230"/>
                  </a:moveTo>
                  <a:cubicBezTo>
                    <a:pt x="10303" y="5230"/>
                    <a:pt x="11815" y="6742"/>
                    <a:pt x="11815" y="8538"/>
                  </a:cubicBezTo>
                  <a:cubicBezTo>
                    <a:pt x="11815" y="10365"/>
                    <a:pt x="10334" y="11846"/>
                    <a:pt x="8507" y="11846"/>
                  </a:cubicBezTo>
                  <a:cubicBezTo>
                    <a:pt x="6680" y="11846"/>
                    <a:pt x="5199" y="10365"/>
                    <a:pt x="5199" y="8538"/>
                  </a:cubicBezTo>
                  <a:cubicBezTo>
                    <a:pt x="5199" y="6742"/>
                    <a:pt x="6680" y="5230"/>
                    <a:pt x="8507" y="5230"/>
                  </a:cubicBezTo>
                  <a:close/>
                  <a:moveTo>
                    <a:pt x="4664" y="0"/>
                  </a:moveTo>
                  <a:cubicBezTo>
                    <a:pt x="2080" y="0"/>
                    <a:pt x="1" y="2079"/>
                    <a:pt x="1" y="4694"/>
                  </a:cubicBezTo>
                  <a:cubicBezTo>
                    <a:pt x="1" y="5703"/>
                    <a:pt x="316" y="6711"/>
                    <a:pt x="914" y="7498"/>
                  </a:cubicBezTo>
                  <a:lnTo>
                    <a:pt x="4317" y="12571"/>
                  </a:lnTo>
                  <a:cubicBezTo>
                    <a:pt x="4396" y="12681"/>
                    <a:pt x="4530" y="12736"/>
                    <a:pt x="4660" y="12736"/>
                  </a:cubicBezTo>
                  <a:cubicBezTo>
                    <a:pt x="4790" y="12736"/>
                    <a:pt x="4916" y="12681"/>
                    <a:pt x="4979" y="12571"/>
                  </a:cubicBezTo>
                  <a:lnTo>
                    <a:pt x="5672" y="11531"/>
                  </a:lnTo>
                  <a:cubicBezTo>
                    <a:pt x="6396" y="12256"/>
                    <a:pt x="7404" y="12665"/>
                    <a:pt x="8507" y="12665"/>
                  </a:cubicBezTo>
                  <a:cubicBezTo>
                    <a:pt x="10776" y="12665"/>
                    <a:pt x="12634" y="10838"/>
                    <a:pt x="12634" y="8538"/>
                  </a:cubicBezTo>
                  <a:cubicBezTo>
                    <a:pt x="12634" y="6553"/>
                    <a:pt x="11217" y="4852"/>
                    <a:pt x="9326" y="4474"/>
                  </a:cubicBezTo>
                  <a:lnTo>
                    <a:pt x="9326" y="4222"/>
                  </a:lnTo>
                  <a:cubicBezTo>
                    <a:pt x="9074" y="1796"/>
                    <a:pt x="7089" y="0"/>
                    <a:pt x="46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7" name="Google Shape;6847;p66"/>
          <p:cNvGrpSpPr/>
          <p:nvPr/>
        </p:nvGrpSpPr>
        <p:grpSpPr>
          <a:xfrm>
            <a:off x="3967415" y="2424826"/>
            <a:ext cx="351786" cy="326274"/>
            <a:chOff x="-62511900" y="4129100"/>
            <a:chExt cx="304050" cy="282000"/>
          </a:xfrm>
        </p:grpSpPr>
        <p:sp>
          <p:nvSpPr>
            <p:cNvPr id="6848" name="Google Shape;6848;p66"/>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9" name="Google Shape;6849;p66"/>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0" name="Google Shape;6850;p66"/>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1" name="Google Shape;6851;p66"/>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2" name="Google Shape;6852;p66"/>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3" name="Google Shape;6853;p66"/>
          <p:cNvGrpSpPr/>
          <p:nvPr/>
        </p:nvGrpSpPr>
        <p:grpSpPr>
          <a:xfrm>
            <a:off x="2645537" y="2897220"/>
            <a:ext cx="310770" cy="367261"/>
            <a:chOff x="-60597975" y="3367475"/>
            <a:chExt cx="268600" cy="317425"/>
          </a:xfrm>
        </p:grpSpPr>
        <p:sp>
          <p:nvSpPr>
            <p:cNvPr id="6854" name="Google Shape;6854;p66"/>
            <p:cNvSpPr/>
            <p:nvPr/>
          </p:nvSpPr>
          <p:spPr>
            <a:xfrm>
              <a:off x="-60535750" y="3495075"/>
              <a:ext cx="206375" cy="82725"/>
            </a:xfrm>
            <a:custGeom>
              <a:avLst/>
              <a:gdLst/>
              <a:ahLst/>
              <a:cxnLst/>
              <a:rect l="l" t="t" r="r" b="b"/>
              <a:pathLst>
                <a:path w="8255" h="3309" extrusionOk="0">
                  <a:moveTo>
                    <a:pt x="5357" y="1229"/>
                  </a:moveTo>
                  <a:cubicBezTo>
                    <a:pt x="5577" y="1229"/>
                    <a:pt x="5766" y="1418"/>
                    <a:pt x="5766" y="1607"/>
                  </a:cubicBezTo>
                  <a:cubicBezTo>
                    <a:pt x="5766" y="1890"/>
                    <a:pt x="5577" y="2048"/>
                    <a:pt x="5357" y="2048"/>
                  </a:cubicBezTo>
                  <a:lnTo>
                    <a:pt x="2049" y="2048"/>
                  </a:lnTo>
                  <a:cubicBezTo>
                    <a:pt x="1797" y="2048"/>
                    <a:pt x="1639" y="1859"/>
                    <a:pt x="1639" y="1607"/>
                  </a:cubicBezTo>
                  <a:cubicBezTo>
                    <a:pt x="1639" y="1386"/>
                    <a:pt x="1828" y="1229"/>
                    <a:pt x="2049" y="1229"/>
                  </a:cubicBezTo>
                  <a:close/>
                  <a:moveTo>
                    <a:pt x="1" y="0"/>
                  </a:moveTo>
                  <a:lnTo>
                    <a:pt x="1" y="3308"/>
                  </a:lnTo>
                  <a:lnTo>
                    <a:pt x="8255" y="3308"/>
                  </a:lnTo>
                  <a:lnTo>
                    <a:pt x="825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5" name="Google Shape;6855;p66"/>
            <p:cNvSpPr/>
            <p:nvPr/>
          </p:nvSpPr>
          <p:spPr>
            <a:xfrm>
              <a:off x="-60432575" y="3367475"/>
              <a:ext cx="20500" cy="47275"/>
            </a:xfrm>
            <a:custGeom>
              <a:avLst/>
              <a:gdLst/>
              <a:ahLst/>
              <a:cxnLst/>
              <a:rect l="l" t="t" r="r" b="b"/>
              <a:pathLst>
                <a:path w="820" h="1891" extrusionOk="0">
                  <a:moveTo>
                    <a:pt x="1" y="0"/>
                  </a:moveTo>
                  <a:lnTo>
                    <a:pt x="1" y="1891"/>
                  </a:lnTo>
                  <a:cubicBezTo>
                    <a:pt x="127" y="1765"/>
                    <a:pt x="221" y="1639"/>
                    <a:pt x="379" y="1639"/>
                  </a:cubicBezTo>
                  <a:cubicBezTo>
                    <a:pt x="600" y="1639"/>
                    <a:pt x="694" y="1765"/>
                    <a:pt x="820" y="1891"/>
                  </a:cubicBezTo>
                  <a:lnTo>
                    <a:pt x="82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66"/>
            <p:cNvSpPr/>
            <p:nvPr/>
          </p:nvSpPr>
          <p:spPr>
            <a:xfrm>
              <a:off x="-60535750" y="3367475"/>
              <a:ext cx="206375" cy="107150"/>
            </a:xfrm>
            <a:custGeom>
              <a:avLst/>
              <a:gdLst/>
              <a:ahLst/>
              <a:cxnLst/>
              <a:rect l="l" t="t" r="r" b="b"/>
              <a:pathLst>
                <a:path w="8255" h="4286" extrusionOk="0">
                  <a:moveTo>
                    <a:pt x="1" y="0"/>
                  </a:moveTo>
                  <a:lnTo>
                    <a:pt x="1" y="4285"/>
                  </a:lnTo>
                  <a:lnTo>
                    <a:pt x="8255" y="4285"/>
                  </a:lnTo>
                  <a:lnTo>
                    <a:pt x="8255" y="1261"/>
                  </a:lnTo>
                  <a:cubicBezTo>
                    <a:pt x="8255" y="567"/>
                    <a:pt x="7720" y="32"/>
                    <a:pt x="7026" y="32"/>
                  </a:cubicBezTo>
                  <a:lnTo>
                    <a:pt x="5829" y="32"/>
                  </a:lnTo>
                  <a:lnTo>
                    <a:pt x="5829" y="2930"/>
                  </a:lnTo>
                  <a:cubicBezTo>
                    <a:pt x="5829" y="3182"/>
                    <a:pt x="5633" y="3350"/>
                    <a:pt x="5418" y="3350"/>
                  </a:cubicBezTo>
                  <a:cubicBezTo>
                    <a:pt x="5311" y="3350"/>
                    <a:pt x="5199" y="3308"/>
                    <a:pt x="5105" y="3214"/>
                  </a:cubicBezTo>
                  <a:lnTo>
                    <a:pt x="4569" y="2678"/>
                  </a:lnTo>
                  <a:lnTo>
                    <a:pt x="4002" y="3214"/>
                  </a:lnTo>
                  <a:cubicBezTo>
                    <a:pt x="3917" y="3289"/>
                    <a:pt x="3821" y="3322"/>
                    <a:pt x="3728" y="3322"/>
                  </a:cubicBezTo>
                  <a:cubicBezTo>
                    <a:pt x="3510" y="3322"/>
                    <a:pt x="3309" y="3142"/>
                    <a:pt x="3309" y="2899"/>
                  </a:cubicBezTo>
                  <a:lnTo>
                    <a:pt x="330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66"/>
            <p:cNvSpPr/>
            <p:nvPr/>
          </p:nvSpPr>
          <p:spPr>
            <a:xfrm>
              <a:off x="-60597975" y="3368175"/>
              <a:ext cx="40200" cy="316725"/>
            </a:xfrm>
            <a:custGeom>
              <a:avLst/>
              <a:gdLst/>
              <a:ahLst/>
              <a:cxnLst/>
              <a:rect l="l" t="t" r="r" b="b"/>
              <a:pathLst>
                <a:path w="1608" h="12669" extrusionOk="0">
                  <a:moveTo>
                    <a:pt x="337" y="0"/>
                  </a:moveTo>
                  <a:cubicBezTo>
                    <a:pt x="163" y="0"/>
                    <a:pt x="1" y="178"/>
                    <a:pt x="1" y="382"/>
                  </a:cubicBezTo>
                  <a:lnTo>
                    <a:pt x="1" y="12259"/>
                  </a:lnTo>
                  <a:cubicBezTo>
                    <a:pt x="1" y="12480"/>
                    <a:pt x="190" y="12669"/>
                    <a:pt x="379" y="12669"/>
                  </a:cubicBezTo>
                  <a:lnTo>
                    <a:pt x="1608" y="12669"/>
                  </a:lnTo>
                  <a:lnTo>
                    <a:pt x="1608" y="4"/>
                  </a:lnTo>
                  <a:lnTo>
                    <a:pt x="379" y="4"/>
                  </a:lnTo>
                  <a:cubicBezTo>
                    <a:pt x="365" y="2"/>
                    <a:pt x="351" y="0"/>
                    <a:pt x="3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8" name="Google Shape;6858;p66"/>
            <p:cNvSpPr/>
            <p:nvPr/>
          </p:nvSpPr>
          <p:spPr>
            <a:xfrm>
              <a:off x="-60535750" y="3597450"/>
              <a:ext cx="206375" cy="86675"/>
            </a:xfrm>
            <a:custGeom>
              <a:avLst/>
              <a:gdLst/>
              <a:ahLst/>
              <a:cxnLst/>
              <a:rect l="l" t="t" r="r" b="b"/>
              <a:pathLst>
                <a:path w="8255" h="3467" extrusionOk="0">
                  <a:moveTo>
                    <a:pt x="1" y="1"/>
                  </a:moveTo>
                  <a:lnTo>
                    <a:pt x="1" y="3466"/>
                  </a:lnTo>
                  <a:lnTo>
                    <a:pt x="7026" y="3466"/>
                  </a:lnTo>
                  <a:cubicBezTo>
                    <a:pt x="7720" y="3466"/>
                    <a:pt x="8255" y="2931"/>
                    <a:pt x="8255" y="2206"/>
                  </a:cubicBezTo>
                  <a:lnTo>
                    <a:pt x="825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59" name="Google Shape;6859;p66"/>
          <p:cNvSpPr/>
          <p:nvPr/>
        </p:nvSpPr>
        <p:spPr>
          <a:xfrm>
            <a:off x="2616264" y="3348731"/>
            <a:ext cx="369083" cy="365005"/>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60" name="Google Shape;6860;p66"/>
          <p:cNvGrpSpPr/>
          <p:nvPr/>
        </p:nvGrpSpPr>
        <p:grpSpPr>
          <a:xfrm>
            <a:off x="2617740" y="3858536"/>
            <a:ext cx="366364" cy="262465"/>
            <a:chOff x="-60621600" y="4145650"/>
            <a:chExt cx="316650" cy="226850"/>
          </a:xfrm>
        </p:grpSpPr>
        <p:sp>
          <p:nvSpPr>
            <p:cNvPr id="6861" name="Google Shape;6861;p66"/>
            <p:cNvSpPr/>
            <p:nvPr/>
          </p:nvSpPr>
          <p:spPr>
            <a:xfrm>
              <a:off x="-60463275" y="4249600"/>
              <a:ext cx="61450" cy="60675"/>
            </a:xfrm>
            <a:custGeom>
              <a:avLst/>
              <a:gdLst/>
              <a:ahLst/>
              <a:cxnLst/>
              <a:rect l="l" t="t" r="r" b="b"/>
              <a:pathLst>
                <a:path w="2458" h="2427" extrusionOk="0">
                  <a:moveTo>
                    <a:pt x="1229" y="1"/>
                  </a:moveTo>
                  <a:cubicBezTo>
                    <a:pt x="567" y="1"/>
                    <a:pt x="0" y="536"/>
                    <a:pt x="0" y="1198"/>
                  </a:cubicBezTo>
                  <a:cubicBezTo>
                    <a:pt x="0" y="1891"/>
                    <a:pt x="567" y="2427"/>
                    <a:pt x="1229" y="2427"/>
                  </a:cubicBezTo>
                  <a:cubicBezTo>
                    <a:pt x="1891" y="2427"/>
                    <a:pt x="2458" y="1891"/>
                    <a:pt x="2458" y="1198"/>
                  </a:cubicBezTo>
                  <a:cubicBezTo>
                    <a:pt x="2458" y="536"/>
                    <a:pt x="1891" y="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2" name="Google Shape;6862;p66"/>
            <p:cNvSpPr/>
            <p:nvPr/>
          </p:nvSpPr>
          <p:spPr>
            <a:xfrm>
              <a:off x="-60526300" y="4249600"/>
              <a:ext cx="48075" cy="60675"/>
            </a:xfrm>
            <a:custGeom>
              <a:avLst/>
              <a:gdLst/>
              <a:ahLst/>
              <a:cxnLst/>
              <a:rect l="l" t="t" r="r" b="b"/>
              <a:pathLst>
                <a:path w="1923" h="2427" extrusionOk="0">
                  <a:moveTo>
                    <a:pt x="1261" y="1"/>
                  </a:moveTo>
                  <a:cubicBezTo>
                    <a:pt x="599" y="1"/>
                    <a:pt x="1" y="536"/>
                    <a:pt x="1" y="1198"/>
                  </a:cubicBezTo>
                  <a:cubicBezTo>
                    <a:pt x="1" y="1891"/>
                    <a:pt x="568" y="2427"/>
                    <a:pt x="1261" y="2427"/>
                  </a:cubicBezTo>
                  <a:cubicBezTo>
                    <a:pt x="1513" y="2427"/>
                    <a:pt x="1734" y="2364"/>
                    <a:pt x="1923" y="2238"/>
                  </a:cubicBezTo>
                  <a:cubicBezTo>
                    <a:pt x="1765" y="1923"/>
                    <a:pt x="1671" y="1576"/>
                    <a:pt x="1671" y="1198"/>
                  </a:cubicBezTo>
                  <a:cubicBezTo>
                    <a:pt x="1671" y="851"/>
                    <a:pt x="1765" y="505"/>
                    <a:pt x="1923" y="190"/>
                  </a:cubicBezTo>
                  <a:cubicBezTo>
                    <a:pt x="1734" y="64"/>
                    <a:pt x="1513" y="1"/>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3" name="Google Shape;6863;p66"/>
            <p:cNvSpPr/>
            <p:nvPr/>
          </p:nvSpPr>
          <p:spPr>
            <a:xfrm>
              <a:off x="-60621600" y="4145650"/>
              <a:ext cx="316650" cy="226850"/>
            </a:xfrm>
            <a:custGeom>
              <a:avLst/>
              <a:gdLst/>
              <a:ahLst/>
              <a:cxnLst/>
              <a:rect l="l" t="t" r="r" b="b"/>
              <a:pathLst>
                <a:path w="12666" h="9074" extrusionOk="0">
                  <a:moveTo>
                    <a:pt x="11374" y="851"/>
                  </a:moveTo>
                  <a:cubicBezTo>
                    <a:pt x="11626" y="851"/>
                    <a:pt x="11815" y="1040"/>
                    <a:pt x="11815" y="1229"/>
                  </a:cubicBezTo>
                  <a:lnTo>
                    <a:pt x="11815" y="1670"/>
                  </a:lnTo>
                  <a:lnTo>
                    <a:pt x="788" y="1670"/>
                  </a:lnTo>
                  <a:lnTo>
                    <a:pt x="788" y="1229"/>
                  </a:lnTo>
                  <a:cubicBezTo>
                    <a:pt x="788" y="1008"/>
                    <a:pt x="977" y="851"/>
                    <a:pt x="1166" y="851"/>
                  </a:cubicBezTo>
                  <a:close/>
                  <a:moveTo>
                    <a:pt x="7562" y="3277"/>
                  </a:moveTo>
                  <a:cubicBezTo>
                    <a:pt x="8696" y="3277"/>
                    <a:pt x="9641" y="4222"/>
                    <a:pt x="9641" y="5356"/>
                  </a:cubicBezTo>
                  <a:cubicBezTo>
                    <a:pt x="9610" y="6522"/>
                    <a:pt x="8696" y="7467"/>
                    <a:pt x="7562" y="7467"/>
                  </a:cubicBezTo>
                  <a:cubicBezTo>
                    <a:pt x="7089" y="7467"/>
                    <a:pt x="6648" y="7309"/>
                    <a:pt x="6333" y="7026"/>
                  </a:cubicBezTo>
                  <a:cubicBezTo>
                    <a:pt x="5987" y="7309"/>
                    <a:pt x="5546" y="7467"/>
                    <a:pt x="5073" y="7467"/>
                  </a:cubicBezTo>
                  <a:cubicBezTo>
                    <a:pt x="3939" y="7467"/>
                    <a:pt x="2994" y="6522"/>
                    <a:pt x="2994" y="5356"/>
                  </a:cubicBezTo>
                  <a:cubicBezTo>
                    <a:pt x="2994" y="4222"/>
                    <a:pt x="3939" y="3277"/>
                    <a:pt x="5073" y="3277"/>
                  </a:cubicBezTo>
                  <a:cubicBezTo>
                    <a:pt x="5514" y="3277"/>
                    <a:pt x="5987" y="3434"/>
                    <a:pt x="6333" y="3718"/>
                  </a:cubicBezTo>
                  <a:cubicBezTo>
                    <a:pt x="6680" y="3434"/>
                    <a:pt x="7121" y="3277"/>
                    <a:pt x="7562" y="3277"/>
                  </a:cubicBezTo>
                  <a:close/>
                  <a:moveTo>
                    <a:pt x="1229" y="0"/>
                  </a:moveTo>
                  <a:cubicBezTo>
                    <a:pt x="536" y="0"/>
                    <a:pt x="1" y="567"/>
                    <a:pt x="1" y="1229"/>
                  </a:cubicBezTo>
                  <a:lnTo>
                    <a:pt x="1" y="7845"/>
                  </a:lnTo>
                  <a:cubicBezTo>
                    <a:pt x="1" y="8506"/>
                    <a:pt x="536" y="9073"/>
                    <a:pt x="1229" y="9073"/>
                  </a:cubicBezTo>
                  <a:lnTo>
                    <a:pt x="11406" y="9073"/>
                  </a:lnTo>
                  <a:cubicBezTo>
                    <a:pt x="12099" y="9073"/>
                    <a:pt x="12666" y="8506"/>
                    <a:pt x="12666" y="7845"/>
                  </a:cubicBezTo>
                  <a:lnTo>
                    <a:pt x="12666" y="1229"/>
                  </a:lnTo>
                  <a:cubicBezTo>
                    <a:pt x="12634" y="567"/>
                    <a:pt x="12099" y="0"/>
                    <a:pt x="114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4" name="Google Shape;6864;p66"/>
          <p:cNvGrpSpPr/>
          <p:nvPr/>
        </p:nvGrpSpPr>
        <p:grpSpPr>
          <a:xfrm>
            <a:off x="3954392" y="3807035"/>
            <a:ext cx="359972" cy="365467"/>
            <a:chOff x="-59400775" y="4084200"/>
            <a:chExt cx="311125" cy="315875"/>
          </a:xfrm>
        </p:grpSpPr>
        <p:sp>
          <p:nvSpPr>
            <p:cNvPr id="6865" name="Google Shape;6865;p66"/>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6" name="Google Shape;6866;p66"/>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7" name="Google Shape;6867;p66"/>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8" name="Google Shape;6868;p66"/>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9" name="Google Shape;6869;p66"/>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0" name="Google Shape;6870;p66"/>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1" name="Google Shape;6871;p66"/>
          <p:cNvGrpSpPr/>
          <p:nvPr/>
        </p:nvGrpSpPr>
        <p:grpSpPr>
          <a:xfrm>
            <a:off x="2178486" y="1532866"/>
            <a:ext cx="365438" cy="366364"/>
            <a:chOff x="-64044600" y="3360375"/>
            <a:chExt cx="315850" cy="316650"/>
          </a:xfrm>
        </p:grpSpPr>
        <p:sp>
          <p:nvSpPr>
            <p:cNvPr id="6872" name="Google Shape;6872;p66"/>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3" name="Google Shape;6873;p66"/>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4" name="Google Shape;6874;p66"/>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5" name="Google Shape;6875;p66"/>
          <p:cNvGrpSpPr/>
          <p:nvPr/>
        </p:nvGrpSpPr>
        <p:grpSpPr>
          <a:xfrm>
            <a:off x="2204909" y="1975418"/>
            <a:ext cx="312592" cy="367261"/>
            <a:chOff x="-64022550" y="3727425"/>
            <a:chExt cx="270175" cy="317425"/>
          </a:xfrm>
        </p:grpSpPr>
        <p:sp>
          <p:nvSpPr>
            <p:cNvPr id="6876" name="Google Shape;6876;p66"/>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7" name="Google Shape;6877;p66"/>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8" name="Google Shape;6878;p66"/>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9" name="Google Shape;6879;p66"/>
          <p:cNvGrpSpPr/>
          <p:nvPr/>
        </p:nvGrpSpPr>
        <p:grpSpPr>
          <a:xfrm>
            <a:off x="2229047" y="2404318"/>
            <a:ext cx="264317" cy="367290"/>
            <a:chOff x="-64001300" y="4093650"/>
            <a:chExt cx="228450" cy="317450"/>
          </a:xfrm>
        </p:grpSpPr>
        <p:sp>
          <p:nvSpPr>
            <p:cNvPr id="6880" name="Google Shape;6880;p66"/>
            <p:cNvSpPr/>
            <p:nvPr/>
          </p:nvSpPr>
          <p:spPr>
            <a:xfrm>
              <a:off x="-63933550" y="4328375"/>
              <a:ext cx="93750" cy="40975"/>
            </a:xfrm>
            <a:custGeom>
              <a:avLst/>
              <a:gdLst/>
              <a:ahLst/>
              <a:cxnLst/>
              <a:rect l="l" t="t" r="r" b="b"/>
              <a:pathLst>
                <a:path w="3750" h="1639" extrusionOk="0">
                  <a:moveTo>
                    <a:pt x="1859" y="0"/>
                  </a:moveTo>
                  <a:cubicBezTo>
                    <a:pt x="1009" y="0"/>
                    <a:pt x="315" y="662"/>
                    <a:pt x="0" y="1638"/>
                  </a:cubicBezTo>
                  <a:lnTo>
                    <a:pt x="3749" y="1638"/>
                  </a:lnTo>
                  <a:cubicBezTo>
                    <a:pt x="3434" y="662"/>
                    <a:pt x="2710" y="0"/>
                    <a:pt x="18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1" name="Google Shape;6881;p66"/>
            <p:cNvSpPr/>
            <p:nvPr/>
          </p:nvSpPr>
          <p:spPr>
            <a:xfrm>
              <a:off x="-63980025" y="4135400"/>
              <a:ext cx="185900" cy="234725"/>
            </a:xfrm>
            <a:custGeom>
              <a:avLst/>
              <a:gdLst/>
              <a:ahLst/>
              <a:cxnLst/>
              <a:rect l="l" t="t" r="r" b="b"/>
              <a:pathLst>
                <a:path w="7436" h="9389" extrusionOk="0">
                  <a:moveTo>
                    <a:pt x="6617" y="1"/>
                  </a:moveTo>
                  <a:lnTo>
                    <a:pt x="6617" y="725"/>
                  </a:lnTo>
                  <a:cubicBezTo>
                    <a:pt x="6196" y="593"/>
                    <a:pt x="5771" y="530"/>
                    <a:pt x="5358" y="530"/>
                  </a:cubicBezTo>
                  <a:cubicBezTo>
                    <a:pt x="4686" y="530"/>
                    <a:pt x="4044" y="697"/>
                    <a:pt x="3498" y="1009"/>
                  </a:cubicBezTo>
                  <a:cubicBezTo>
                    <a:pt x="3103" y="1242"/>
                    <a:pt x="2617" y="1373"/>
                    <a:pt x="2085" y="1373"/>
                  </a:cubicBezTo>
                  <a:cubicBezTo>
                    <a:pt x="1683" y="1373"/>
                    <a:pt x="1254" y="1298"/>
                    <a:pt x="820" y="1135"/>
                  </a:cubicBezTo>
                  <a:lnTo>
                    <a:pt x="820" y="32"/>
                  </a:lnTo>
                  <a:lnTo>
                    <a:pt x="1" y="32"/>
                  </a:lnTo>
                  <a:lnTo>
                    <a:pt x="1" y="1418"/>
                  </a:lnTo>
                  <a:cubicBezTo>
                    <a:pt x="1" y="2867"/>
                    <a:pt x="820" y="4096"/>
                    <a:pt x="2017" y="4726"/>
                  </a:cubicBezTo>
                  <a:cubicBezTo>
                    <a:pt x="820" y="5356"/>
                    <a:pt x="1" y="6554"/>
                    <a:pt x="1" y="8034"/>
                  </a:cubicBezTo>
                  <a:lnTo>
                    <a:pt x="1" y="9389"/>
                  </a:lnTo>
                  <a:lnTo>
                    <a:pt x="820" y="9389"/>
                  </a:lnTo>
                  <a:lnTo>
                    <a:pt x="820" y="8034"/>
                  </a:lnTo>
                  <a:cubicBezTo>
                    <a:pt x="820" y="6396"/>
                    <a:pt x="2143" y="5104"/>
                    <a:pt x="3750" y="5104"/>
                  </a:cubicBezTo>
                  <a:cubicBezTo>
                    <a:pt x="5356" y="5104"/>
                    <a:pt x="6617" y="6396"/>
                    <a:pt x="6617" y="8034"/>
                  </a:cubicBezTo>
                  <a:lnTo>
                    <a:pt x="6617" y="9389"/>
                  </a:lnTo>
                  <a:lnTo>
                    <a:pt x="7436" y="9389"/>
                  </a:lnTo>
                  <a:lnTo>
                    <a:pt x="7436" y="9357"/>
                  </a:lnTo>
                  <a:lnTo>
                    <a:pt x="7436" y="7971"/>
                  </a:lnTo>
                  <a:cubicBezTo>
                    <a:pt x="7436" y="6522"/>
                    <a:pt x="6617" y="5293"/>
                    <a:pt x="5451" y="4663"/>
                  </a:cubicBezTo>
                  <a:cubicBezTo>
                    <a:pt x="6617" y="4033"/>
                    <a:pt x="7436" y="2836"/>
                    <a:pt x="7436" y="1355"/>
                  </a:cubicBezTo>
                  <a:lnTo>
                    <a:pt x="743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2" name="Google Shape;6882;p66"/>
            <p:cNvSpPr/>
            <p:nvPr/>
          </p:nvSpPr>
          <p:spPr>
            <a:xfrm>
              <a:off x="-64001300" y="4389800"/>
              <a:ext cx="228450" cy="21300"/>
            </a:xfrm>
            <a:custGeom>
              <a:avLst/>
              <a:gdLst/>
              <a:ahLst/>
              <a:cxnLst/>
              <a:rect l="l" t="t" r="r" b="b"/>
              <a:pathLst>
                <a:path w="9138" h="852" extrusionOk="0">
                  <a:moveTo>
                    <a:pt x="411" y="1"/>
                  </a:moveTo>
                  <a:cubicBezTo>
                    <a:pt x="190" y="1"/>
                    <a:pt x="1" y="221"/>
                    <a:pt x="1" y="410"/>
                  </a:cubicBezTo>
                  <a:cubicBezTo>
                    <a:pt x="1" y="631"/>
                    <a:pt x="190" y="851"/>
                    <a:pt x="411" y="851"/>
                  </a:cubicBezTo>
                  <a:lnTo>
                    <a:pt x="8696" y="851"/>
                  </a:lnTo>
                  <a:cubicBezTo>
                    <a:pt x="8917" y="851"/>
                    <a:pt x="9074" y="631"/>
                    <a:pt x="9074" y="410"/>
                  </a:cubicBezTo>
                  <a:cubicBezTo>
                    <a:pt x="9137" y="221"/>
                    <a:pt x="8917" y="1"/>
                    <a:pt x="86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3" name="Google Shape;6883;p66"/>
            <p:cNvSpPr/>
            <p:nvPr/>
          </p:nvSpPr>
          <p:spPr>
            <a:xfrm>
              <a:off x="-64001300" y="4093650"/>
              <a:ext cx="226875" cy="20500"/>
            </a:xfrm>
            <a:custGeom>
              <a:avLst/>
              <a:gdLst/>
              <a:ahLst/>
              <a:cxnLst/>
              <a:rect l="l" t="t" r="r" b="b"/>
              <a:pathLst>
                <a:path w="9075" h="820" extrusionOk="0">
                  <a:moveTo>
                    <a:pt x="411" y="1"/>
                  </a:moveTo>
                  <a:cubicBezTo>
                    <a:pt x="190" y="1"/>
                    <a:pt x="1" y="190"/>
                    <a:pt x="1" y="410"/>
                  </a:cubicBezTo>
                  <a:cubicBezTo>
                    <a:pt x="32" y="631"/>
                    <a:pt x="190" y="820"/>
                    <a:pt x="411" y="820"/>
                  </a:cubicBezTo>
                  <a:lnTo>
                    <a:pt x="8696" y="820"/>
                  </a:lnTo>
                  <a:cubicBezTo>
                    <a:pt x="8917" y="820"/>
                    <a:pt x="9074" y="631"/>
                    <a:pt x="9074" y="410"/>
                  </a:cubicBezTo>
                  <a:cubicBezTo>
                    <a:pt x="9074" y="158"/>
                    <a:pt x="8885" y="1"/>
                    <a:pt x="86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4" name="Google Shape;6884;p66"/>
          <p:cNvGrpSpPr/>
          <p:nvPr/>
        </p:nvGrpSpPr>
        <p:grpSpPr>
          <a:xfrm>
            <a:off x="848051" y="2897610"/>
            <a:ext cx="359972" cy="366480"/>
            <a:chOff x="-62148800" y="3377700"/>
            <a:chExt cx="311125" cy="316750"/>
          </a:xfrm>
        </p:grpSpPr>
        <p:sp>
          <p:nvSpPr>
            <p:cNvPr id="6885" name="Google Shape;6885;p66"/>
            <p:cNvSpPr/>
            <p:nvPr/>
          </p:nvSpPr>
          <p:spPr>
            <a:xfrm>
              <a:off x="-62085775" y="3653375"/>
              <a:ext cx="185875" cy="41075"/>
            </a:xfrm>
            <a:custGeom>
              <a:avLst/>
              <a:gdLst/>
              <a:ahLst/>
              <a:cxnLst/>
              <a:rect l="l" t="t" r="r" b="b"/>
              <a:pathLst>
                <a:path w="7435" h="1643" extrusionOk="0">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6" name="Google Shape;6886;p66"/>
            <p:cNvSpPr/>
            <p:nvPr/>
          </p:nvSpPr>
          <p:spPr>
            <a:xfrm>
              <a:off x="-62148800" y="3377700"/>
              <a:ext cx="311125" cy="254425"/>
            </a:xfrm>
            <a:custGeom>
              <a:avLst/>
              <a:gdLst/>
              <a:ahLst/>
              <a:cxnLst/>
              <a:rect l="l" t="t" r="r" b="b"/>
              <a:pathLst>
                <a:path w="12445" h="10177" extrusionOk="0">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7" name="Google Shape;6887;p66"/>
          <p:cNvGrpSpPr/>
          <p:nvPr/>
        </p:nvGrpSpPr>
        <p:grpSpPr>
          <a:xfrm>
            <a:off x="843958" y="3347607"/>
            <a:ext cx="368157" cy="367290"/>
            <a:chOff x="-62154300" y="3743950"/>
            <a:chExt cx="318200" cy="317450"/>
          </a:xfrm>
        </p:grpSpPr>
        <p:sp>
          <p:nvSpPr>
            <p:cNvPr id="6888" name="Google Shape;6888;p66"/>
            <p:cNvSpPr/>
            <p:nvPr/>
          </p:nvSpPr>
          <p:spPr>
            <a:xfrm>
              <a:off x="-61992850" y="3743950"/>
              <a:ext cx="63825" cy="69150"/>
            </a:xfrm>
            <a:custGeom>
              <a:avLst/>
              <a:gdLst/>
              <a:ahLst/>
              <a:cxnLst/>
              <a:rect l="l" t="t" r="r" b="b"/>
              <a:pathLst>
                <a:path w="2553" h="2766" extrusionOk="0">
                  <a:moveTo>
                    <a:pt x="1261" y="1"/>
                  </a:moveTo>
                  <a:cubicBezTo>
                    <a:pt x="1009" y="1"/>
                    <a:pt x="851" y="221"/>
                    <a:pt x="851" y="410"/>
                  </a:cubicBezTo>
                  <a:lnTo>
                    <a:pt x="851" y="1355"/>
                  </a:lnTo>
                  <a:lnTo>
                    <a:pt x="725" y="1229"/>
                  </a:lnTo>
                  <a:cubicBezTo>
                    <a:pt x="646" y="1151"/>
                    <a:pt x="544" y="1111"/>
                    <a:pt x="442" y="1111"/>
                  </a:cubicBezTo>
                  <a:cubicBezTo>
                    <a:pt x="339" y="1111"/>
                    <a:pt x="237" y="1151"/>
                    <a:pt x="158" y="1229"/>
                  </a:cubicBezTo>
                  <a:cubicBezTo>
                    <a:pt x="1" y="1387"/>
                    <a:pt x="1" y="1670"/>
                    <a:pt x="158" y="1828"/>
                  </a:cubicBezTo>
                  <a:lnTo>
                    <a:pt x="977" y="2647"/>
                  </a:lnTo>
                  <a:cubicBezTo>
                    <a:pt x="1056" y="2726"/>
                    <a:pt x="1166" y="2765"/>
                    <a:pt x="1277" y="2765"/>
                  </a:cubicBezTo>
                  <a:cubicBezTo>
                    <a:pt x="1387" y="2765"/>
                    <a:pt x="1497" y="2726"/>
                    <a:pt x="1576" y="2647"/>
                  </a:cubicBezTo>
                  <a:lnTo>
                    <a:pt x="2395" y="1828"/>
                  </a:lnTo>
                  <a:cubicBezTo>
                    <a:pt x="2553" y="1670"/>
                    <a:pt x="2553" y="1387"/>
                    <a:pt x="2395" y="1229"/>
                  </a:cubicBezTo>
                  <a:cubicBezTo>
                    <a:pt x="2316" y="1151"/>
                    <a:pt x="2206" y="1111"/>
                    <a:pt x="2096" y="1111"/>
                  </a:cubicBezTo>
                  <a:cubicBezTo>
                    <a:pt x="1985" y="1111"/>
                    <a:pt x="1875" y="1151"/>
                    <a:pt x="1796" y="1229"/>
                  </a:cubicBezTo>
                  <a:lnTo>
                    <a:pt x="1670" y="1355"/>
                  </a:lnTo>
                  <a:lnTo>
                    <a:pt x="1670" y="410"/>
                  </a:lnTo>
                  <a:cubicBezTo>
                    <a:pt x="1670" y="221"/>
                    <a:pt x="1481" y="1"/>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9" name="Google Shape;6889;p66"/>
            <p:cNvSpPr/>
            <p:nvPr/>
          </p:nvSpPr>
          <p:spPr>
            <a:xfrm>
              <a:off x="-62154300" y="3785700"/>
              <a:ext cx="318200" cy="275700"/>
            </a:xfrm>
            <a:custGeom>
              <a:avLst/>
              <a:gdLst/>
              <a:ahLst/>
              <a:cxnLst/>
              <a:rect l="l" t="t" r="r" b="b"/>
              <a:pathLst>
                <a:path w="12728" h="11028" extrusionOk="0">
                  <a:moveTo>
                    <a:pt x="5261" y="3560"/>
                  </a:moveTo>
                  <a:cubicBezTo>
                    <a:pt x="5513" y="3560"/>
                    <a:pt x="5671" y="3781"/>
                    <a:pt x="5671" y="4002"/>
                  </a:cubicBezTo>
                  <a:lnTo>
                    <a:pt x="5671" y="5671"/>
                  </a:lnTo>
                  <a:cubicBezTo>
                    <a:pt x="5671" y="5892"/>
                    <a:pt x="5450" y="6112"/>
                    <a:pt x="5261" y="6112"/>
                  </a:cubicBezTo>
                  <a:cubicBezTo>
                    <a:pt x="5072" y="6112"/>
                    <a:pt x="4820" y="5892"/>
                    <a:pt x="4820" y="5671"/>
                  </a:cubicBezTo>
                  <a:lnTo>
                    <a:pt x="4820" y="4002"/>
                  </a:lnTo>
                  <a:cubicBezTo>
                    <a:pt x="4820" y="3781"/>
                    <a:pt x="5041" y="3560"/>
                    <a:pt x="5261" y="3560"/>
                  </a:cubicBezTo>
                  <a:close/>
                  <a:moveTo>
                    <a:pt x="7719" y="3560"/>
                  </a:moveTo>
                  <a:cubicBezTo>
                    <a:pt x="7908" y="3560"/>
                    <a:pt x="8128" y="3781"/>
                    <a:pt x="8128" y="4002"/>
                  </a:cubicBezTo>
                  <a:lnTo>
                    <a:pt x="8128" y="5671"/>
                  </a:lnTo>
                  <a:cubicBezTo>
                    <a:pt x="8128" y="5892"/>
                    <a:pt x="7939" y="6112"/>
                    <a:pt x="7719" y="6112"/>
                  </a:cubicBezTo>
                  <a:cubicBezTo>
                    <a:pt x="7467" y="6112"/>
                    <a:pt x="7309" y="5892"/>
                    <a:pt x="7309" y="5671"/>
                  </a:cubicBezTo>
                  <a:lnTo>
                    <a:pt x="7309" y="4002"/>
                  </a:lnTo>
                  <a:cubicBezTo>
                    <a:pt x="7309" y="3781"/>
                    <a:pt x="7498" y="3560"/>
                    <a:pt x="7719" y="3560"/>
                  </a:cubicBezTo>
                  <a:close/>
                  <a:moveTo>
                    <a:pt x="10239" y="3560"/>
                  </a:moveTo>
                  <a:cubicBezTo>
                    <a:pt x="10460" y="3560"/>
                    <a:pt x="10617" y="3781"/>
                    <a:pt x="10617" y="4002"/>
                  </a:cubicBezTo>
                  <a:lnTo>
                    <a:pt x="10617" y="5671"/>
                  </a:lnTo>
                  <a:cubicBezTo>
                    <a:pt x="10617" y="5892"/>
                    <a:pt x="10428" y="6112"/>
                    <a:pt x="10239" y="6112"/>
                  </a:cubicBezTo>
                  <a:cubicBezTo>
                    <a:pt x="9987" y="6112"/>
                    <a:pt x="9798" y="5892"/>
                    <a:pt x="9798" y="5671"/>
                  </a:cubicBezTo>
                  <a:lnTo>
                    <a:pt x="9798" y="4002"/>
                  </a:lnTo>
                  <a:cubicBezTo>
                    <a:pt x="9798" y="3781"/>
                    <a:pt x="9987" y="3560"/>
                    <a:pt x="10239" y="3560"/>
                  </a:cubicBezTo>
                  <a:close/>
                  <a:moveTo>
                    <a:pt x="5230" y="9357"/>
                  </a:moveTo>
                  <a:cubicBezTo>
                    <a:pt x="5450" y="9357"/>
                    <a:pt x="5608" y="9578"/>
                    <a:pt x="5608" y="9767"/>
                  </a:cubicBezTo>
                  <a:cubicBezTo>
                    <a:pt x="5608" y="9987"/>
                    <a:pt x="5419" y="10208"/>
                    <a:pt x="5230" y="10208"/>
                  </a:cubicBezTo>
                  <a:cubicBezTo>
                    <a:pt x="5041" y="10208"/>
                    <a:pt x="4789" y="9987"/>
                    <a:pt x="4789" y="9767"/>
                  </a:cubicBezTo>
                  <a:cubicBezTo>
                    <a:pt x="4820" y="9578"/>
                    <a:pt x="5041" y="9357"/>
                    <a:pt x="5230" y="9357"/>
                  </a:cubicBezTo>
                  <a:close/>
                  <a:moveTo>
                    <a:pt x="9924" y="9357"/>
                  </a:moveTo>
                  <a:cubicBezTo>
                    <a:pt x="10145" y="9357"/>
                    <a:pt x="10302" y="9578"/>
                    <a:pt x="10302" y="9767"/>
                  </a:cubicBezTo>
                  <a:cubicBezTo>
                    <a:pt x="10302" y="9987"/>
                    <a:pt x="10113" y="10208"/>
                    <a:pt x="9924" y="10208"/>
                  </a:cubicBezTo>
                  <a:cubicBezTo>
                    <a:pt x="9704" y="10208"/>
                    <a:pt x="9515" y="9987"/>
                    <a:pt x="9515" y="9767"/>
                  </a:cubicBezTo>
                  <a:cubicBezTo>
                    <a:pt x="9515" y="9578"/>
                    <a:pt x="9704" y="9357"/>
                    <a:pt x="9924" y="9357"/>
                  </a:cubicBezTo>
                  <a:close/>
                  <a:moveTo>
                    <a:pt x="441" y="0"/>
                  </a:moveTo>
                  <a:cubicBezTo>
                    <a:pt x="189" y="0"/>
                    <a:pt x="0" y="189"/>
                    <a:pt x="0" y="378"/>
                  </a:cubicBezTo>
                  <a:cubicBezTo>
                    <a:pt x="0" y="599"/>
                    <a:pt x="347" y="820"/>
                    <a:pt x="536" y="820"/>
                  </a:cubicBezTo>
                  <a:lnTo>
                    <a:pt x="2111" y="820"/>
                  </a:lnTo>
                  <a:cubicBezTo>
                    <a:pt x="2174" y="1103"/>
                    <a:pt x="3245" y="6711"/>
                    <a:pt x="3308" y="6994"/>
                  </a:cubicBezTo>
                  <a:cubicBezTo>
                    <a:pt x="2867" y="7184"/>
                    <a:pt x="2584" y="7625"/>
                    <a:pt x="2584" y="8097"/>
                  </a:cubicBezTo>
                  <a:cubicBezTo>
                    <a:pt x="2584" y="8759"/>
                    <a:pt x="3151" y="9326"/>
                    <a:pt x="3812" y="9326"/>
                  </a:cubicBezTo>
                  <a:lnTo>
                    <a:pt x="4001" y="9326"/>
                  </a:lnTo>
                  <a:cubicBezTo>
                    <a:pt x="3970" y="9452"/>
                    <a:pt x="3938" y="9609"/>
                    <a:pt x="3938" y="9767"/>
                  </a:cubicBezTo>
                  <a:cubicBezTo>
                    <a:pt x="3938" y="10429"/>
                    <a:pt x="4474" y="11027"/>
                    <a:pt x="5167" y="11027"/>
                  </a:cubicBezTo>
                  <a:cubicBezTo>
                    <a:pt x="5829" y="11027"/>
                    <a:pt x="6364" y="10460"/>
                    <a:pt x="6364" y="9767"/>
                  </a:cubicBezTo>
                  <a:cubicBezTo>
                    <a:pt x="6364" y="9609"/>
                    <a:pt x="6333" y="9483"/>
                    <a:pt x="6301" y="9326"/>
                  </a:cubicBezTo>
                  <a:lnTo>
                    <a:pt x="8664" y="9326"/>
                  </a:lnTo>
                  <a:cubicBezTo>
                    <a:pt x="8632" y="9452"/>
                    <a:pt x="8569" y="9609"/>
                    <a:pt x="8569" y="9767"/>
                  </a:cubicBezTo>
                  <a:cubicBezTo>
                    <a:pt x="8569" y="10429"/>
                    <a:pt x="9137" y="11027"/>
                    <a:pt x="9798" y="11027"/>
                  </a:cubicBezTo>
                  <a:cubicBezTo>
                    <a:pt x="10460" y="11027"/>
                    <a:pt x="11027" y="10460"/>
                    <a:pt x="11027" y="9767"/>
                  </a:cubicBezTo>
                  <a:cubicBezTo>
                    <a:pt x="11027" y="9609"/>
                    <a:pt x="10995" y="9483"/>
                    <a:pt x="10932" y="9357"/>
                  </a:cubicBezTo>
                  <a:lnTo>
                    <a:pt x="11562" y="9357"/>
                  </a:lnTo>
                  <a:cubicBezTo>
                    <a:pt x="11814" y="9357"/>
                    <a:pt x="12003" y="9168"/>
                    <a:pt x="12003" y="8979"/>
                  </a:cubicBezTo>
                  <a:cubicBezTo>
                    <a:pt x="12003" y="8727"/>
                    <a:pt x="11814" y="8538"/>
                    <a:pt x="11562" y="8538"/>
                  </a:cubicBezTo>
                  <a:lnTo>
                    <a:pt x="3749" y="8538"/>
                  </a:lnTo>
                  <a:cubicBezTo>
                    <a:pt x="3497" y="8538"/>
                    <a:pt x="3308" y="8349"/>
                    <a:pt x="3308" y="8160"/>
                  </a:cubicBezTo>
                  <a:cubicBezTo>
                    <a:pt x="3308" y="7940"/>
                    <a:pt x="3497" y="7719"/>
                    <a:pt x="3749" y="7719"/>
                  </a:cubicBezTo>
                  <a:lnTo>
                    <a:pt x="11468" y="7719"/>
                  </a:lnTo>
                  <a:cubicBezTo>
                    <a:pt x="11657" y="7719"/>
                    <a:pt x="11846" y="7562"/>
                    <a:pt x="11846" y="7373"/>
                  </a:cubicBezTo>
                  <a:lnTo>
                    <a:pt x="12665" y="2395"/>
                  </a:lnTo>
                  <a:cubicBezTo>
                    <a:pt x="12728" y="2143"/>
                    <a:pt x="12508" y="1922"/>
                    <a:pt x="12287" y="1922"/>
                  </a:cubicBezTo>
                  <a:lnTo>
                    <a:pt x="3056" y="1922"/>
                  </a:lnTo>
                  <a:lnTo>
                    <a:pt x="2741" y="347"/>
                  </a:lnTo>
                  <a:cubicBezTo>
                    <a:pt x="2710" y="158"/>
                    <a:pt x="2552" y="0"/>
                    <a:pt x="23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0" name="Google Shape;6890;p66"/>
          <p:cNvGrpSpPr/>
          <p:nvPr/>
        </p:nvGrpSpPr>
        <p:grpSpPr>
          <a:xfrm>
            <a:off x="843944" y="3806587"/>
            <a:ext cx="368186" cy="366364"/>
            <a:chOff x="-62151950" y="4111775"/>
            <a:chExt cx="318225" cy="316650"/>
          </a:xfrm>
        </p:grpSpPr>
        <p:sp>
          <p:nvSpPr>
            <p:cNvPr id="6891" name="Google Shape;6891;p66"/>
            <p:cNvSpPr/>
            <p:nvPr/>
          </p:nvSpPr>
          <p:spPr>
            <a:xfrm>
              <a:off x="-62151950" y="4407925"/>
              <a:ext cx="318225" cy="20500"/>
            </a:xfrm>
            <a:custGeom>
              <a:avLst/>
              <a:gdLst/>
              <a:ahLst/>
              <a:cxnLst/>
              <a:rect l="l" t="t" r="r" b="b"/>
              <a:pathLst>
                <a:path w="12729" h="820" extrusionOk="0">
                  <a:moveTo>
                    <a:pt x="442" y="0"/>
                  </a:moveTo>
                  <a:cubicBezTo>
                    <a:pt x="221" y="0"/>
                    <a:pt x="1" y="189"/>
                    <a:pt x="1" y="441"/>
                  </a:cubicBezTo>
                  <a:cubicBezTo>
                    <a:pt x="1" y="662"/>
                    <a:pt x="221" y="819"/>
                    <a:pt x="442" y="819"/>
                  </a:cubicBezTo>
                  <a:lnTo>
                    <a:pt x="12288" y="819"/>
                  </a:lnTo>
                  <a:cubicBezTo>
                    <a:pt x="12540" y="819"/>
                    <a:pt x="12697" y="630"/>
                    <a:pt x="12697" y="441"/>
                  </a:cubicBezTo>
                  <a:cubicBezTo>
                    <a:pt x="12729" y="158"/>
                    <a:pt x="12540" y="0"/>
                    <a:pt x="122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2" name="Google Shape;6892;p66"/>
            <p:cNvSpPr/>
            <p:nvPr/>
          </p:nvSpPr>
          <p:spPr>
            <a:xfrm>
              <a:off x="-62151950" y="4283475"/>
              <a:ext cx="84300" cy="104000"/>
            </a:xfrm>
            <a:custGeom>
              <a:avLst/>
              <a:gdLst/>
              <a:ahLst/>
              <a:cxnLst/>
              <a:rect l="l" t="t" r="r" b="b"/>
              <a:pathLst>
                <a:path w="3372" h="4160" extrusionOk="0">
                  <a:moveTo>
                    <a:pt x="1009" y="0"/>
                  </a:moveTo>
                  <a:cubicBezTo>
                    <a:pt x="442" y="0"/>
                    <a:pt x="1" y="442"/>
                    <a:pt x="1" y="1009"/>
                  </a:cubicBezTo>
                  <a:lnTo>
                    <a:pt x="1" y="3214"/>
                  </a:lnTo>
                  <a:cubicBezTo>
                    <a:pt x="64" y="3718"/>
                    <a:pt x="473" y="4159"/>
                    <a:pt x="1009" y="4159"/>
                  </a:cubicBezTo>
                  <a:lnTo>
                    <a:pt x="2363" y="4159"/>
                  </a:lnTo>
                  <a:cubicBezTo>
                    <a:pt x="2931" y="4159"/>
                    <a:pt x="3372" y="3718"/>
                    <a:pt x="3372" y="3214"/>
                  </a:cubicBezTo>
                  <a:lnTo>
                    <a:pt x="3372" y="1009"/>
                  </a:lnTo>
                  <a:cubicBezTo>
                    <a:pt x="3372" y="442"/>
                    <a:pt x="2931" y="0"/>
                    <a:pt x="23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3" name="Google Shape;6893;p66"/>
            <p:cNvSpPr/>
            <p:nvPr/>
          </p:nvSpPr>
          <p:spPr>
            <a:xfrm>
              <a:off x="-62033800" y="4111775"/>
              <a:ext cx="82725" cy="275700"/>
            </a:xfrm>
            <a:custGeom>
              <a:avLst/>
              <a:gdLst/>
              <a:ahLst/>
              <a:cxnLst/>
              <a:rect l="l" t="t" r="r" b="b"/>
              <a:pathLst>
                <a:path w="3309" h="11028" extrusionOk="0">
                  <a:moveTo>
                    <a:pt x="946" y="0"/>
                  </a:moveTo>
                  <a:cubicBezTo>
                    <a:pt x="410" y="0"/>
                    <a:pt x="0" y="410"/>
                    <a:pt x="0" y="977"/>
                  </a:cubicBezTo>
                  <a:lnTo>
                    <a:pt x="0" y="10082"/>
                  </a:lnTo>
                  <a:cubicBezTo>
                    <a:pt x="0" y="10618"/>
                    <a:pt x="441" y="11027"/>
                    <a:pt x="946" y="11027"/>
                  </a:cubicBezTo>
                  <a:lnTo>
                    <a:pt x="2332" y="11027"/>
                  </a:lnTo>
                  <a:cubicBezTo>
                    <a:pt x="2899" y="11027"/>
                    <a:pt x="3308" y="10586"/>
                    <a:pt x="3308" y="10082"/>
                  </a:cubicBezTo>
                  <a:lnTo>
                    <a:pt x="3308" y="977"/>
                  </a:lnTo>
                  <a:cubicBezTo>
                    <a:pt x="3308" y="410"/>
                    <a:pt x="2899" y="0"/>
                    <a:pt x="23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4" name="Google Shape;6894;p66"/>
            <p:cNvSpPr/>
            <p:nvPr/>
          </p:nvSpPr>
          <p:spPr>
            <a:xfrm>
              <a:off x="-61916450" y="4200775"/>
              <a:ext cx="82725" cy="186700"/>
            </a:xfrm>
            <a:custGeom>
              <a:avLst/>
              <a:gdLst/>
              <a:ahLst/>
              <a:cxnLst/>
              <a:rect l="l" t="t" r="r" b="b"/>
              <a:pathLst>
                <a:path w="3309" h="7468" extrusionOk="0">
                  <a:moveTo>
                    <a:pt x="946" y="0"/>
                  </a:moveTo>
                  <a:cubicBezTo>
                    <a:pt x="410" y="0"/>
                    <a:pt x="1" y="442"/>
                    <a:pt x="1" y="1009"/>
                  </a:cubicBezTo>
                  <a:lnTo>
                    <a:pt x="1" y="6522"/>
                  </a:lnTo>
                  <a:cubicBezTo>
                    <a:pt x="1" y="7058"/>
                    <a:pt x="442" y="7467"/>
                    <a:pt x="946" y="7467"/>
                  </a:cubicBezTo>
                  <a:lnTo>
                    <a:pt x="2332" y="7467"/>
                  </a:lnTo>
                  <a:cubicBezTo>
                    <a:pt x="2868" y="7467"/>
                    <a:pt x="3309" y="7026"/>
                    <a:pt x="3309" y="6522"/>
                  </a:cubicBezTo>
                  <a:lnTo>
                    <a:pt x="3309" y="1009"/>
                  </a:lnTo>
                  <a:cubicBezTo>
                    <a:pt x="3309" y="442"/>
                    <a:pt x="2868" y="0"/>
                    <a:pt x="23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5" name="Google Shape;6895;p66"/>
          <p:cNvGrpSpPr/>
          <p:nvPr/>
        </p:nvGrpSpPr>
        <p:grpSpPr>
          <a:xfrm>
            <a:off x="3062568" y="2897133"/>
            <a:ext cx="368157" cy="367434"/>
            <a:chOff x="-60254550" y="3367325"/>
            <a:chExt cx="318200" cy="317575"/>
          </a:xfrm>
        </p:grpSpPr>
        <p:sp>
          <p:nvSpPr>
            <p:cNvPr id="6896" name="Google Shape;6896;p66"/>
            <p:cNvSpPr/>
            <p:nvPr/>
          </p:nvSpPr>
          <p:spPr>
            <a:xfrm>
              <a:off x="-60219125" y="3367325"/>
              <a:ext cx="51225" cy="103575"/>
            </a:xfrm>
            <a:custGeom>
              <a:avLst/>
              <a:gdLst/>
              <a:ahLst/>
              <a:cxnLst/>
              <a:rect l="l" t="t" r="r" b="b"/>
              <a:pathLst>
                <a:path w="2049" h="4143" extrusionOk="0">
                  <a:moveTo>
                    <a:pt x="1051" y="0"/>
                  </a:moveTo>
                  <a:cubicBezTo>
                    <a:pt x="935" y="0"/>
                    <a:pt x="815" y="57"/>
                    <a:pt x="725" y="164"/>
                  </a:cubicBezTo>
                  <a:cubicBezTo>
                    <a:pt x="568" y="290"/>
                    <a:pt x="568" y="573"/>
                    <a:pt x="757" y="731"/>
                  </a:cubicBezTo>
                  <a:cubicBezTo>
                    <a:pt x="1103" y="1046"/>
                    <a:pt x="1103" y="1456"/>
                    <a:pt x="757" y="1771"/>
                  </a:cubicBezTo>
                  <a:cubicBezTo>
                    <a:pt x="32" y="2401"/>
                    <a:pt x="1" y="3377"/>
                    <a:pt x="757" y="4039"/>
                  </a:cubicBezTo>
                  <a:cubicBezTo>
                    <a:pt x="828" y="4110"/>
                    <a:pt x="924" y="4143"/>
                    <a:pt x="1023" y="4143"/>
                  </a:cubicBezTo>
                  <a:cubicBezTo>
                    <a:pt x="1144" y="4143"/>
                    <a:pt x="1269" y="4094"/>
                    <a:pt x="1356" y="4007"/>
                  </a:cubicBezTo>
                  <a:cubicBezTo>
                    <a:pt x="1513" y="3850"/>
                    <a:pt x="1513" y="3566"/>
                    <a:pt x="1292" y="3409"/>
                  </a:cubicBezTo>
                  <a:cubicBezTo>
                    <a:pt x="946" y="3094"/>
                    <a:pt x="946" y="2716"/>
                    <a:pt x="1292" y="2401"/>
                  </a:cubicBezTo>
                  <a:cubicBezTo>
                    <a:pt x="2017" y="1771"/>
                    <a:pt x="2049" y="762"/>
                    <a:pt x="1292" y="101"/>
                  </a:cubicBezTo>
                  <a:cubicBezTo>
                    <a:pt x="1224" y="33"/>
                    <a:pt x="1139" y="0"/>
                    <a:pt x="10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7" name="Google Shape;6897;p66"/>
            <p:cNvSpPr/>
            <p:nvPr/>
          </p:nvSpPr>
          <p:spPr>
            <a:xfrm>
              <a:off x="-60156900" y="3367325"/>
              <a:ext cx="51225" cy="103575"/>
            </a:xfrm>
            <a:custGeom>
              <a:avLst/>
              <a:gdLst/>
              <a:ahLst/>
              <a:cxnLst/>
              <a:rect l="l" t="t" r="r" b="b"/>
              <a:pathLst>
                <a:path w="2049" h="4143" extrusionOk="0">
                  <a:moveTo>
                    <a:pt x="1038" y="0"/>
                  </a:moveTo>
                  <a:cubicBezTo>
                    <a:pt x="913" y="0"/>
                    <a:pt x="783" y="57"/>
                    <a:pt x="694" y="164"/>
                  </a:cubicBezTo>
                  <a:cubicBezTo>
                    <a:pt x="536" y="290"/>
                    <a:pt x="536" y="573"/>
                    <a:pt x="757" y="731"/>
                  </a:cubicBezTo>
                  <a:cubicBezTo>
                    <a:pt x="1103" y="1046"/>
                    <a:pt x="1103" y="1456"/>
                    <a:pt x="757" y="1771"/>
                  </a:cubicBezTo>
                  <a:cubicBezTo>
                    <a:pt x="32" y="2401"/>
                    <a:pt x="1" y="3377"/>
                    <a:pt x="757" y="4039"/>
                  </a:cubicBezTo>
                  <a:cubicBezTo>
                    <a:pt x="828" y="4110"/>
                    <a:pt x="918" y="4143"/>
                    <a:pt x="1010" y="4143"/>
                  </a:cubicBezTo>
                  <a:cubicBezTo>
                    <a:pt x="1122" y="4143"/>
                    <a:pt x="1237" y="4094"/>
                    <a:pt x="1324" y="4007"/>
                  </a:cubicBezTo>
                  <a:cubicBezTo>
                    <a:pt x="1481" y="3850"/>
                    <a:pt x="1481" y="3566"/>
                    <a:pt x="1292" y="3409"/>
                  </a:cubicBezTo>
                  <a:cubicBezTo>
                    <a:pt x="946" y="3094"/>
                    <a:pt x="946" y="2716"/>
                    <a:pt x="1292" y="2401"/>
                  </a:cubicBezTo>
                  <a:cubicBezTo>
                    <a:pt x="2017" y="1771"/>
                    <a:pt x="2049" y="762"/>
                    <a:pt x="1292" y="101"/>
                  </a:cubicBezTo>
                  <a:cubicBezTo>
                    <a:pt x="1224" y="33"/>
                    <a:pt x="1133" y="0"/>
                    <a:pt x="10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8" name="Google Shape;6898;p66"/>
            <p:cNvSpPr/>
            <p:nvPr/>
          </p:nvSpPr>
          <p:spPr>
            <a:xfrm>
              <a:off x="-60094675" y="3367325"/>
              <a:ext cx="51225" cy="103575"/>
            </a:xfrm>
            <a:custGeom>
              <a:avLst/>
              <a:gdLst/>
              <a:ahLst/>
              <a:cxnLst/>
              <a:rect l="l" t="t" r="r" b="b"/>
              <a:pathLst>
                <a:path w="2049" h="4143" extrusionOk="0">
                  <a:moveTo>
                    <a:pt x="1038" y="0"/>
                  </a:moveTo>
                  <a:cubicBezTo>
                    <a:pt x="913" y="0"/>
                    <a:pt x="783" y="57"/>
                    <a:pt x="694" y="164"/>
                  </a:cubicBezTo>
                  <a:cubicBezTo>
                    <a:pt x="536" y="290"/>
                    <a:pt x="536" y="573"/>
                    <a:pt x="725" y="731"/>
                  </a:cubicBezTo>
                  <a:cubicBezTo>
                    <a:pt x="1103" y="1046"/>
                    <a:pt x="1103" y="1456"/>
                    <a:pt x="725" y="1771"/>
                  </a:cubicBezTo>
                  <a:cubicBezTo>
                    <a:pt x="32" y="2401"/>
                    <a:pt x="1" y="3377"/>
                    <a:pt x="725" y="4039"/>
                  </a:cubicBezTo>
                  <a:cubicBezTo>
                    <a:pt x="796" y="4110"/>
                    <a:pt x="893" y="4143"/>
                    <a:pt x="992" y="4143"/>
                  </a:cubicBezTo>
                  <a:cubicBezTo>
                    <a:pt x="1113" y="4143"/>
                    <a:pt x="1237" y="4094"/>
                    <a:pt x="1324" y="4007"/>
                  </a:cubicBezTo>
                  <a:cubicBezTo>
                    <a:pt x="1481" y="3850"/>
                    <a:pt x="1481" y="3566"/>
                    <a:pt x="1292" y="3409"/>
                  </a:cubicBezTo>
                  <a:cubicBezTo>
                    <a:pt x="946" y="3094"/>
                    <a:pt x="946" y="2716"/>
                    <a:pt x="1292" y="2401"/>
                  </a:cubicBezTo>
                  <a:cubicBezTo>
                    <a:pt x="1985" y="1771"/>
                    <a:pt x="2048" y="762"/>
                    <a:pt x="1292" y="101"/>
                  </a:cubicBezTo>
                  <a:cubicBezTo>
                    <a:pt x="1224" y="33"/>
                    <a:pt x="1133" y="0"/>
                    <a:pt x="10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9" name="Google Shape;6899;p66"/>
            <p:cNvSpPr/>
            <p:nvPr/>
          </p:nvSpPr>
          <p:spPr>
            <a:xfrm>
              <a:off x="-60254550" y="3478525"/>
              <a:ext cx="318200" cy="206375"/>
            </a:xfrm>
            <a:custGeom>
              <a:avLst/>
              <a:gdLst/>
              <a:ahLst/>
              <a:cxnLst/>
              <a:rect l="l" t="t" r="r" b="b"/>
              <a:pathLst>
                <a:path w="12728" h="8255" extrusionOk="0">
                  <a:moveTo>
                    <a:pt x="10428" y="1607"/>
                  </a:moveTo>
                  <a:cubicBezTo>
                    <a:pt x="11184" y="1607"/>
                    <a:pt x="11814" y="2237"/>
                    <a:pt x="11814" y="2994"/>
                  </a:cubicBezTo>
                  <a:cubicBezTo>
                    <a:pt x="11814" y="3718"/>
                    <a:pt x="11184" y="4380"/>
                    <a:pt x="10428" y="4380"/>
                  </a:cubicBezTo>
                  <a:lnTo>
                    <a:pt x="9767" y="4380"/>
                  </a:lnTo>
                  <a:cubicBezTo>
                    <a:pt x="9861" y="4002"/>
                    <a:pt x="9893" y="3655"/>
                    <a:pt x="9893" y="3246"/>
                  </a:cubicBezTo>
                  <a:lnTo>
                    <a:pt x="9893" y="1607"/>
                  </a:lnTo>
                  <a:close/>
                  <a:moveTo>
                    <a:pt x="410" y="1"/>
                  </a:moveTo>
                  <a:cubicBezTo>
                    <a:pt x="158" y="1"/>
                    <a:pt x="0" y="190"/>
                    <a:pt x="0" y="379"/>
                  </a:cubicBezTo>
                  <a:lnTo>
                    <a:pt x="0" y="3309"/>
                  </a:lnTo>
                  <a:cubicBezTo>
                    <a:pt x="0" y="5041"/>
                    <a:pt x="882" y="6522"/>
                    <a:pt x="2237" y="7436"/>
                  </a:cubicBezTo>
                  <a:lnTo>
                    <a:pt x="441" y="7436"/>
                  </a:lnTo>
                  <a:cubicBezTo>
                    <a:pt x="189" y="7436"/>
                    <a:pt x="32" y="7625"/>
                    <a:pt x="32" y="7845"/>
                  </a:cubicBezTo>
                  <a:cubicBezTo>
                    <a:pt x="32" y="8066"/>
                    <a:pt x="252" y="8255"/>
                    <a:pt x="441" y="8255"/>
                  </a:cubicBezTo>
                  <a:lnTo>
                    <a:pt x="9546" y="8255"/>
                  </a:lnTo>
                  <a:cubicBezTo>
                    <a:pt x="9767" y="8255"/>
                    <a:pt x="9924" y="8066"/>
                    <a:pt x="9924" y="7845"/>
                  </a:cubicBezTo>
                  <a:cubicBezTo>
                    <a:pt x="9924" y="7593"/>
                    <a:pt x="9735" y="7436"/>
                    <a:pt x="9546" y="7436"/>
                  </a:cubicBezTo>
                  <a:lnTo>
                    <a:pt x="7719" y="7436"/>
                  </a:lnTo>
                  <a:cubicBezTo>
                    <a:pt x="8538" y="6900"/>
                    <a:pt x="9168" y="6144"/>
                    <a:pt x="9578" y="5230"/>
                  </a:cubicBezTo>
                  <a:lnTo>
                    <a:pt x="10523" y="5230"/>
                  </a:lnTo>
                  <a:cubicBezTo>
                    <a:pt x="11751" y="5230"/>
                    <a:pt x="12728" y="4254"/>
                    <a:pt x="12728" y="3025"/>
                  </a:cubicBezTo>
                  <a:cubicBezTo>
                    <a:pt x="12728" y="1796"/>
                    <a:pt x="11657" y="788"/>
                    <a:pt x="10428" y="788"/>
                  </a:cubicBezTo>
                  <a:lnTo>
                    <a:pt x="9893" y="788"/>
                  </a:lnTo>
                  <a:lnTo>
                    <a:pt x="9893" y="379"/>
                  </a:lnTo>
                  <a:cubicBezTo>
                    <a:pt x="9893" y="158"/>
                    <a:pt x="9704" y="1"/>
                    <a:pt x="94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0" name="Google Shape;6900;p66"/>
          <p:cNvGrpSpPr/>
          <p:nvPr/>
        </p:nvGrpSpPr>
        <p:grpSpPr>
          <a:xfrm>
            <a:off x="3063465" y="3348127"/>
            <a:ext cx="366364" cy="366248"/>
            <a:chOff x="-60255350" y="3733825"/>
            <a:chExt cx="316650" cy="316550"/>
          </a:xfrm>
        </p:grpSpPr>
        <p:sp>
          <p:nvSpPr>
            <p:cNvPr id="6901" name="Google Shape;6901;p66"/>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2" name="Google Shape;6902;p66"/>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66"/>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4" name="Google Shape;6904;p66"/>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66"/>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6" name="Google Shape;6906;p66"/>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7" name="Google Shape;6907;p66"/>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8" name="Google Shape;6908;p66"/>
          <p:cNvGrpSpPr/>
          <p:nvPr/>
        </p:nvGrpSpPr>
        <p:grpSpPr>
          <a:xfrm>
            <a:off x="3091262" y="3807035"/>
            <a:ext cx="310770" cy="365467"/>
            <a:chOff x="-60232500" y="4101525"/>
            <a:chExt cx="268600" cy="315875"/>
          </a:xfrm>
        </p:grpSpPr>
        <p:sp>
          <p:nvSpPr>
            <p:cNvPr id="6909" name="Google Shape;6909;p66"/>
            <p:cNvSpPr/>
            <p:nvPr/>
          </p:nvSpPr>
          <p:spPr>
            <a:xfrm>
              <a:off x="-60222275" y="4273225"/>
              <a:ext cx="63025" cy="144175"/>
            </a:xfrm>
            <a:custGeom>
              <a:avLst/>
              <a:gdLst/>
              <a:ahLst/>
              <a:cxnLst/>
              <a:rect l="l" t="t" r="r" b="b"/>
              <a:pathLst>
                <a:path w="2521" h="5767" extrusionOk="0">
                  <a:moveTo>
                    <a:pt x="1261" y="1"/>
                  </a:moveTo>
                  <a:cubicBezTo>
                    <a:pt x="1072" y="1"/>
                    <a:pt x="851" y="190"/>
                    <a:pt x="851" y="379"/>
                  </a:cubicBezTo>
                  <a:lnTo>
                    <a:pt x="851" y="662"/>
                  </a:lnTo>
                  <a:cubicBezTo>
                    <a:pt x="379" y="820"/>
                    <a:pt x="1" y="1293"/>
                    <a:pt x="1" y="1828"/>
                  </a:cubicBezTo>
                  <a:cubicBezTo>
                    <a:pt x="1" y="2521"/>
                    <a:pt x="568" y="2899"/>
                    <a:pt x="1009" y="3214"/>
                  </a:cubicBezTo>
                  <a:cubicBezTo>
                    <a:pt x="1324" y="3466"/>
                    <a:pt x="1671" y="3687"/>
                    <a:pt x="1671" y="3939"/>
                  </a:cubicBezTo>
                  <a:cubicBezTo>
                    <a:pt x="1671" y="4160"/>
                    <a:pt x="1482" y="4349"/>
                    <a:pt x="1261" y="4349"/>
                  </a:cubicBezTo>
                  <a:cubicBezTo>
                    <a:pt x="1072" y="4349"/>
                    <a:pt x="851" y="4160"/>
                    <a:pt x="851" y="3939"/>
                  </a:cubicBezTo>
                  <a:cubicBezTo>
                    <a:pt x="851" y="3687"/>
                    <a:pt x="631" y="3529"/>
                    <a:pt x="442" y="3529"/>
                  </a:cubicBezTo>
                  <a:cubicBezTo>
                    <a:pt x="253" y="3529"/>
                    <a:pt x="64" y="3718"/>
                    <a:pt x="64" y="3939"/>
                  </a:cubicBezTo>
                  <a:cubicBezTo>
                    <a:pt x="64" y="4475"/>
                    <a:pt x="410" y="4916"/>
                    <a:pt x="883" y="5105"/>
                  </a:cubicBezTo>
                  <a:lnTo>
                    <a:pt x="883" y="5388"/>
                  </a:lnTo>
                  <a:cubicBezTo>
                    <a:pt x="883" y="5609"/>
                    <a:pt x="1072" y="5766"/>
                    <a:pt x="1324" y="5766"/>
                  </a:cubicBezTo>
                  <a:cubicBezTo>
                    <a:pt x="1545" y="5766"/>
                    <a:pt x="1702" y="5577"/>
                    <a:pt x="1702" y="5388"/>
                  </a:cubicBezTo>
                  <a:lnTo>
                    <a:pt x="1702" y="5105"/>
                  </a:lnTo>
                  <a:cubicBezTo>
                    <a:pt x="2175" y="4947"/>
                    <a:pt x="2521" y="4475"/>
                    <a:pt x="2521" y="3939"/>
                  </a:cubicBezTo>
                  <a:cubicBezTo>
                    <a:pt x="2521" y="3246"/>
                    <a:pt x="1986" y="2868"/>
                    <a:pt x="1545" y="2553"/>
                  </a:cubicBezTo>
                  <a:cubicBezTo>
                    <a:pt x="1229" y="2301"/>
                    <a:pt x="883" y="2080"/>
                    <a:pt x="883" y="1828"/>
                  </a:cubicBezTo>
                  <a:cubicBezTo>
                    <a:pt x="883" y="1608"/>
                    <a:pt x="1072" y="1450"/>
                    <a:pt x="1261" y="1450"/>
                  </a:cubicBezTo>
                  <a:cubicBezTo>
                    <a:pt x="1513" y="1450"/>
                    <a:pt x="1671" y="1639"/>
                    <a:pt x="1671" y="1828"/>
                  </a:cubicBezTo>
                  <a:cubicBezTo>
                    <a:pt x="1671" y="2080"/>
                    <a:pt x="1860" y="2269"/>
                    <a:pt x="2112" y="2269"/>
                  </a:cubicBezTo>
                  <a:cubicBezTo>
                    <a:pt x="2332" y="2269"/>
                    <a:pt x="2490" y="2080"/>
                    <a:pt x="2490" y="1828"/>
                  </a:cubicBezTo>
                  <a:cubicBezTo>
                    <a:pt x="2490" y="1293"/>
                    <a:pt x="2143" y="852"/>
                    <a:pt x="1671" y="662"/>
                  </a:cubicBezTo>
                  <a:lnTo>
                    <a:pt x="1671" y="379"/>
                  </a:lnTo>
                  <a:cubicBezTo>
                    <a:pt x="1671" y="158"/>
                    <a:pt x="1482" y="1"/>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0" name="Google Shape;6910;p66"/>
            <p:cNvSpPr/>
            <p:nvPr/>
          </p:nvSpPr>
          <p:spPr>
            <a:xfrm>
              <a:off x="-60232500" y="4101525"/>
              <a:ext cx="268600" cy="315875"/>
            </a:xfrm>
            <a:custGeom>
              <a:avLst/>
              <a:gdLst/>
              <a:ahLst/>
              <a:cxnLst/>
              <a:rect l="l" t="t" r="r" b="b"/>
              <a:pathLst>
                <a:path w="10744" h="12635" extrusionOk="0">
                  <a:moveTo>
                    <a:pt x="5356" y="1"/>
                  </a:moveTo>
                  <a:cubicBezTo>
                    <a:pt x="5104" y="1"/>
                    <a:pt x="4946" y="190"/>
                    <a:pt x="4946" y="410"/>
                  </a:cubicBezTo>
                  <a:lnTo>
                    <a:pt x="4946" y="820"/>
                  </a:lnTo>
                  <a:cubicBezTo>
                    <a:pt x="2206" y="1041"/>
                    <a:pt x="0" y="3340"/>
                    <a:pt x="0" y="6176"/>
                  </a:cubicBezTo>
                  <a:lnTo>
                    <a:pt x="0" y="6585"/>
                  </a:lnTo>
                  <a:lnTo>
                    <a:pt x="32" y="6585"/>
                  </a:lnTo>
                  <a:cubicBezTo>
                    <a:pt x="32" y="6806"/>
                    <a:pt x="221" y="6963"/>
                    <a:pt x="473" y="6963"/>
                  </a:cubicBezTo>
                  <a:cubicBezTo>
                    <a:pt x="693" y="6963"/>
                    <a:pt x="851" y="6774"/>
                    <a:pt x="851" y="6585"/>
                  </a:cubicBezTo>
                  <a:cubicBezTo>
                    <a:pt x="851" y="6113"/>
                    <a:pt x="1197" y="5766"/>
                    <a:pt x="1701" y="5766"/>
                  </a:cubicBezTo>
                  <a:cubicBezTo>
                    <a:pt x="2174" y="5766"/>
                    <a:pt x="2521" y="6113"/>
                    <a:pt x="2521" y="6585"/>
                  </a:cubicBezTo>
                  <a:cubicBezTo>
                    <a:pt x="2521" y="6806"/>
                    <a:pt x="2710" y="6963"/>
                    <a:pt x="2899" y="6963"/>
                  </a:cubicBezTo>
                  <a:cubicBezTo>
                    <a:pt x="3119" y="6963"/>
                    <a:pt x="3308" y="6774"/>
                    <a:pt x="3308" y="6585"/>
                  </a:cubicBezTo>
                  <a:cubicBezTo>
                    <a:pt x="3308" y="6113"/>
                    <a:pt x="3655" y="5766"/>
                    <a:pt x="4127" y="5766"/>
                  </a:cubicBezTo>
                  <a:cubicBezTo>
                    <a:pt x="4600" y="5766"/>
                    <a:pt x="4946" y="6113"/>
                    <a:pt x="4946" y="6585"/>
                  </a:cubicBezTo>
                  <a:lnTo>
                    <a:pt x="4946" y="11437"/>
                  </a:lnTo>
                  <a:cubicBezTo>
                    <a:pt x="4946" y="12099"/>
                    <a:pt x="5514" y="12634"/>
                    <a:pt x="6175" y="12634"/>
                  </a:cubicBezTo>
                  <a:cubicBezTo>
                    <a:pt x="6837" y="12634"/>
                    <a:pt x="7404" y="12099"/>
                    <a:pt x="7404" y="11437"/>
                  </a:cubicBezTo>
                  <a:lnTo>
                    <a:pt x="7404" y="10586"/>
                  </a:lnTo>
                  <a:cubicBezTo>
                    <a:pt x="7404" y="10366"/>
                    <a:pt x="7215" y="10208"/>
                    <a:pt x="6994" y="10208"/>
                  </a:cubicBezTo>
                  <a:cubicBezTo>
                    <a:pt x="6805" y="10208"/>
                    <a:pt x="6616" y="10397"/>
                    <a:pt x="6616" y="10586"/>
                  </a:cubicBezTo>
                  <a:lnTo>
                    <a:pt x="6616" y="11437"/>
                  </a:lnTo>
                  <a:cubicBezTo>
                    <a:pt x="6616" y="11658"/>
                    <a:pt x="6427" y="11815"/>
                    <a:pt x="6175" y="11815"/>
                  </a:cubicBezTo>
                  <a:cubicBezTo>
                    <a:pt x="5955" y="11815"/>
                    <a:pt x="5797" y="11626"/>
                    <a:pt x="5797" y="11437"/>
                  </a:cubicBezTo>
                  <a:lnTo>
                    <a:pt x="5797" y="6585"/>
                  </a:lnTo>
                  <a:cubicBezTo>
                    <a:pt x="5797" y="6113"/>
                    <a:pt x="6144" y="5766"/>
                    <a:pt x="6616" y="5766"/>
                  </a:cubicBezTo>
                  <a:cubicBezTo>
                    <a:pt x="7089" y="5766"/>
                    <a:pt x="7435" y="6113"/>
                    <a:pt x="7435" y="6585"/>
                  </a:cubicBezTo>
                  <a:cubicBezTo>
                    <a:pt x="7435" y="6806"/>
                    <a:pt x="7624" y="6963"/>
                    <a:pt x="7876" y="6963"/>
                  </a:cubicBezTo>
                  <a:cubicBezTo>
                    <a:pt x="8097" y="6963"/>
                    <a:pt x="8255" y="6774"/>
                    <a:pt x="8255" y="6585"/>
                  </a:cubicBezTo>
                  <a:cubicBezTo>
                    <a:pt x="8255" y="6113"/>
                    <a:pt x="8633" y="5766"/>
                    <a:pt x="9105" y="5766"/>
                  </a:cubicBezTo>
                  <a:cubicBezTo>
                    <a:pt x="9578" y="5766"/>
                    <a:pt x="9924" y="6113"/>
                    <a:pt x="9924" y="6585"/>
                  </a:cubicBezTo>
                  <a:cubicBezTo>
                    <a:pt x="9924" y="6806"/>
                    <a:pt x="10113" y="6963"/>
                    <a:pt x="10302" y="6963"/>
                  </a:cubicBezTo>
                  <a:cubicBezTo>
                    <a:pt x="10523" y="6963"/>
                    <a:pt x="10743" y="6774"/>
                    <a:pt x="10743" y="6585"/>
                  </a:cubicBezTo>
                  <a:lnTo>
                    <a:pt x="10743" y="6176"/>
                  </a:lnTo>
                  <a:cubicBezTo>
                    <a:pt x="10743" y="3340"/>
                    <a:pt x="8538" y="1041"/>
                    <a:pt x="5797" y="820"/>
                  </a:cubicBezTo>
                  <a:lnTo>
                    <a:pt x="5797" y="410"/>
                  </a:lnTo>
                  <a:cubicBezTo>
                    <a:pt x="5797" y="158"/>
                    <a:pt x="5577" y="1"/>
                    <a:pt x="5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11" name="Google Shape;6911;p66"/>
          <p:cNvSpPr/>
          <p:nvPr/>
        </p:nvSpPr>
        <p:spPr>
          <a:xfrm>
            <a:off x="2179036" y="4275969"/>
            <a:ext cx="366335" cy="367290"/>
          </a:xfrm>
          <a:custGeom>
            <a:avLst/>
            <a:gdLst/>
            <a:ahLst/>
            <a:cxnLst/>
            <a:rect l="l" t="t" r="r" b="b"/>
            <a:pathLst>
              <a:path w="12665" h="12698" extrusionOk="0">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12" name="Google Shape;6912;p66"/>
          <p:cNvGrpSpPr/>
          <p:nvPr/>
        </p:nvGrpSpPr>
        <p:grpSpPr>
          <a:xfrm>
            <a:off x="2624262" y="1532866"/>
            <a:ext cx="368186" cy="366364"/>
            <a:chOff x="-63679950" y="3360375"/>
            <a:chExt cx="318225" cy="316650"/>
          </a:xfrm>
        </p:grpSpPr>
        <p:sp>
          <p:nvSpPr>
            <p:cNvPr id="6913" name="Google Shape;6913;p66"/>
            <p:cNvSpPr/>
            <p:nvPr/>
          </p:nvSpPr>
          <p:spPr>
            <a:xfrm>
              <a:off x="-63497200" y="3423400"/>
              <a:ext cx="40975" cy="40975"/>
            </a:xfrm>
            <a:custGeom>
              <a:avLst/>
              <a:gdLst/>
              <a:ahLst/>
              <a:cxnLst/>
              <a:rect l="l" t="t" r="r" b="b"/>
              <a:pathLst>
                <a:path w="1639" h="1639" extrusionOk="0">
                  <a:moveTo>
                    <a:pt x="819" y="0"/>
                  </a:moveTo>
                  <a:cubicBezTo>
                    <a:pt x="378" y="0"/>
                    <a:pt x="0" y="378"/>
                    <a:pt x="0" y="819"/>
                  </a:cubicBezTo>
                  <a:cubicBezTo>
                    <a:pt x="0" y="1260"/>
                    <a:pt x="378" y="1638"/>
                    <a:pt x="819" y="1638"/>
                  </a:cubicBezTo>
                  <a:cubicBezTo>
                    <a:pt x="1260" y="1638"/>
                    <a:pt x="1638" y="1260"/>
                    <a:pt x="1638" y="819"/>
                  </a:cubicBezTo>
                  <a:cubicBezTo>
                    <a:pt x="1638" y="378"/>
                    <a:pt x="1260" y="0"/>
                    <a:pt x="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4" name="Google Shape;6914;p66"/>
            <p:cNvSpPr/>
            <p:nvPr/>
          </p:nvSpPr>
          <p:spPr>
            <a:xfrm>
              <a:off x="-63516900" y="3485625"/>
              <a:ext cx="79575" cy="29950"/>
            </a:xfrm>
            <a:custGeom>
              <a:avLst/>
              <a:gdLst/>
              <a:ahLst/>
              <a:cxnLst/>
              <a:rect l="l" t="t" r="r" b="b"/>
              <a:pathLst>
                <a:path w="3183" h="1198" extrusionOk="0">
                  <a:moveTo>
                    <a:pt x="1607" y="0"/>
                  </a:moveTo>
                  <a:cubicBezTo>
                    <a:pt x="820" y="0"/>
                    <a:pt x="190" y="504"/>
                    <a:pt x="1" y="1197"/>
                  </a:cubicBezTo>
                  <a:lnTo>
                    <a:pt x="3183" y="1197"/>
                  </a:lnTo>
                  <a:cubicBezTo>
                    <a:pt x="3025" y="504"/>
                    <a:pt x="2395" y="0"/>
                    <a:pt x="160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5" name="Google Shape;6915;p66"/>
            <p:cNvSpPr/>
            <p:nvPr/>
          </p:nvSpPr>
          <p:spPr>
            <a:xfrm>
              <a:off x="-63618500" y="3360375"/>
              <a:ext cx="256775" cy="256600"/>
            </a:xfrm>
            <a:custGeom>
              <a:avLst/>
              <a:gdLst/>
              <a:ahLst/>
              <a:cxnLst/>
              <a:rect l="l" t="t" r="r" b="b"/>
              <a:pathLst>
                <a:path w="10271" h="10264" extrusionOk="0">
                  <a:moveTo>
                    <a:pt x="5703" y="1639"/>
                  </a:moveTo>
                  <a:cubicBezTo>
                    <a:pt x="6616" y="1639"/>
                    <a:pt x="7373" y="2395"/>
                    <a:pt x="7373" y="3309"/>
                  </a:cubicBezTo>
                  <a:cubicBezTo>
                    <a:pt x="7373" y="3750"/>
                    <a:pt x="7215" y="4128"/>
                    <a:pt x="6900" y="4443"/>
                  </a:cubicBezTo>
                  <a:cubicBezTo>
                    <a:pt x="7625" y="4884"/>
                    <a:pt x="8192" y="5672"/>
                    <a:pt x="8192" y="6617"/>
                  </a:cubicBezTo>
                  <a:cubicBezTo>
                    <a:pt x="8160" y="6900"/>
                    <a:pt x="8003" y="7058"/>
                    <a:pt x="7751" y="7058"/>
                  </a:cubicBezTo>
                  <a:lnTo>
                    <a:pt x="3623" y="7058"/>
                  </a:lnTo>
                  <a:cubicBezTo>
                    <a:pt x="3371" y="7058"/>
                    <a:pt x="3214" y="6837"/>
                    <a:pt x="3214" y="6617"/>
                  </a:cubicBezTo>
                  <a:cubicBezTo>
                    <a:pt x="3214" y="5672"/>
                    <a:pt x="3749" y="4884"/>
                    <a:pt x="4537" y="4443"/>
                  </a:cubicBezTo>
                  <a:cubicBezTo>
                    <a:pt x="4254" y="4128"/>
                    <a:pt x="4065" y="3718"/>
                    <a:pt x="4065" y="3309"/>
                  </a:cubicBezTo>
                  <a:cubicBezTo>
                    <a:pt x="4065" y="2395"/>
                    <a:pt x="4789" y="1639"/>
                    <a:pt x="5703" y="1639"/>
                  </a:cubicBezTo>
                  <a:close/>
                  <a:moveTo>
                    <a:pt x="5703" y="1"/>
                  </a:moveTo>
                  <a:cubicBezTo>
                    <a:pt x="3182" y="1"/>
                    <a:pt x="1135" y="2049"/>
                    <a:pt x="1135" y="4569"/>
                  </a:cubicBezTo>
                  <a:cubicBezTo>
                    <a:pt x="1135" y="5609"/>
                    <a:pt x="1481" y="6648"/>
                    <a:pt x="2206" y="7467"/>
                  </a:cubicBezTo>
                  <a:lnTo>
                    <a:pt x="1607" y="8066"/>
                  </a:lnTo>
                  <a:lnTo>
                    <a:pt x="756" y="7184"/>
                  </a:lnTo>
                  <a:cubicBezTo>
                    <a:pt x="678" y="7121"/>
                    <a:pt x="567" y="7089"/>
                    <a:pt x="457" y="7089"/>
                  </a:cubicBezTo>
                  <a:cubicBezTo>
                    <a:pt x="347" y="7089"/>
                    <a:pt x="237" y="7121"/>
                    <a:pt x="158" y="7184"/>
                  </a:cubicBezTo>
                  <a:cubicBezTo>
                    <a:pt x="0" y="7341"/>
                    <a:pt x="0" y="7625"/>
                    <a:pt x="158" y="7783"/>
                  </a:cubicBezTo>
                  <a:lnTo>
                    <a:pt x="1324" y="8980"/>
                  </a:lnTo>
                  <a:lnTo>
                    <a:pt x="2521" y="10145"/>
                  </a:lnTo>
                  <a:cubicBezTo>
                    <a:pt x="2600" y="10224"/>
                    <a:pt x="2710" y="10264"/>
                    <a:pt x="2820" y="10264"/>
                  </a:cubicBezTo>
                  <a:cubicBezTo>
                    <a:pt x="2930" y="10264"/>
                    <a:pt x="3041" y="10224"/>
                    <a:pt x="3119" y="10145"/>
                  </a:cubicBezTo>
                  <a:cubicBezTo>
                    <a:pt x="3277" y="9988"/>
                    <a:pt x="3277" y="9704"/>
                    <a:pt x="3119" y="9547"/>
                  </a:cubicBezTo>
                  <a:lnTo>
                    <a:pt x="2237" y="8696"/>
                  </a:lnTo>
                  <a:lnTo>
                    <a:pt x="2836" y="8098"/>
                  </a:lnTo>
                  <a:cubicBezTo>
                    <a:pt x="3655" y="8759"/>
                    <a:pt x="4695" y="9169"/>
                    <a:pt x="5734" y="9169"/>
                  </a:cubicBezTo>
                  <a:cubicBezTo>
                    <a:pt x="8255" y="9169"/>
                    <a:pt x="10271" y="7121"/>
                    <a:pt x="10271" y="4632"/>
                  </a:cubicBezTo>
                  <a:cubicBezTo>
                    <a:pt x="10239" y="2049"/>
                    <a:pt x="8223" y="1"/>
                    <a:pt x="57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6" name="Google Shape;6916;p66"/>
            <p:cNvSpPr/>
            <p:nvPr/>
          </p:nvSpPr>
          <p:spPr>
            <a:xfrm>
              <a:off x="-63679950" y="3576200"/>
              <a:ext cx="102425" cy="100825"/>
            </a:xfrm>
            <a:custGeom>
              <a:avLst/>
              <a:gdLst/>
              <a:ahLst/>
              <a:cxnLst/>
              <a:rect l="l" t="t" r="r" b="b"/>
              <a:pathLst>
                <a:path w="4097" h="4033" extrusionOk="0">
                  <a:moveTo>
                    <a:pt x="2332" y="0"/>
                  </a:moveTo>
                  <a:lnTo>
                    <a:pt x="159" y="2142"/>
                  </a:lnTo>
                  <a:cubicBezTo>
                    <a:pt x="1" y="2300"/>
                    <a:pt x="1" y="2584"/>
                    <a:pt x="159" y="2741"/>
                  </a:cubicBezTo>
                  <a:lnTo>
                    <a:pt x="1356" y="3938"/>
                  </a:lnTo>
                  <a:cubicBezTo>
                    <a:pt x="1434" y="4001"/>
                    <a:pt x="1545" y="4033"/>
                    <a:pt x="1655" y="4033"/>
                  </a:cubicBezTo>
                  <a:cubicBezTo>
                    <a:pt x="1765" y="4033"/>
                    <a:pt x="1876" y="4001"/>
                    <a:pt x="1954" y="3938"/>
                  </a:cubicBezTo>
                  <a:lnTo>
                    <a:pt x="4097" y="1764"/>
                  </a:lnTo>
                  <a:lnTo>
                    <a:pt x="233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17" name="Google Shape;6917;p66"/>
          <p:cNvSpPr/>
          <p:nvPr/>
        </p:nvSpPr>
        <p:spPr>
          <a:xfrm>
            <a:off x="2623229" y="1975169"/>
            <a:ext cx="370009" cy="367724"/>
          </a:xfrm>
          <a:custGeom>
            <a:avLst/>
            <a:gdLst/>
            <a:ahLst/>
            <a:cxnLst/>
            <a:rect l="l" t="t" r="r" b="b"/>
            <a:pathLst>
              <a:path w="12792" h="12713" extrusionOk="0">
                <a:moveTo>
                  <a:pt x="8633" y="1229"/>
                </a:moveTo>
                <a:cubicBezTo>
                  <a:pt x="8854" y="1229"/>
                  <a:pt x="9011" y="1418"/>
                  <a:pt x="9011" y="1607"/>
                </a:cubicBezTo>
                <a:lnTo>
                  <a:pt x="9011" y="1890"/>
                </a:lnTo>
                <a:cubicBezTo>
                  <a:pt x="9484" y="2048"/>
                  <a:pt x="9831" y="2520"/>
                  <a:pt x="9831" y="3088"/>
                </a:cubicBezTo>
                <a:cubicBezTo>
                  <a:pt x="9831" y="3308"/>
                  <a:pt x="9641" y="3497"/>
                  <a:pt x="9452" y="3497"/>
                </a:cubicBezTo>
                <a:cubicBezTo>
                  <a:pt x="9200" y="3497"/>
                  <a:pt x="9011" y="3308"/>
                  <a:pt x="9011" y="3088"/>
                </a:cubicBezTo>
                <a:cubicBezTo>
                  <a:pt x="9011" y="2835"/>
                  <a:pt x="8822" y="2678"/>
                  <a:pt x="8633" y="2678"/>
                </a:cubicBezTo>
                <a:cubicBezTo>
                  <a:pt x="8413" y="2678"/>
                  <a:pt x="8192" y="2867"/>
                  <a:pt x="8192" y="3088"/>
                </a:cubicBezTo>
                <a:cubicBezTo>
                  <a:pt x="8224" y="3308"/>
                  <a:pt x="8570" y="3529"/>
                  <a:pt x="8885" y="3781"/>
                </a:cubicBezTo>
                <a:cubicBezTo>
                  <a:pt x="9326" y="4096"/>
                  <a:pt x="9894" y="4505"/>
                  <a:pt x="9894" y="5167"/>
                </a:cubicBezTo>
                <a:cubicBezTo>
                  <a:pt x="9894" y="5702"/>
                  <a:pt x="9515" y="6143"/>
                  <a:pt x="9043" y="6333"/>
                </a:cubicBezTo>
                <a:lnTo>
                  <a:pt x="9043" y="6616"/>
                </a:lnTo>
                <a:cubicBezTo>
                  <a:pt x="9043" y="6868"/>
                  <a:pt x="8854" y="7026"/>
                  <a:pt x="8665" y="7026"/>
                </a:cubicBezTo>
                <a:cubicBezTo>
                  <a:pt x="8476" y="7026"/>
                  <a:pt x="8224" y="6805"/>
                  <a:pt x="8224" y="6616"/>
                </a:cubicBezTo>
                <a:lnTo>
                  <a:pt x="8224" y="6333"/>
                </a:lnTo>
                <a:cubicBezTo>
                  <a:pt x="7751" y="6175"/>
                  <a:pt x="7405" y="5702"/>
                  <a:pt x="7405" y="5167"/>
                </a:cubicBezTo>
                <a:cubicBezTo>
                  <a:pt x="7405" y="4915"/>
                  <a:pt x="7594" y="4757"/>
                  <a:pt x="7783" y="4757"/>
                </a:cubicBezTo>
                <a:cubicBezTo>
                  <a:pt x="8003" y="4757"/>
                  <a:pt x="8192" y="4978"/>
                  <a:pt x="8192" y="5167"/>
                </a:cubicBezTo>
                <a:cubicBezTo>
                  <a:pt x="8192" y="5387"/>
                  <a:pt x="8381" y="5608"/>
                  <a:pt x="8633" y="5608"/>
                </a:cubicBezTo>
                <a:cubicBezTo>
                  <a:pt x="8854" y="5608"/>
                  <a:pt x="9011" y="5387"/>
                  <a:pt x="9011" y="5167"/>
                </a:cubicBezTo>
                <a:cubicBezTo>
                  <a:pt x="9011" y="4915"/>
                  <a:pt x="8696" y="4694"/>
                  <a:pt x="8350" y="4442"/>
                </a:cubicBezTo>
                <a:cubicBezTo>
                  <a:pt x="7909" y="4127"/>
                  <a:pt x="7373" y="3749"/>
                  <a:pt x="7373" y="3088"/>
                </a:cubicBezTo>
                <a:cubicBezTo>
                  <a:pt x="7373" y="2520"/>
                  <a:pt x="7720" y="2079"/>
                  <a:pt x="8192" y="1890"/>
                </a:cubicBezTo>
                <a:lnTo>
                  <a:pt x="8192" y="1607"/>
                </a:lnTo>
                <a:cubicBezTo>
                  <a:pt x="8192" y="1386"/>
                  <a:pt x="8381" y="1229"/>
                  <a:pt x="8633" y="1229"/>
                </a:cubicBezTo>
                <a:close/>
                <a:moveTo>
                  <a:pt x="6050" y="6616"/>
                </a:moveTo>
                <a:lnTo>
                  <a:pt x="5073" y="10239"/>
                </a:lnTo>
                <a:lnTo>
                  <a:pt x="4853" y="9388"/>
                </a:lnTo>
                <a:cubicBezTo>
                  <a:pt x="4793" y="9168"/>
                  <a:pt x="4617" y="9049"/>
                  <a:pt x="4433" y="9049"/>
                </a:cubicBezTo>
                <a:cubicBezTo>
                  <a:pt x="4328" y="9049"/>
                  <a:pt x="4220" y="9088"/>
                  <a:pt x="4128" y="9168"/>
                </a:cubicBezTo>
                <a:lnTo>
                  <a:pt x="1450" y="11846"/>
                </a:lnTo>
                <a:lnTo>
                  <a:pt x="852" y="11279"/>
                </a:lnTo>
                <a:lnTo>
                  <a:pt x="3530" y="8601"/>
                </a:lnTo>
                <a:cubicBezTo>
                  <a:pt x="3782" y="8349"/>
                  <a:pt x="3656" y="7939"/>
                  <a:pt x="3341" y="7876"/>
                </a:cubicBezTo>
                <a:lnTo>
                  <a:pt x="2490" y="7624"/>
                </a:lnTo>
                <a:lnTo>
                  <a:pt x="6050" y="6616"/>
                </a:lnTo>
                <a:close/>
                <a:moveTo>
                  <a:pt x="8665" y="0"/>
                </a:moveTo>
                <a:cubicBezTo>
                  <a:pt x="6365" y="0"/>
                  <a:pt x="4538" y="1859"/>
                  <a:pt x="4538" y="4127"/>
                </a:cubicBezTo>
                <a:cubicBezTo>
                  <a:pt x="4538" y="4852"/>
                  <a:pt x="4695" y="5513"/>
                  <a:pt x="5042" y="6112"/>
                </a:cubicBezTo>
                <a:lnTo>
                  <a:pt x="820" y="7341"/>
                </a:lnTo>
                <a:cubicBezTo>
                  <a:pt x="442" y="7435"/>
                  <a:pt x="442" y="8034"/>
                  <a:pt x="820" y="8128"/>
                </a:cubicBezTo>
                <a:lnTo>
                  <a:pt x="2490" y="8538"/>
                </a:lnTo>
                <a:lnTo>
                  <a:pt x="316" y="10712"/>
                </a:lnTo>
                <a:cubicBezTo>
                  <a:pt x="1" y="11027"/>
                  <a:pt x="1" y="11594"/>
                  <a:pt x="316" y="11909"/>
                </a:cubicBezTo>
                <a:lnTo>
                  <a:pt x="915" y="12476"/>
                </a:lnTo>
                <a:cubicBezTo>
                  <a:pt x="1072" y="12633"/>
                  <a:pt x="1285" y="12712"/>
                  <a:pt x="1497" y="12712"/>
                </a:cubicBezTo>
                <a:cubicBezTo>
                  <a:pt x="1710" y="12712"/>
                  <a:pt x="1923" y="12633"/>
                  <a:pt x="2080" y="12476"/>
                </a:cubicBezTo>
                <a:lnTo>
                  <a:pt x="4254" y="10334"/>
                </a:lnTo>
                <a:lnTo>
                  <a:pt x="4695" y="11972"/>
                </a:lnTo>
                <a:cubicBezTo>
                  <a:pt x="4759" y="12180"/>
                  <a:pt x="4930" y="12291"/>
                  <a:pt x="5098" y="12291"/>
                </a:cubicBezTo>
                <a:cubicBezTo>
                  <a:pt x="5261" y="12291"/>
                  <a:pt x="5421" y="12188"/>
                  <a:pt x="5483" y="11972"/>
                </a:cubicBezTo>
                <a:lnTo>
                  <a:pt x="6712" y="7750"/>
                </a:lnTo>
                <a:cubicBezTo>
                  <a:pt x="7279" y="8065"/>
                  <a:pt x="7972" y="8286"/>
                  <a:pt x="8665" y="8286"/>
                </a:cubicBezTo>
                <a:cubicBezTo>
                  <a:pt x="10965" y="8286"/>
                  <a:pt x="12792" y="6427"/>
                  <a:pt x="12792" y="4127"/>
                </a:cubicBezTo>
                <a:cubicBezTo>
                  <a:pt x="12760" y="1859"/>
                  <a:pt x="10902" y="0"/>
                  <a:pt x="86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18" name="Google Shape;6918;p66"/>
          <p:cNvGrpSpPr/>
          <p:nvPr/>
        </p:nvGrpSpPr>
        <p:grpSpPr>
          <a:xfrm>
            <a:off x="2622889" y="2404203"/>
            <a:ext cx="370934" cy="367521"/>
            <a:chOff x="-63679950" y="4093450"/>
            <a:chExt cx="320600" cy="317650"/>
          </a:xfrm>
        </p:grpSpPr>
        <p:sp>
          <p:nvSpPr>
            <p:cNvPr id="6919" name="Google Shape;6919;p66"/>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0" name="Google Shape;6920;p66"/>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1" name="Google Shape;6921;p66"/>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2" name="Google Shape;6922;p66"/>
          <p:cNvGrpSpPr/>
          <p:nvPr/>
        </p:nvGrpSpPr>
        <p:grpSpPr>
          <a:xfrm>
            <a:off x="1283006" y="2897205"/>
            <a:ext cx="366364" cy="367290"/>
            <a:chOff x="-61784125" y="3377700"/>
            <a:chExt cx="316650" cy="317450"/>
          </a:xfrm>
        </p:grpSpPr>
        <p:sp>
          <p:nvSpPr>
            <p:cNvPr id="6923" name="Google Shape;6923;p66"/>
            <p:cNvSpPr/>
            <p:nvPr/>
          </p:nvSpPr>
          <p:spPr>
            <a:xfrm>
              <a:off x="-61688025" y="3460400"/>
              <a:ext cx="124450" cy="51225"/>
            </a:xfrm>
            <a:custGeom>
              <a:avLst/>
              <a:gdLst/>
              <a:ahLst/>
              <a:cxnLst/>
              <a:rect l="l" t="t" r="r" b="b"/>
              <a:pathLst>
                <a:path w="4978" h="2049" extrusionOk="0">
                  <a:moveTo>
                    <a:pt x="630" y="1"/>
                  </a:moveTo>
                  <a:cubicBezTo>
                    <a:pt x="252" y="442"/>
                    <a:pt x="0" y="1041"/>
                    <a:pt x="0" y="1671"/>
                  </a:cubicBezTo>
                  <a:cubicBezTo>
                    <a:pt x="0" y="1891"/>
                    <a:pt x="189" y="2049"/>
                    <a:pt x="441" y="2049"/>
                  </a:cubicBezTo>
                  <a:lnTo>
                    <a:pt x="4568" y="2049"/>
                  </a:lnTo>
                  <a:cubicBezTo>
                    <a:pt x="4820" y="2049"/>
                    <a:pt x="4978" y="1860"/>
                    <a:pt x="4978" y="1671"/>
                  </a:cubicBezTo>
                  <a:cubicBezTo>
                    <a:pt x="4978" y="1041"/>
                    <a:pt x="4726" y="442"/>
                    <a:pt x="4348" y="1"/>
                  </a:cubicBezTo>
                  <a:cubicBezTo>
                    <a:pt x="3875" y="568"/>
                    <a:pt x="3182" y="852"/>
                    <a:pt x="2489" y="852"/>
                  </a:cubicBezTo>
                  <a:cubicBezTo>
                    <a:pt x="1827" y="852"/>
                    <a:pt x="1134" y="568"/>
                    <a:pt x="6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4" name="Google Shape;6924;p66"/>
            <p:cNvSpPr/>
            <p:nvPr/>
          </p:nvSpPr>
          <p:spPr>
            <a:xfrm>
              <a:off x="-61677800" y="3518900"/>
              <a:ext cx="104775" cy="61850"/>
            </a:xfrm>
            <a:custGeom>
              <a:avLst/>
              <a:gdLst/>
              <a:ahLst/>
              <a:cxnLst/>
              <a:rect l="l" t="t" r="r" b="b"/>
              <a:pathLst>
                <a:path w="4191" h="2474" extrusionOk="0">
                  <a:moveTo>
                    <a:pt x="2096" y="0"/>
                  </a:moveTo>
                  <a:cubicBezTo>
                    <a:pt x="1985" y="0"/>
                    <a:pt x="1875" y="40"/>
                    <a:pt x="1796" y="118"/>
                  </a:cubicBezTo>
                  <a:lnTo>
                    <a:pt x="158" y="1757"/>
                  </a:lnTo>
                  <a:cubicBezTo>
                    <a:pt x="1" y="1914"/>
                    <a:pt x="1" y="2198"/>
                    <a:pt x="158" y="2355"/>
                  </a:cubicBezTo>
                  <a:cubicBezTo>
                    <a:pt x="237" y="2434"/>
                    <a:pt x="339" y="2473"/>
                    <a:pt x="442" y="2473"/>
                  </a:cubicBezTo>
                  <a:cubicBezTo>
                    <a:pt x="544" y="2473"/>
                    <a:pt x="646" y="2434"/>
                    <a:pt x="725" y="2355"/>
                  </a:cubicBezTo>
                  <a:lnTo>
                    <a:pt x="2111" y="969"/>
                  </a:lnTo>
                  <a:lnTo>
                    <a:pt x="3498" y="2355"/>
                  </a:lnTo>
                  <a:cubicBezTo>
                    <a:pt x="3576" y="2434"/>
                    <a:pt x="3687" y="2473"/>
                    <a:pt x="3797" y="2473"/>
                  </a:cubicBezTo>
                  <a:cubicBezTo>
                    <a:pt x="3907" y="2473"/>
                    <a:pt x="4017" y="2434"/>
                    <a:pt x="4096" y="2355"/>
                  </a:cubicBezTo>
                  <a:cubicBezTo>
                    <a:pt x="4191" y="2198"/>
                    <a:pt x="4191" y="1914"/>
                    <a:pt x="4033" y="1757"/>
                  </a:cubicBezTo>
                  <a:lnTo>
                    <a:pt x="2395" y="118"/>
                  </a:lnTo>
                  <a:cubicBezTo>
                    <a:pt x="2316" y="40"/>
                    <a:pt x="2206" y="0"/>
                    <a:pt x="2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5" name="Google Shape;6925;p66"/>
            <p:cNvSpPr/>
            <p:nvPr/>
          </p:nvSpPr>
          <p:spPr>
            <a:xfrm>
              <a:off x="-61667550" y="3377700"/>
              <a:ext cx="82700" cy="82725"/>
            </a:xfrm>
            <a:custGeom>
              <a:avLst/>
              <a:gdLst/>
              <a:ahLst/>
              <a:cxnLst/>
              <a:rect l="l" t="t" r="r" b="b"/>
              <a:pathLst>
                <a:path w="3308" h="3309" extrusionOk="0">
                  <a:moveTo>
                    <a:pt x="1670" y="1"/>
                  </a:moveTo>
                  <a:cubicBezTo>
                    <a:pt x="756" y="1"/>
                    <a:pt x="0" y="757"/>
                    <a:pt x="0" y="1671"/>
                  </a:cubicBezTo>
                  <a:cubicBezTo>
                    <a:pt x="0" y="2584"/>
                    <a:pt x="756" y="3309"/>
                    <a:pt x="1670" y="3309"/>
                  </a:cubicBezTo>
                  <a:cubicBezTo>
                    <a:pt x="2584" y="3309"/>
                    <a:pt x="3308" y="2584"/>
                    <a:pt x="3308" y="1671"/>
                  </a:cubicBezTo>
                  <a:cubicBezTo>
                    <a:pt x="3308" y="757"/>
                    <a:pt x="2584"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6" name="Google Shape;6926;p66"/>
            <p:cNvSpPr/>
            <p:nvPr/>
          </p:nvSpPr>
          <p:spPr>
            <a:xfrm>
              <a:off x="-61591150" y="3643150"/>
              <a:ext cx="123675" cy="51200"/>
            </a:xfrm>
            <a:custGeom>
              <a:avLst/>
              <a:gdLst/>
              <a:ahLst/>
              <a:cxnLst/>
              <a:rect l="l" t="t" r="r" b="b"/>
              <a:pathLst>
                <a:path w="4947" h="2048" extrusionOk="0">
                  <a:moveTo>
                    <a:pt x="630" y="0"/>
                  </a:moveTo>
                  <a:cubicBezTo>
                    <a:pt x="221" y="410"/>
                    <a:pt x="0" y="1008"/>
                    <a:pt x="0" y="1638"/>
                  </a:cubicBezTo>
                  <a:cubicBezTo>
                    <a:pt x="0" y="1890"/>
                    <a:pt x="189" y="2048"/>
                    <a:pt x="378" y="2048"/>
                  </a:cubicBezTo>
                  <a:lnTo>
                    <a:pt x="4505" y="2048"/>
                  </a:lnTo>
                  <a:cubicBezTo>
                    <a:pt x="4757" y="2048"/>
                    <a:pt x="4946" y="1827"/>
                    <a:pt x="4946" y="1638"/>
                  </a:cubicBezTo>
                  <a:cubicBezTo>
                    <a:pt x="4946" y="1008"/>
                    <a:pt x="4726" y="410"/>
                    <a:pt x="4316" y="0"/>
                  </a:cubicBezTo>
                  <a:cubicBezTo>
                    <a:pt x="3844" y="536"/>
                    <a:pt x="3182" y="819"/>
                    <a:pt x="2458" y="819"/>
                  </a:cubicBezTo>
                  <a:cubicBezTo>
                    <a:pt x="1796" y="819"/>
                    <a:pt x="1134" y="536"/>
                    <a:pt x="6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7" name="Google Shape;6927;p66"/>
            <p:cNvSpPr/>
            <p:nvPr/>
          </p:nvSpPr>
          <p:spPr>
            <a:xfrm>
              <a:off x="-61570675" y="3560450"/>
              <a:ext cx="82725" cy="82725"/>
            </a:xfrm>
            <a:custGeom>
              <a:avLst/>
              <a:gdLst/>
              <a:ahLst/>
              <a:cxnLst/>
              <a:rect l="l" t="t" r="r" b="b"/>
              <a:pathLst>
                <a:path w="3309" h="3309" extrusionOk="0">
                  <a:moveTo>
                    <a:pt x="1670" y="0"/>
                  </a:moveTo>
                  <a:cubicBezTo>
                    <a:pt x="756" y="0"/>
                    <a:pt x="0" y="725"/>
                    <a:pt x="0" y="1638"/>
                  </a:cubicBezTo>
                  <a:cubicBezTo>
                    <a:pt x="0" y="2552"/>
                    <a:pt x="756" y="3308"/>
                    <a:pt x="1670" y="3308"/>
                  </a:cubicBezTo>
                  <a:cubicBezTo>
                    <a:pt x="2552" y="3308"/>
                    <a:pt x="3308" y="2552"/>
                    <a:pt x="3308" y="1638"/>
                  </a:cubicBezTo>
                  <a:cubicBezTo>
                    <a:pt x="3308" y="725"/>
                    <a:pt x="2552"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8" name="Google Shape;6928;p66"/>
            <p:cNvSpPr/>
            <p:nvPr/>
          </p:nvSpPr>
          <p:spPr>
            <a:xfrm>
              <a:off x="-61784125" y="3643925"/>
              <a:ext cx="124450" cy="51225"/>
            </a:xfrm>
            <a:custGeom>
              <a:avLst/>
              <a:gdLst/>
              <a:ahLst/>
              <a:cxnLst/>
              <a:rect l="l" t="t" r="r" b="b"/>
              <a:pathLst>
                <a:path w="4978" h="2049" extrusionOk="0">
                  <a:moveTo>
                    <a:pt x="662" y="1"/>
                  </a:moveTo>
                  <a:cubicBezTo>
                    <a:pt x="252" y="442"/>
                    <a:pt x="32" y="1009"/>
                    <a:pt x="32" y="1639"/>
                  </a:cubicBezTo>
                  <a:cubicBezTo>
                    <a:pt x="0" y="1859"/>
                    <a:pt x="189" y="2048"/>
                    <a:pt x="410" y="2048"/>
                  </a:cubicBezTo>
                  <a:lnTo>
                    <a:pt x="4569" y="2048"/>
                  </a:lnTo>
                  <a:cubicBezTo>
                    <a:pt x="4789" y="2048"/>
                    <a:pt x="4978" y="1859"/>
                    <a:pt x="4978" y="1639"/>
                  </a:cubicBezTo>
                  <a:cubicBezTo>
                    <a:pt x="4978" y="1009"/>
                    <a:pt x="4758" y="442"/>
                    <a:pt x="4348" y="1"/>
                  </a:cubicBezTo>
                  <a:cubicBezTo>
                    <a:pt x="3876" y="536"/>
                    <a:pt x="3214" y="820"/>
                    <a:pt x="2521" y="820"/>
                  </a:cubicBezTo>
                  <a:cubicBezTo>
                    <a:pt x="1828" y="820"/>
                    <a:pt x="1166" y="536"/>
                    <a:pt x="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9" name="Google Shape;6929;p66"/>
            <p:cNvSpPr/>
            <p:nvPr/>
          </p:nvSpPr>
          <p:spPr>
            <a:xfrm>
              <a:off x="-61763650" y="3560450"/>
              <a:ext cx="82725" cy="82725"/>
            </a:xfrm>
            <a:custGeom>
              <a:avLst/>
              <a:gdLst/>
              <a:ahLst/>
              <a:cxnLst/>
              <a:rect l="l" t="t" r="r" b="b"/>
              <a:pathLst>
                <a:path w="3309" h="3309" extrusionOk="0">
                  <a:moveTo>
                    <a:pt x="1670" y="0"/>
                  </a:moveTo>
                  <a:cubicBezTo>
                    <a:pt x="757" y="0"/>
                    <a:pt x="1" y="725"/>
                    <a:pt x="1" y="1638"/>
                  </a:cubicBezTo>
                  <a:cubicBezTo>
                    <a:pt x="1" y="2552"/>
                    <a:pt x="757" y="3308"/>
                    <a:pt x="1670" y="3308"/>
                  </a:cubicBezTo>
                  <a:cubicBezTo>
                    <a:pt x="2552" y="3308"/>
                    <a:pt x="3309" y="2552"/>
                    <a:pt x="3309" y="1638"/>
                  </a:cubicBezTo>
                  <a:cubicBezTo>
                    <a:pt x="3309" y="725"/>
                    <a:pt x="2552"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30" name="Google Shape;6930;p66"/>
          <p:cNvGrpSpPr/>
          <p:nvPr/>
        </p:nvGrpSpPr>
        <p:grpSpPr>
          <a:xfrm>
            <a:off x="1283006" y="3347607"/>
            <a:ext cx="366364" cy="367290"/>
            <a:chOff x="-61783350" y="3743950"/>
            <a:chExt cx="316650" cy="317450"/>
          </a:xfrm>
        </p:grpSpPr>
        <p:sp>
          <p:nvSpPr>
            <p:cNvPr id="6931" name="Google Shape;6931;p66"/>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2" name="Google Shape;6932;p66"/>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33" name="Google Shape;6933;p66"/>
          <p:cNvSpPr/>
          <p:nvPr/>
        </p:nvSpPr>
        <p:spPr>
          <a:xfrm>
            <a:off x="1282887" y="3806407"/>
            <a:ext cx="366364" cy="366682"/>
          </a:xfrm>
          <a:custGeom>
            <a:avLst/>
            <a:gdLst/>
            <a:ahLst/>
            <a:cxnLst/>
            <a:rect l="l" t="t" r="r" b="b"/>
            <a:pathLst>
              <a:path w="12666" h="12677" extrusionOk="0">
                <a:moveTo>
                  <a:pt x="8916" y="1639"/>
                </a:moveTo>
                <a:cubicBezTo>
                  <a:pt x="9137" y="1639"/>
                  <a:pt x="9294" y="1828"/>
                  <a:pt x="9294" y="2048"/>
                </a:cubicBezTo>
                <a:cubicBezTo>
                  <a:pt x="9294" y="2269"/>
                  <a:pt x="9105" y="2458"/>
                  <a:pt x="8916" y="2458"/>
                </a:cubicBezTo>
                <a:lnTo>
                  <a:pt x="3655" y="2458"/>
                </a:lnTo>
                <a:cubicBezTo>
                  <a:pt x="3434" y="2458"/>
                  <a:pt x="3245" y="2269"/>
                  <a:pt x="3245" y="2048"/>
                </a:cubicBezTo>
                <a:cubicBezTo>
                  <a:pt x="3245" y="1796"/>
                  <a:pt x="3434" y="1639"/>
                  <a:pt x="3655" y="1639"/>
                </a:cubicBezTo>
                <a:close/>
                <a:moveTo>
                  <a:pt x="10555" y="3245"/>
                </a:moveTo>
                <a:cubicBezTo>
                  <a:pt x="10807" y="3245"/>
                  <a:pt x="10964" y="3434"/>
                  <a:pt x="10964" y="3686"/>
                </a:cubicBezTo>
                <a:cubicBezTo>
                  <a:pt x="10964" y="3939"/>
                  <a:pt x="10807" y="4128"/>
                  <a:pt x="10555" y="4128"/>
                </a:cubicBezTo>
                <a:lnTo>
                  <a:pt x="2017" y="4128"/>
                </a:lnTo>
                <a:cubicBezTo>
                  <a:pt x="1765" y="4128"/>
                  <a:pt x="1607" y="3939"/>
                  <a:pt x="1607" y="3686"/>
                </a:cubicBezTo>
                <a:cubicBezTo>
                  <a:pt x="1607" y="3434"/>
                  <a:pt x="1828" y="3245"/>
                  <a:pt x="2017" y="3245"/>
                </a:cubicBezTo>
                <a:close/>
                <a:moveTo>
                  <a:pt x="6711" y="5766"/>
                </a:moveTo>
                <a:cubicBezTo>
                  <a:pt x="7593" y="5766"/>
                  <a:pt x="8349" y="6522"/>
                  <a:pt x="8349" y="7436"/>
                </a:cubicBezTo>
                <a:cubicBezTo>
                  <a:pt x="8349" y="8349"/>
                  <a:pt x="7593" y="9074"/>
                  <a:pt x="6711" y="9074"/>
                </a:cubicBezTo>
                <a:cubicBezTo>
                  <a:pt x="5797" y="9074"/>
                  <a:pt x="5041" y="8349"/>
                  <a:pt x="5041" y="7436"/>
                </a:cubicBezTo>
                <a:cubicBezTo>
                  <a:pt x="5041" y="6522"/>
                  <a:pt x="5797" y="5766"/>
                  <a:pt x="6711" y="5766"/>
                </a:cubicBezTo>
                <a:close/>
                <a:moveTo>
                  <a:pt x="2048" y="0"/>
                </a:moveTo>
                <a:cubicBezTo>
                  <a:pt x="1828" y="0"/>
                  <a:pt x="1670" y="189"/>
                  <a:pt x="1670" y="378"/>
                </a:cubicBezTo>
                <a:cubicBezTo>
                  <a:pt x="1670" y="1040"/>
                  <a:pt x="1103" y="1639"/>
                  <a:pt x="410" y="1639"/>
                </a:cubicBezTo>
                <a:cubicBezTo>
                  <a:pt x="158" y="1639"/>
                  <a:pt x="0" y="1828"/>
                  <a:pt x="0" y="2048"/>
                </a:cubicBezTo>
                <a:lnTo>
                  <a:pt x="0" y="6994"/>
                </a:lnTo>
                <a:cubicBezTo>
                  <a:pt x="0" y="7247"/>
                  <a:pt x="189" y="7404"/>
                  <a:pt x="410" y="7404"/>
                </a:cubicBezTo>
                <a:cubicBezTo>
                  <a:pt x="1072" y="7404"/>
                  <a:pt x="1670" y="7940"/>
                  <a:pt x="1670" y="8601"/>
                </a:cubicBezTo>
                <a:cubicBezTo>
                  <a:pt x="1670" y="8853"/>
                  <a:pt x="1859" y="9042"/>
                  <a:pt x="2048" y="9042"/>
                </a:cubicBezTo>
                <a:lnTo>
                  <a:pt x="4884" y="9042"/>
                </a:lnTo>
                <a:lnTo>
                  <a:pt x="5073" y="9231"/>
                </a:lnTo>
                <a:lnTo>
                  <a:pt x="5073" y="12224"/>
                </a:lnTo>
                <a:cubicBezTo>
                  <a:pt x="5073" y="12468"/>
                  <a:pt x="5298" y="12654"/>
                  <a:pt x="5517" y="12654"/>
                </a:cubicBezTo>
                <a:cubicBezTo>
                  <a:pt x="5581" y="12654"/>
                  <a:pt x="5645" y="12638"/>
                  <a:pt x="5703" y="12602"/>
                </a:cubicBezTo>
                <a:lnTo>
                  <a:pt x="6743" y="11909"/>
                </a:lnTo>
                <a:lnTo>
                  <a:pt x="7782" y="12602"/>
                </a:lnTo>
                <a:cubicBezTo>
                  <a:pt x="7850" y="12653"/>
                  <a:pt x="7926" y="12676"/>
                  <a:pt x="8002" y="12676"/>
                </a:cubicBezTo>
                <a:cubicBezTo>
                  <a:pt x="8210" y="12676"/>
                  <a:pt x="8412" y="12501"/>
                  <a:pt x="8412" y="12224"/>
                </a:cubicBezTo>
                <a:lnTo>
                  <a:pt x="8412" y="9231"/>
                </a:lnTo>
                <a:lnTo>
                  <a:pt x="8601" y="9042"/>
                </a:lnTo>
                <a:lnTo>
                  <a:pt x="10618" y="9042"/>
                </a:lnTo>
                <a:cubicBezTo>
                  <a:pt x="10838" y="9042"/>
                  <a:pt x="10996" y="8853"/>
                  <a:pt x="10996" y="8601"/>
                </a:cubicBezTo>
                <a:cubicBezTo>
                  <a:pt x="10996" y="7940"/>
                  <a:pt x="11563" y="7404"/>
                  <a:pt x="12224" y="7404"/>
                </a:cubicBezTo>
                <a:cubicBezTo>
                  <a:pt x="12445" y="7404"/>
                  <a:pt x="12665" y="7184"/>
                  <a:pt x="12665" y="6994"/>
                </a:cubicBezTo>
                <a:lnTo>
                  <a:pt x="12665" y="2048"/>
                </a:lnTo>
                <a:cubicBezTo>
                  <a:pt x="12602" y="1796"/>
                  <a:pt x="12445" y="1639"/>
                  <a:pt x="12224" y="1639"/>
                </a:cubicBezTo>
                <a:cubicBezTo>
                  <a:pt x="11531" y="1639"/>
                  <a:pt x="10996" y="1103"/>
                  <a:pt x="10996" y="378"/>
                </a:cubicBezTo>
                <a:cubicBezTo>
                  <a:pt x="10996" y="158"/>
                  <a:pt x="10807" y="0"/>
                  <a:pt x="105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4" name="Google Shape;6934;p66"/>
          <p:cNvSpPr/>
          <p:nvPr/>
        </p:nvSpPr>
        <p:spPr>
          <a:xfrm>
            <a:off x="3505689" y="2907052"/>
            <a:ext cx="366364" cy="347563"/>
          </a:xfrm>
          <a:custGeom>
            <a:avLst/>
            <a:gdLst/>
            <a:ahLst/>
            <a:cxnLst/>
            <a:rect l="l" t="t" r="r" b="b"/>
            <a:pathLst>
              <a:path w="12666" h="12016" extrusionOk="0">
                <a:moveTo>
                  <a:pt x="3844" y="5105"/>
                </a:moveTo>
                <a:cubicBezTo>
                  <a:pt x="4096" y="5105"/>
                  <a:pt x="4285" y="5325"/>
                  <a:pt x="4285" y="5514"/>
                </a:cubicBezTo>
                <a:lnTo>
                  <a:pt x="4285" y="7153"/>
                </a:lnTo>
                <a:cubicBezTo>
                  <a:pt x="4285" y="7405"/>
                  <a:pt x="4096" y="7562"/>
                  <a:pt x="3844" y="7562"/>
                </a:cubicBezTo>
                <a:lnTo>
                  <a:pt x="2206" y="7562"/>
                </a:lnTo>
                <a:cubicBezTo>
                  <a:pt x="1954" y="7562"/>
                  <a:pt x="1765" y="7342"/>
                  <a:pt x="1765" y="7153"/>
                </a:cubicBezTo>
                <a:lnTo>
                  <a:pt x="1765" y="5514"/>
                </a:lnTo>
                <a:cubicBezTo>
                  <a:pt x="1765" y="5262"/>
                  <a:pt x="1954" y="5105"/>
                  <a:pt x="2206" y="5105"/>
                </a:cubicBezTo>
                <a:close/>
                <a:moveTo>
                  <a:pt x="7215" y="1765"/>
                </a:moveTo>
                <a:cubicBezTo>
                  <a:pt x="7436" y="1765"/>
                  <a:pt x="7593" y="1954"/>
                  <a:pt x="7593" y="2206"/>
                </a:cubicBezTo>
                <a:lnTo>
                  <a:pt x="7593" y="7153"/>
                </a:lnTo>
                <a:cubicBezTo>
                  <a:pt x="7593" y="7405"/>
                  <a:pt x="7404" y="7562"/>
                  <a:pt x="7215" y="7562"/>
                </a:cubicBezTo>
                <a:lnTo>
                  <a:pt x="5545" y="7562"/>
                </a:lnTo>
                <a:cubicBezTo>
                  <a:pt x="5325" y="7562"/>
                  <a:pt x="5167" y="7342"/>
                  <a:pt x="5167" y="7153"/>
                </a:cubicBezTo>
                <a:lnTo>
                  <a:pt x="5167" y="2206"/>
                </a:lnTo>
                <a:cubicBezTo>
                  <a:pt x="5167" y="1954"/>
                  <a:pt x="5356" y="1765"/>
                  <a:pt x="5545" y="1765"/>
                </a:cubicBezTo>
                <a:close/>
                <a:moveTo>
                  <a:pt x="10523" y="4286"/>
                </a:moveTo>
                <a:cubicBezTo>
                  <a:pt x="10744" y="4286"/>
                  <a:pt x="10901" y="4475"/>
                  <a:pt x="10901" y="4664"/>
                </a:cubicBezTo>
                <a:lnTo>
                  <a:pt x="10901" y="7153"/>
                </a:lnTo>
                <a:cubicBezTo>
                  <a:pt x="10901" y="7405"/>
                  <a:pt x="10712" y="7562"/>
                  <a:pt x="10523" y="7562"/>
                </a:cubicBezTo>
                <a:lnTo>
                  <a:pt x="8853" y="7562"/>
                </a:lnTo>
                <a:cubicBezTo>
                  <a:pt x="8633" y="7562"/>
                  <a:pt x="8475" y="7342"/>
                  <a:pt x="8475" y="7153"/>
                </a:cubicBezTo>
                <a:lnTo>
                  <a:pt x="8475" y="4664"/>
                </a:lnTo>
                <a:cubicBezTo>
                  <a:pt x="8475" y="4443"/>
                  <a:pt x="8664" y="4286"/>
                  <a:pt x="8853" y="4286"/>
                </a:cubicBezTo>
                <a:close/>
                <a:moveTo>
                  <a:pt x="6333" y="1"/>
                </a:moveTo>
                <a:cubicBezTo>
                  <a:pt x="2836" y="1"/>
                  <a:pt x="0" y="2490"/>
                  <a:pt x="0" y="5514"/>
                </a:cubicBezTo>
                <a:cubicBezTo>
                  <a:pt x="0" y="6900"/>
                  <a:pt x="599" y="8224"/>
                  <a:pt x="1639" y="9200"/>
                </a:cubicBezTo>
                <a:lnTo>
                  <a:pt x="1639" y="11626"/>
                </a:lnTo>
                <a:cubicBezTo>
                  <a:pt x="1639" y="11856"/>
                  <a:pt x="1832" y="12016"/>
                  <a:pt x="2045" y="12016"/>
                </a:cubicBezTo>
                <a:cubicBezTo>
                  <a:pt x="2153" y="12016"/>
                  <a:pt x="2267" y="11974"/>
                  <a:pt x="2363" y="11878"/>
                </a:cubicBezTo>
                <a:lnTo>
                  <a:pt x="3749" y="10492"/>
                </a:lnTo>
                <a:cubicBezTo>
                  <a:pt x="4569" y="10839"/>
                  <a:pt x="5419" y="10965"/>
                  <a:pt x="6333" y="10965"/>
                </a:cubicBezTo>
                <a:cubicBezTo>
                  <a:pt x="9830" y="10965"/>
                  <a:pt x="12665" y="8507"/>
                  <a:pt x="12665" y="5451"/>
                </a:cubicBezTo>
                <a:cubicBezTo>
                  <a:pt x="12665" y="2427"/>
                  <a:pt x="9830"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5" name="Google Shape;6935;p66"/>
          <p:cNvSpPr/>
          <p:nvPr/>
        </p:nvSpPr>
        <p:spPr>
          <a:xfrm>
            <a:off x="3504778" y="3387693"/>
            <a:ext cx="368186" cy="287081"/>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36" name="Google Shape;6936;p66"/>
          <p:cNvGrpSpPr/>
          <p:nvPr/>
        </p:nvGrpSpPr>
        <p:grpSpPr>
          <a:xfrm>
            <a:off x="3504430" y="3807440"/>
            <a:ext cx="369112" cy="364657"/>
            <a:chOff x="-59869425" y="4102225"/>
            <a:chExt cx="319025" cy="315175"/>
          </a:xfrm>
        </p:grpSpPr>
        <p:sp>
          <p:nvSpPr>
            <p:cNvPr id="6937" name="Google Shape;6937;p66"/>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8" name="Google Shape;6938;p66"/>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9" name="Google Shape;6939;p66"/>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0" name="Google Shape;6940;p66"/>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1" name="Google Shape;6941;p66"/>
          <p:cNvGrpSpPr/>
          <p:nvPr/>
        </p:nvGrpSpPr>
        <p:grpSpPr>
          <a:xfrm>
            <a:off x="2623233" y="4276262"/>
            <a:ext cx="366364" cy="365467"/>
            <a:chOff x="-59029025" y="3711650"/>
            <a:chExt cx="316650" cy="315875"/>
          </a:xfrm>
        </p:grpSpPr>
        <p:sp>
          <p:nvSpPr>
            <p:cNvPr id="6942" name="Google Shape;6942;p66"/>
            <p:cNvSpPr/>
            <p:nvPr/>
          </p:nvSpPr>
          <p:spPr>
            <a:xfrm>
              <a:off x="-59029025" y="3712450"/>
              <a:ext cx="70125" cy="70125"/>
            </a:xfrm>
            <a:custGeom>
              <a:avLst/>
              <a:gdLst/>
              <a:ahLst/>
              <a:cxnLst/>
              <a:rect l="l" t="t" r="r" b="b"/>
              <a:pathLst>
                <a:path w="2805" h="2805" extrusionOk="0">
                  <a:moveTo>
                    <a:pt x="1229" y="0"/>
                  </a:moveTo>
                  <a:cubicBezTo>
                    <a:pt x="568" y="0"/>
                    <a:pt x="1" y="568"/>
                    <a:pt x="1" y="1229"/>
                  </a:cubicBezTo>
                  <a:cubicBezTo>
                    <a:pt x="1" y="1891"/>
                    <a:pt x="568" y="2458"/>
                    <a:pt x="1229" y="2458"/>
                  </a:cubicBezTo>
                  <a:cubicBezTo>
                    <a:pt x="1419" y="2458"/>
                    <a:pt x="1576" y="2426"/>
                    <a:pt x="1734" y="2332"/>
                  </a:cubicBezTo>
                  <a:lnTo>
                    <a:pt x="2206" y="2804"/>
                  </a:lnTo>
                  <a:cubicBezTo>
                    <a:pt x="2458" y="2489"/>
                    <a:pt x="2584" y="2426"/>
                    <a:pt x="2805" y="2206"/>
                  </a:cubicBezTo>
                  <a:lnTo>
                    <a:pt x="2332" y="1733"/>
                  </a:lnTo>
                  <a:cubicBezTo>
                    <a:pt x="2427" y="1576"/>
                    <a:pt x="2458" y="1387"/>
                    <a:pt x="2458" y="1229"/>
                  </a:cubicBezTo>
                  <a:cubicBezTo>
                    <a:pt x="2458" y="568"/>
                    <a:pt x="1923" y="0"/>
                    <a:pt x="12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3" name="Google Shape;6943;p66"/>
            <p:cNvSpPr/>
            <p:nvPr/>
          </p:nvSpPr>
          <p:spPr>
            <a:xfrm>
              <a:off x="-58782500" y="3958175"/>
              <a:ext cx="70125" cy="69350"/>
            </a:xfrm>
            <a:custGeom>
              <a:avLst/>
              <a:gdLst/>
              <a:ahLst/>
              <a:cxnLst/>
              <a:rect l="l" t="t" r="r" b="b"/>
              <a:pathLst>
                <a:path w="2805" h="2774" extrusionOk="0">
                  <a:moveTo>
                    <a:pt x="599" y="1"/>
                  </a:moveTo>
                  <a:cubicBezTo>
                    <a:pt x="379" y="222"/>
                    <a:pt x="316" y="316"/>
                    <a:pt x="1" y="568"/>
                  </a:cubicBezTo>
                  <a:lnTo>
                    <a:pt x="473" y="1041"/>
                  </a:lnTo>
                  <a:cubicBezTo>
                    <a:pt x="379" y="1198"/>
                    <a:pt x="347" y="1387"/>
                    <a:pt x="347" y="1576"/>
                  </a:cubicBezTo>
                  <a:cubicBezTo>
                    <a:pt x="347" y="2238"/>
                    <a:pt x="914" y="2773"/>
                    <a:pt x="1576" y="2773"/>
                  </a:cubicBezTo>
                  <a:cubicBezTo>
                    <a:pt x="2238" y="2773"/>
                    <a:pt x="2805" y="2238"/>
                    <a:pt x="2805" y="1576"/>
                  </a:cubicBezTo>
                  <a:cubicBezTo>
                    <a:pt x="2805" y="883"/>
                    <a:pt x="2238" y="348"/>
                    <a:pt x="1576" y="348"/>
                  </a:cubicBezTo>
                  <a:cubicBezTo>
                    <a:pt x="1387" y="348"/>
                    <a:pt x="1230" y="379"/>
                    <a:pt x="1072" y="474"/>
                  </a:cubicBezTo>
                  <a:lnTo>
                    <a:pt x="5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4" name="Google Shape;6944;p66"/>
            <p:cNvSpPr/>
            <p:nvPr/>
          </p:nvSpPr>
          <p:spPr>
            <a:xfrm>
              <a:off x="-58782500" y="3711650"/>
              <a:ext cx="70125" cy="70125"/>
            </a:xfrm>
            <a:custGeom>
              <a:avLst/>
              <a:gdLst/>
              <a:ahLst/>
              <a:cxnLst/>
              <a:rect l="l" t="t" r="r" b="b"/>
              <a:pathLst>
                <a:path w="2805" h="2805" extrusionOk="0">
                  <a:moveTo>
                    <a:pt x="1576" y="1"/>
                  </a:moveTo>
                  <a:cubicBezTo>
                    <a:pt x="914" y="1"/>
                    <a:pt x="347" y="568"/>
                    <a:pt x="347" y="1230"/>
                  </a:cubicBezTo>
                  <a:cubicBezTo>
                    <a:pt x="347" y="1419"/>
                    <a:pt x="379" y="1576"/>
                    <a:pt x="473" y="1734"/>
                  </a:cubicBezTo>
                  <a:lnTo>
                    <a:pt x="1" y="2206"/>
                  </a:lnTo>
                  <a:cubicBezTo>
                    <a:pt x="284" y="2458"/>
                    <a:pt x="347" y="2521"/>
                    <a:pt x="599" y="2805"/>
                  </a:cubicBezTo>
                  <a:lnTo>
                    <a:pt x="1072" y="2332"/>
                  </a:lnTo>
                  <a:cubicBezTo>
                    <a:pt x="1230" y="2395"/>
                    <a:pt x="1419" y="2458"/>
                    <a:pt x="1576" y="2458"/>
                  </a:cubicBezTo>
                  <a:cubicBezTo>
                    <a:pt x="2238" y="2458"/>
                    <a:pt x="2805" y="1891"/>
                    <a:pt x="2805" y="1230"/>
                  </a:cubicBezTo>
                  <a:cubicBezTo>
                    <a:pt x="2805" y="568"/>
                    <a:pt x="2238" y="1"/>
                    <a:pt x="15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5" name="Google Shape;6945;p66"/>
            <p:cNvSpPr/>
            <p:nvPr/>
          </p:nvSpPr>
          <p:spPr>
            <a:xfrm>
              <a:off x="-58911650" y="3880200"/>
              <a:ext cx="79550" cy="30750"/>
            </a:xfrm>
            <a:custGeom>
              <a:avLst/>
              <a:gdLst/>
              <a:ahLst/>
              <a:cxnLst/>
              <a:rect l="l" t="t" r="r" b="b"/>
              <a:pathLst>
                <a:path w="3182" h="1230" extrusionOk="0">
                  <a:moveTo>
                    <a:pt x="1607" y="1"/>
                  </a:moveTo>
                  <a:cubicBezTo>
                    <a:pt x="819" y="1"/>
                    <a:pt x="189" y="505"/>
                    <a:pt x="0" y="1230"/>
                  </a:cubicBezTo>
                  <a:lnTo>
                    <a:pt x="3182" y="1230"/>
                  </a:lnTo>
                  <a:cubicBezTo>
                    <a:pt x="3025" y="537"/>
                    <a:pt x="2394" y="1"/>
                    <a:pt x="16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6" name="Google Shape;6946;p66"/>
            <p:cNvSpPr/>
            <p:nvPr/>
          </p:nvSpPr>
          <p:spPr>
            <a:xfrm>
              <a:off x="-58891975" y="3818000"/>
              <a:ext cx="41775" cy="41750"/>
            </a:xfrm>
            <a:custGeom>
              <a:avLst/>
              <a:gdLst/>
              <a:ahLst/>
              <a:cxnLst/>
              <a:rect l="l" t="t" r="r" b="b"/>
              <a:pathLst>
                <a:path w="1671" h="1670" extrusionOk="0">
                  <a:moveTo>
                    <a:pt x="851" y="0"/>
                  </a:moveTo>
                  <a:cubicBezTo>
                    <a:pt x="379" y="0"/>
                    <a:pt x="1" y="378"/>
                    <a:pt x="1" y="819"/>
                  </a:cubicBezTo>
                  <a:cubicBezTo>
                    <a:pt x="1" y="1292"/>
                    <a:pt x="379" y="1670"/>
                    <a:pt x="851" y="1670"/>
                  </a:cubicBezTo>
                  <a:cubicBezTo>
                    <a:pt x="1292" y="1670"/>
                    <a:pt x="1670" y="1292"/>
                    <a:pt x="1670" y="819"/>
                  </a:cubicBezTo>
                  <a:cubicBezTo>
                    <a:pt x="1670" y="378"/>
                    <a:pt x="1292" y="0"/>
                    <a:pt x="8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7" name="Google Shape;6947;p66"/>
            <p:cNvSpPr/>
            <p:nvPr/>
          </p:nvSpPr>
          <p:spPr>
            <a:xfrm>
              <a:off x="-58983325" y="3755775"/>
              <a:ext cx="227625" cy="226850"/>
            </a:xfrm>
            <a:custGeom>
              <a:avLst/>
              <a:gdLst/>
              <a:ahLst/>
              <a:cxnLst/>
              <a:rect l="l" t="t" r="r" b="b"/>
              <a:pathLst>
                <a:path w="9105" h="9074" extrusionOk="0">
                  <a:moveTo>
                    <a:pt x="4537" y="1701"/>
                  </a:moveTo>
                  <a:cubicBezTo>
                    <a:pt x="5419" y="1701"/>
                    <a:pt x="6175" y="2458"/>
                    <a:pt x="6175" y="3371"/>
                  </a:cubicBezTo>
                  <a:cubicBezTo>
                    <a:pt x="6175" y="3781"/>
                    <a:pt x="6018" y="4190"/>
                    <a:pt x="5702" y="4505"/>
                  </a:cubicBezTo>
                  <a:cubicBezTo>
                    <a:pt x="6459" y="4946"/>
                    <a:pt x="6994" y="5734"/>
                    <a:pt x="6994" y="6679"/>
                  </a:cubicBezTo>
                  <a:cubicBezTo>
                    <a:pt x="6963" y="6868"/>
                    <a:pt x="6805" y="7057"/>
                    <a:pt x="6585" y="7057"/>
                  </a:cubicBezTo>
                  <a:lnTo>
                    <a:pt x="2426" y="7057"/>
                  </a:lnTo>
                  <a:cubicBezTo>
                    <a:pt x="2205" y="7057"/>
                    <a:pt x="2048" y="6868"/>
                    <a:pt x="2048" y="6679"/>
                  </a:cubicBezTo>
                  <a:cubicBezTo>
                    <a:pt x="2048" y="5734"/>
                    <a:pt x="2552" y="4946"/>
                    <a:pt x="3340" y="4505"/>
                  </a:cubicBezTo>
                  <a:cubicBezTo>
                    <a:pt x="3056" y="4190"/>
                    <a:pt x="2867" y="3781"/>
                    <a:pt x="2867" y="3371"/>
                  </a:cubicBezTo>
                  <a:cubicBezTo>
                    <a:pt x="2867" y="2458"/>
                    <a:pt x="3623" y="1701"/>
                    <a:pt x="4537" y="1701"/>
                  </a:cubicBezTo>
                  <a:close/>
                  <a:moveTo>
                    <a:pt x="4537" y="0"/>
                  </a:moveTo>
                  <a:cubicBezTo>
                    <a:pt x="2016" y="0"/>
                    <a:pt x="0" y="2048"/>
                    <a:pt x="0" y="4537"/>
                  </a:cubicBezTo>
                  <a:cubicBezTo>
                    <a:pt x="0" y="7057"/>
                    <a:pt x="2048" y="9074"/>
                    <a:pt x="4537" y="9074"/>
                  </a:cubicBezTo>
                  <a:cubicBezTo>
                    <a:pt x="7057" y="9074"/>
                    <a:pt x="9042" y="7026"/>
                    <a:pt x="9042" y="4537"/>
                  </a:cubicBezTo>
                  <a:cubicBezTo>
                    <a:pt x="9105" y="2017"/>
                    <a:pt x="7057" y="0"/>
                    <a:pt x="45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8" name="Google Shape;6948;p66"/>
            <p:cNvSpPr/>
            <p:nvPr/>
          </p:nvSpPr>
          <p:spPr>
            <a:xfrm>
              <a:off x="-59029025" y="3956600"/>
              <a:ext cx="70900" cy="70925"/>
            </a:xfrm>
            <a:custGeom>
              <a:avLst/>
              <a:gdLst/>
              <a:ahLst/>
              <a:cxnLst/>
              <a:rect l="l" t="t" r="r" b="b"/>
              <a:pathLst>
                <a:path w="2836" h="2837" extrusionOk="0">
                  <a:moveTo>
                    <a:pt x="2269" y="1"/>
                  </a:moveTo>
                  <a:lnTo>
                    <a:pt x="1734" y="537"/>
                  </a:lnTo>
                  <a:cubicBezTo>
                    <a:pt x="1576" y="442"/>
                    <a:pt x="1387" y="411"/>
                    <a:pt x="1229" y="411"/>
                  </a:cubicBezTo>
                  <a:cubicBezTo>
                    <a:pt x="568" y="411"/>
                    <a:pt x="1" y="946"/>
                    <a:pt x="1" y="1639"/>
                  </a:cubicBezTo>
                  <a:cubicBezTo>
                    <a:pt x="1" y="2301"/>
                    <a:pt x="568" y="2836"/>
                    <a:pt x="1229" y="2836"/>
                  </a:cubicBezTo>
                  <a:cubicBezTo>
                    <a:pt x="1891" y="2836"/>
                    <a:pt x="2458" y="2301"/>
                    <a:pt x="2458" y="1639"/>
                  </a:cubicBezTo>
                  <a:cubicBezTo>
                    <a:pt x="2458" y="1419"/>
                    <a:pt x="2427" y="1261"/>
                    <a:pt x="2332" y="1104"/>
                  </a:cubicBezTo>
                  <a:lnTo>
                    <a:pt x="2836" y="600"/>
                  </a:lnTo>
                  <a:cubicBezTo>
                    <a:pt x="2584" y="379"/>
                    <a:pt x="2490" y="285"/>
                    <a:pt x="22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9" name="Google Shape;6949;p66"/>
          <p:cNvGrpSpPr/>
          <p:nvPr/>
        </p:nvGrpSpPr>
        <p:grpSpPr>
          <a:xfrm>
            <a:off x="4859311" y="1532317"/>
            <a:ext cx="351940" cy="348188"/>
            <a:chOff x="581525" y="3254850"/>
            <a:chExt cx="297750" cy="294575"/>
          </a:xfrm>
        </p:grpSpPr>
        <p:sp>
          <p:nvSpPr>
            <p:cNvPr id="6950" name="Google Shape;6950;p66"/>
            <p:cNvSpPr/>
            <p:nvPr/>
          </p:nvSpPr>
          <p:spPr>
            <a:xfrm>
              <a:off x="616950" y="3358025"/>
              <a:ext cx="89025" cy="86650"/>
            </a:xfrm>
            <a:custGeom>
              <a:avLst/>
              <a:gdLst/>
              <a:ahLst/>
              <a:cxnLst/>
              <a:rect l="l" t="t" r="r" b="b"/>
              <a:pathLst>
                <a:path w="3561" h="3466" extrusionOk="0">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1" name="Google Shape;6951;p66"/>
            <p:cNvSpPr/>
            <p:nvPr/>
          </p:nvSpPr>
          <p:spPr>
            <a:xfrm>
              <a:off x="721725" y="3254850"/>
              <a:ext cx="157550" cy="155975"/>
            </a:xfrm>
            <a:custGeom>
              <a:avLst/>
              <a:gdLst/>
              <a:ahLst/>
              <a:cxnLst/>
              <a:rect l="l" t="t" r="r" b="b"/>
              <a:pathLst>
                <a:path w="6302" h="6239" extrusionOk="0">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2" name="Google Shape;6952;p66"/>
            <p:cNvSpPr/>
            <p:nvPr/>
          </p:nvSpPr>
          <p:spPr>
            <a:xfrm>
              <a:off x="581525" y="3440725"/>
              <a:ext cx="157550" cy="108700"/>
            </a:xfrm>
            <a:custGeom>
              <a:avLst/>
              <a:gdLst/>
              <a:ahLst/>
              <a:cxnLst/>
              <a:rect l="l" t="t" r="r" b="b"/>
              <a:pathLst>
                <a:path w="6302" h="4348" extrusionOk="0">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3" name="Google Shape;6953;p66"/>
          <p:cNvGrpSpPr/>
          <p:nvPr/>
        </p:nvGrpSpPr>
        <p:grpSpPr>
          <a:xfrm>
            <a:off x="4858380" y="1971253"/>
            <a:ext cx="353802" cy="351497"/>
            <a:chOff x="580725" y="3617925"/>
            <a:chExt cx="299325" cy="297375"/>
          </a:xfrm>
        </p:grpSpPr>
        <p:sp>
          <p:nvSpPr>
            <p:cNvPr id="6954" name="Google Shape;6954;p66"/>
            <p:cNvSpPr/>
            <p:nvPr/>
          </p:nvSpPr>
          <p:spPr>
            <a:xfrm>
              <a:off x="609075" y="3662050"/>
              <a:ext cx="51225" cy="51200"/>
            </a:xfrm>
            <a:custGeom>
              <a:avLst/>
              <a:gdLst/>
              <a:ahLst/>
              <a:cxnLst/>
              <a:rect l="l" t="t" r="r" b="b"/>
              <a:pathLst>
                <a:path w="2049" h="2048" extrusionOk="0">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5" name="Google Shape;6955;p66"/>
            <p:cNvSpPr/>
            <p:nvPr/>
          </p:nvSpPr>
          <p:spPr>
            <a:xfrm>
              <a:off x="668950" y="3617925"/>
              <a:ext cx="122875" cy="104475"/>
            </a:xfrm>
            <a:custGeom>
              <a:avLst/>
              <a:gdLst/>
              <a:ahLst/>
              <a:cxnLst/>
              <a:rect l="l" t="t" r="r" b="b"/>
              <a:pathLst>
                <a:path w="4915" h="4179" extrusionOk="0">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6" name="Google Shape;6956;p66"/>
            <p:cNvSpPr/>
            <p:nvPr/>
          </p:nvSpPr>
          <p:spPr>
            <a:xfrm>
              <a:off x="580725" y="3721900"/>
              <a:ext cx="141800" cy="192025"/>
            </a:xfrm>
            <a:custGeom>
              <a:avLst/>
              <a:gdLst/>
              <a:ahLst/>
              <a:cxnLst/>
              <a:rect l="l" t="t" r="r" b="b"/>
              <a:pathLst>
                <a:path w="5672" h="7681" extrusionOk="0">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7" name="Google Shape;6957;p66"/>
            <p:cNvSpPr/>
            <p:nvPr/>
          </p:nvSpPr>
          <p:spPr>
            <a:xfrm>
              <a:off x="800475" y="3662050"/>
              <a:ext cx="51225" cy="51200"/>
            </a:xfrm>
            <a:custGeom>
              <a:avLst/>
              <a:gdLst/>
              <a:ahLst/>
              <a:cxnLst/>
              <a:rect l="l" t="t" r="r" b="b"/>
              <a:pathLst>
                <a:path w="2049" h="2048" extrusionOk="0">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8" name="Google Shape;6958;p66"/>
            <p:cNvSpPr/>
            <p:nvPr/>
          </p:nvSpPr>
          <p:spPr>
            <a:xfrm>
              <a:off x="738250" y="3722700"/>
              <a:ext cx="141800" cy="192600"/>
            </a:xfrm>
            <a:custGeom>
              <a:avLst/>
              <a:gdLst/>
              <a:ahLst/>
              <a:cxnLst/>
              <a:rect l="l" t="t" r="r" b="b"/>
              <a:pathLst>
                <a:path w="5672" h="7704" extrusionOk="0">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9" name="Google Shape;6959;p66"/>
          <p:cNvGrpSpPr/>
          <p:nvPr/>
        </p:nvGrpSpPr>
        <p:grpSpPr>
          <a:xfrm>
            <a:off x="4860242" y="2418443"/>
            <a:ext cx="350079" cy="350079"/>
            <a:chOff x="583100" y="3982600"/>
            <a:chExt cx="296175" cy="296175"/>
          </a:xfrm>
        </p:grpSpPr>
        <p:sp>
          <p:nvSpPr>
            <p:cNvPr id="6960" name="Google Shape;6960;p66"/>
            <p:cNvSpPr/>
            <p:nvPr/>
          </p:nvSpPr>
          <p:spPr>
            <a:xfrm>
              <a:off x="694925" y="3982600"/>
              <a:ext cx="70925" cy="68550"/>
            </a:xfrm>
            <a:custGeom>
              <a:avLst/>
              <a:gdLst/>
              <a:ahLst/>
              <a:cxnLst/>
              <a:rect l="l" t="t" r="r" b="b"/>
              <a:pathLst>
                <a:path w="2837" h="2742" extrusionOk="0">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66"/>
            <p:cNvSpPr/>
            <p:nvPr/>
          </p:nvSpPr>
          <p:spPr>
            <a:xfrm>
              <a:off x="609075" y="4139350"/>
              <a:ext cx="69350" cy="68525"/>
            </a:xfrm>
            <a:custGeom>
              <a:avLst/>
              <a:gdLst/>
              <a:ahLst/>
              <a:cxnLst/>
              <a:rect l="l" t="t" r="r" b="b"/>
              <a:pathLst>
                <a:path w="2774" h="2741"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2" name="Google Shape;6962;p66"/>
            <p:cNvSpPr/>
            <p:nvPr/>
          </p:nvSpPr>
          <p:spPr>
            <a:xfrm>
              <a:off x="783925" y="4140125"/>
              <a:ext cx="68550" cy="68550"/>
            </a:xfrm>
            <a:custGeom>
              <a:avLst/>
              <a:gdLst/>
              <a:ahLst/>
              <a:cxnLst/>
              <a:rect l="l" t="t" r="r" b="b"/>
              <a:pathLst>
                <a:path w="2742" h="2742" extrusionOk="0">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3" name="Google Shape;6963;p66"/>
            <p:cNvSpPr/>
            <p:nvPr/>
          </p:nvSpPr>
          <p:spPr>
            <a:xfrm>
              <a:off x="583100" y="4207075"/>
              <a:ext cx="122100" cy="71700"/>
            </a:xfrm>
            <a:custGeom>
              <a:avLst/>
              <a:gdLst/>
              <a:ahLst/>
              <a:cxnLst/>
              <a:rect l="l" t="t" r="r" b="b"/>
              <a:pathLst>
                <a:path w="4884" h="2868" extrusionOk="0">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4" name="Google Shape;6964;p66"/>
            <p:cNvSpPr/>
            <p:nvPr/>
          </p:nvSpPr>
          <p:spPr>
            <a:xfrm>
              <a:off x="669725" y="4049550"/>
              <a:ext cx="122900" cy="72475"/>
            </a:xfrm>
            <a:custGeom>
              <a:avLst/>
              <a:gdLst/>
              <a:ahLst/>
              <a:cxnLst/>
              <a:rect l="l" t="t" r="r" b="b"/>
              <a:pathLst>
                <a:path w="4916" h="2899" extrusionOk="0">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5" name="Google Shape;6965;p66"/>
            <p:cNvSpPr/>
            <p:nvPr/>
          </p:nvSpPr>
          <p:spPr>
            <a:xfrm>
              <a:off x="757150" y="4207075"/>
              <a:ext cx="122125" cy="71700"/>
            </a:xfrm>
            <a:custGeom>
              <a:avLst/>
              <a:gdLst/>
              <a:ahLst/>
              <a:cxnLst/>
              <a:rect l="l" t="t" r="r" b="b"/>
              <a:pathLst>
                <a:path w="4885" h="2868" extrusionOk="0">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6" name="Google Shape;6966;p66"/>
            <p:cNvSpPr/>
            <p:nvPr/>
          </p:nvSpPr>
          <p:spPr>
            <a:xfrm>
              <a:off x="691775" y="4139350"/>
              <a:ext cx="77225" cy="64600"/>
            </a:xfrm>
            <a:custGeom>
              <a:avLst/>
              <a:gdLst/>
              <a:ahLst/>
              <a:cxnLst/>
              <a:rect l="l" t="t" r="r" b="b"/>
              <a:pathLst>
                <a:path w="3089" h="2584" extrusionOk="0">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7" name="Google Shape;6967;p66"/>
          <p:cNvGrpSpPr/>
          <p:nvPr/>
        </p:nvGrpSpPr>
        <p:grpSpPr>
          <a:xfrm>
            <a:off x="7092856" y="1532067"/>
            <a:ext cx="307231" cy="348690"/>
            <a:chOff x="2423775" y="3226875"/>
            <a:chExt cx="259925" cy="295000"/>
          </a:xfrm>
        </p:grpSpPr>
        <p:sp>
          <p:nvSpPr>
            <p:cNvPr id="6968" name="Google Shape;6968;p66"/>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9" name="Google Shape;6969;p66"/>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0" name="Google Shape;6970;p66"/>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1" name="Google Shape;6971;p66"/>
          <p:cNvGrpSpPr/>
          <p:nvPr/>
        </p:nvGrpSpPr>
        <p:grpSpPr>
          <a:xfrm>
            <a:off x="7070043" y="1973352"/>
            <a:ext cx="352857" cy="347301"/>
            <a:chOff x="2404875" y="3592725"/>
            <a:chExt cx="298525" cy="293825"/>
          </a:xfrm>
        </p:grpSpPr>
        <p:sp>
          <p:nvSpPr>
            <p:cNvPr id="6972" name="Google Shape;6972;p66"/>
            <p:cNvSpPr/>
            <p:nvPr/>
          </p:nvSpPr>
          <p:spPr>
            <a:xfrm>
              <a:off x="2404875" y="3747900"/>
              <a:ext cx="52775" cy="138650"/>
            </a:xfrm>
            <a:custGeom>
              <a:avLst/>
              <a:gdLst/>
              <a:ahLst/>
              <a:cxnLst/>
              <a:rect l="l" t="t" r="r" b="b"/>
              <a:pathLst>
                <a:path w="2111" h="5546" extrusionOk="0">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66"/>
            <p:cNvSpPr/>
            <p:nvPr/>
          </p:nvSpPr>
          <p:spPr>
            <a:xfrm>
              <a:off x="2458425" y="3592725"/>
              <a:ext cx="190625" cy="160700"/>
            </a:xfrm>
            <a:custGeom>
              <a:avLst/>
              <a:gdLst/>
              <a:ahLst/>
              <a:cxnLst/>
              <a:rect l="l" t="t" r="r" b="b"/>
              <a:pathLst>
                <a:path w="7625" h="6428" extrusionOk="0">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4" name="Google Shape;6974;p66"/>
            <p:cNvSpPr/>
            <p:nvPr/>
          </p:nvSpPr>
          <p:spPr>
            <a:xfrm>
              <a:off x="2474975" y="3742775"/>
              <a:ext cx="228425" cy="125650"/>
            </a:xfrm>
            <a:custGeom>
              <a:avLst/>
              <a:gdLst/>
              <a:ahLst/>
              <a:cxnLst/>
              <a:rect l="l" t="t" r="r" b="b"/>
              <a:pathLst>
                <a:path w="9137" h="5026" extrusionOk="0">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5" name="Google Shape;6975;p66"/>
          <p:cNvGrpSpPr/>
          <p:nvPr/>
        </p:nvGrpSpPr>
        <p:grpSpPr>
          <a:xfrm>
            <a:off x="7070974" y="2418917"/>
            <a:ext cx="350995" cy="349133"/>
            <a:chOff x="2404875" y="3955825"/>
            <a:chExt cx="296950" cy="295375"/>
          </a:xfrm>
        </p:grpSpPr>
        <p:sp>
          <p:nvSpPr>
            <p:cNvPr id="6976" name="Google Shape;6976;p66"/>
            <p:cNvSpPr/>
            <p:nvPr/>
          </p:nvSpPr>
          <p:spPr>
            <a:xfrm>
              <a:off x="2404875" y="3955825"/>
              <a:ext cx="219775" cy="224500"/>
            </a:xfrm>
            <a:custGeom>
              <a:avLst/>
              <a:gdLst/>
              <a:ahLst/>
              <a:cxnLst/>
              <a:rect l="l" t="t" r="r" b="b"/>
              <a:pathLst>
                <a:path w="8791" h="8980" extrusionOk="0">
                  <a:moveTo>
                    <a:pt x="4537" y="0"/>
                  </a:moveTo>
                  <a:cubicBezTo>
                    <a:pt x="2048" y="0"/>
                    <a:pt x="0" y="2017"/>
                    <a:pt x="0" y="4506"/>
                  </a:cubicBezTo>
                  <a:cubicBezTo>
                    <a:pt x="0" y="6963"/>
                    <a:pt x="2048" y="8979"/>
                    <a:pt x="4537" y="8979"/>
                  </a:cubicBezTo>
                  <a:cubicBezTo>
                    <a:pt x="6459" y="8979"/>
                    <a:pt x="8160" y="7719"/>
                    <a:pt x="8790" y="5986"/>
                  </a:cubicBezTo>
                  <a:cubicBezTo>
                    <a:pt x="8633" y="5860"/>
                    <a:pt x="8443" y="5640"/>
                    <a:pt x="8286" y="5514"/>
                  </a:cubicBezTo>
                  <a:lnTo>
                    <a:pt x="7498" y="5514"/>
                  </a:lnTo>
                  <a:cubicBezTo>
                    <a:pt x="7057" y="6742"/>
                    <a:pt x="5923" y="7593"/>
                    <a:pt x="4568" y="7593"/>
                  </a:cubicBezTo>
                  <a:cubicBezTo>
                    <a:pt x="2836" y="7593"/>
                    <a:pt x="1481" y="6175"/>
                    <a:pt x="1481" y="4506"/>
                  </a:cubicBezTo>
                  <a:cubicBezTo>
                    <a:pt x="1481" y="2804"/>
                    <a:pt x="2867" y="1387"/>
                    <a:pt x="4568" y="1387"/>
                  </a:cubicBezTo>
                  <a:cubicBezTo>
                    <a:pt x="5923" y="1387"/>
                    <a:pt x="7057" y="2237"/>
                    <a:pt x="7498" y="3466"/>
                  </a:cubicBezTo>
                  <a:lnTo>
                    <a:pt x="8286" y="3466"/>
                  </a:lnTo>
                  <a:cubicBezTo>
                    <a:pt x="8443" y="3308"/>
                    <a:pt x="8633" y="3088"/>
                    <a:pt x="8790" y="2993"/>
                  </a:cubicBezTo>
                  <a:cubicBezTo>
                    <a:pt x="8160" y="1261"/>
                    <a:pt x="6522" y="0"/>
                    <a:pt x="45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7" name="Google Shape;6977;p66"/>
            <p:cNvSpPr/>
            <p:nvPr/>
          </p:nvSpPr>
          <p:spPr>
            <a:xfrm>
              <a:off x="2510400" y="4024075"/>
              <a:ext cx="191425" cy="87575"/>
            </a:xfrm>
            <a:custGeom>
              <a:avLst/>
              <a:gdLst/>
              <a:ahLst/>
              <a:cxnLst/>
              <a:rect l="l" t="t" r="r" b="b"/>
              <a:pathLst>
                <a:path w="7657" h="3503" extrusionOk="0">
                  <a:moveTo>
                    <a:pt x="7260" y="0"/>
                  </a:moveTo>
                  <a:cubicBezTo>
                    <a:pt x="7232" y="0"/>
                    <a:pt x="7206" y="4"/>
                    <a:pt x="7184" y="11"/>
                  </a:cubicBezTo>
                  <a:lnTo>
                    <a:pt x="5073" y="736"/>
                  </a:lnTo>
                  <a:cubicBezTo>
                    <a:pt x="5042" y="736"/>
                    <a:pt x="5010" y="767"/>
                    <a:pt x="4947" y="799"/>
                  </a:cubicBezTo>
                  <a:lnTo>
                    <a:pt x="4380" y="1398"/>
                  </a:lnTo>
                  <a:lnTo>
                    <a:pt x="347" y="1398"/>
                  </a:lnTo>
                  <a:cubicBezTo>
                    <a:pt x="158" y="1398"/>
                    <a:pt x="1" y="1555"/>
                    <a:pt x="1" y="1744"/>
                  </a:cubicBezTo>
                  <a:cubicBezTo>
                    <a:pt x="1" y="1965"/>
                    <a:pt x="158" y="2122"/>
                    <a:pt x="347" y="2122"/>
                  </a:cubicBezTo>
                  <a:lnTo>
                    <a:pt x="4380" y="2122"/>
                  </a:lnTo>
                  <a:lnTo>
                    <a:pt x="4947" y="2689"/>
                  </a:lnTo>
                  <a:cubicBezTo>
                    <a:pt x="5010" y="2752"/>
                    <a:pt x="5042" y="2784"/>
                    <a:pt x="5073" y="2784"/>
                  </a:cubicBezTo>
                  <a:lnTo>
                    <a:pt x="7184" y="3477"/>
                  </a:lnTo>
                  <a:cubicBezTo>
                    <a:pt x="7210" y="3494"/>
                    <a:pt x="7242" y="3502"/>
                    <a:pt x="7275" y="3502"/>
                  </a:cubicBezTo>
                  <a:cubicBezTo>
                    <a:pt x="7362" y="3502"/>
                    <a:pt x="7462" y="3451"/>
                    <a:pt x="7531" y="3382"/>
                  </a:cubicBezTo>
                  <a:cubicBezTo>
                    <a:pt x="7594" y="3256"/>
                    <a:pt x="7657" y="3099"/>
                    <a:pt x="7562" y="2973"/>
                  </a:cubicBezTo>
                  <a:lnTo>
                    <a:pt x="6932" y="1744"/>
                  </a:lnTo>
                  <a:lnTo>
                    <a:pt x="7562" y="547"/>
                  </a:lnTo>
                  <a:cubicBezTo>
                    <a:pt x="7657" y="389"/>
                    <a:pt x="7594" y="232"/>
                    <a:pt x="7531" y="137"/>
                  </a:cubicBezTo>
                  <a:cubicBezTo>
                    <a:pt x="7458" y="41"/>
                    <a:pt x="7349" y="0"/>
                    <a:pt x="72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8" name="Google Shape;6978;p66"/>
            <p:cNvSpPr/>
            <p:nvPr/>
          </p:nvSpPr>
          <p:spPr>
            <a:xfrm>
              <a:off x="2424550" y="4188175"/>
              <a:ext cx="189050" cy="63025"/>
            </a:xfrm>
            <a:custGeom>
              <a:avLst/>
              <a:gdLst/>
              <a:ahLst/>
              <a:cxnLst/>
              <a:rect l="l" t="t" r="r" b="b"/>
              <a:pathLst>
                <a:path w="7562" h="2521" extrusionOk="0">
                  <a:moveTo>
                    <a:pt x="1828" y="0"/>
                  </a:moveTo>
                  <a:lnTo>
                    <a:pt x="1482" y="1135"/>
                  </a:lnTo>
                  <a:lnTo>
                    <a:pt x="1040" y="1135"/>
                  </a:lnTo>
                  <a:cubicBezTo>
                    <a:pt x="442" y="1135"/>
                    <a:pt x="1" y="1607"/>
                    <a:pt x="1" y="2174"/>
                  </a:cubicBezTo>
                  <a:cubicBezTo>
                    <a:pt x="1" y="2363"/>
                    <a:pt x="158" y="2521"/>
                    <a:pt x="379" y="2521"/>
                  </a:cubicBezTo>
                  <a:lnTo>
                    <a:pt x="7310" y="2521"/>
                  </a:lnTo>
                  <a:cubicBezTo>
                    <a:pt x="7404" y="2489"/>
                    <a:pt x="7562" y="2363"/>
                    <a:pt x="7562" y="2174"/>
                  </a:cubicBezTo>
                  <a:cubicBezTo>
                    <a:pt x="7562" y="1576"/>
                    <a:pt x="7089" y="1135"/>
                    <a:pt x="6554" y="1135"/>
                  </a:cubicBezTo>
                  <a:lnTo>
                    <a:pt x="6113" y="1135"/>
                  </a:lnTo>
                  <a:lnTo>
                    <a:pt x="5766" y="0"/>
                  </a:lnTo>
                  <a:cubicBezTo>
                    <a:pt x="5168" y="252"/>
                    <a:pt x="4506" y="410"/>
                    <a:pt x="3781" y="410"/>
                  </a:cubicBezTo>
                  <a:cubicBezTo>
                    <a:pt x="3088" y="410"/>
                    <a:pt x="2427" y="252"/>
                    <a:pt x="18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9" name="Google Shape;6979;p66"/>
            <p:cNvSpPr/>
            <p:nvPr/>
          </p:nvSpPr>
          <p:spPr>
            <a:xfrm>
              <a:off x="2457625" y="4007025"/>
              <a:ext cx="115025" cy="122100"/>
            </a:xfrm>
            <a:custGeom>
              <a:avLst/>
              <a:gdLst/>
              <a:ahLst/>
              <a:cxnLst/>
              <a:rect l="l" t="t" r="r" b="b"/>
              <a:pathLst>
                <a:path w="4601" h="4884" extrusionOk="0">
                  <a:moveTo>
                    <a:pt x="2427" y="0"/>
                  </a:moveTo>
                  <a:cubicBezTo>
                    <a:pt x="1104" y="0"/>
                    <a:pt x="1" y="1103"/>
                    <a:pt x="1" y="2458"/>
                  </a:cubicBezTo>
                  <a:cubicBezTo>
                    <a:pt x="1" y="3781"/>
                    <a:pt x="1104" y="4884"/>
                    <a:pt x="2427" y="4884"/>
                  </a:cubicBezTo>
                  <a:cubicBezTo>
                    <a:pt x="3404" y="4884"/>
                    <a:pt x="4254" y="4348"/>
                    <a:pt x="4601" y="3497"/>
                  </a:cubicBezTo>
                  <a:lnTo>
                    <a:pt x="2427" y="3497"/>
                  </a:lnTo>
                  <a:cubicBezTo>
                    <a:pt x="1828" y="3497"/>
                    <a:pt x="1419" y="3025"/>
                    <a:pt x="1419" y="2489"/>
                  </a:cubicBezTo>
                  <a:cubicBezTo>
                    <a:pt x="1356" y="1859"/>
                    <a:pt x="1828" y="1386"/>
                    <a:pt x="2427" y="1386"/>
                  </a:cubicBezTo>
                  <a:lnTo>
                    <a:pt x="4601" y="1386"/>
                  </a:lnTo>
                  <a:cubicBezTo>
                    <a:pt x="4191" y="567"/>
                    <a:pt x="3372" y="0"/>
                    <a:pt x="2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0" name="Google Shape;6980;p66"/>
          <p:cNvGrpSpPr/>
          <p:nvPr/>
        </p:nvGrpSpPr>
        <p:grpSpPr>
          <a:xfrm>
            <a:off x="5764954" y="2883111"/>
            <a:ext cx="349163" cy="350079"/>
            <a:chOff x="4263650" y="3235150"/>
            <a:chExt cx="295400" cy="296175"/>
          </a:xfrm>
        </p:grpSpPr>
        <p:sp>
          <p:nvSpPr>
            <p:cNvPr id="6981" name="Google Shape;6981;p66"/>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2" name="Google Shape;6982;p66"/>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3" name="Google Shape;6983;p66"/>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4" name="Google Shape;6984;p66"/>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5" name="Google Shape;6985;p66"/>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6" name="Google Shape;6986;p66"/>
          <p:cNvGrpSpPr/>
          <p:nvPr/>
        </p:nvGrpSpPr>
        <p:grpSpPr>
          <a:xfrm>
            <a:off x="5762634" y="3342272"/>
            <a:ext cx="353802" cy="327739"/>
            <a:chOff x="4266025" y="3609275"/>
            <a:chExt cx="299325" cy="277275"/>
          </a:xfrm>
        </p:grpSpPr>
        <p:sp>
          <p:nvSpPr>
            <p:cNvPr id="6987" name="Google Shape;6987;p66"/>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8" name="Google Shape;6988;p66"/>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9" name="Google Shape;6989;p66"/>
          <p:cNvGrpSpPr/>
          <p:nvPr/>
        </p:nvGrpSpPr>
        <p:grpSpPr>
          <a:xfrm>
            <a:off x="5763092" y="3807659"/>
            <a:ext cx="352886" cy="349133"/>
            <a:chOff x="4263650" y="3963700"/>
            <a:chExt cx="298550" cy="295375"/>
          </a:xfrm>
        </p:grpSpPr>
        <p:sp>
          <p:nvSpPr>
            <p:cNvPr id="6990" name="Google Shape;6990;p66"/>
            <p:cNvSpPr/>
            <p:nvPr/>
          </p:nvSpPr>
          <p:spPr>
            <a:xfrm>
              <a:off x="4384950" y="3963700"/>
              <a:ext cx="53575" cy="51225"/>
            </a:xfrm>
            <a:custGeom>
              <a:avLst/>
              <a:gdLst/>
              <a:ahLst/>
              <a:cxnLst/>
              <a:rect l="l" t="t" r="r" b="b"/>
              <a:pathLst>
                <a:path w="2143" h="2049" extrusionOk="0">
                  <a:moveTo>
                    <a:pt x="1072" y="1"/>
                  </a:moveTo>
                  <a:cubicBezTo>
                    <a:pt x="473" y="1"/>
                    <a:pt x="1" y="473"/>
                    <a:pt x="1" y="1040"/>
                  </a:cubicBezTo>
                  <a:cubicBezTo>
                    <a:pt x="1" y="1607"/>
                    <a:pt x="473" y="2048"/>
                    <a:pt x="1072" y="2048"/>
                  </a:cubicBezTo>
                  <a:cubicBezTo>
                    <a:pt x="1670" y="2048"/>
                    <a:pt x="2143" y="1576"/>
                    <a:pt x="2143" y="1040"/>
                  </a:cubicBezTo>
                  <a:cubicBezTo>
                    <a:pt x="2143" y="442"/>
                    <a:pt x="1670"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1" name="Google Shape;6991;p66"/>
            <p:cNvSpPr/>
            <p:nvPr/>
          </p:nvSpPr>
          <p:spPr>
            <a:xfrm>
              <a:off x="43156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607" y="2048"/>
                    <a:pt x="2048" y="1576"/>
                    <a:pt x="2048" y="1040"/>
                  </a:cubicBezTo>
                  <a:cubicBezTo>
                    <a:pt x="2048" y="473"/>
                    <a:pt x="1607"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2" name="Google Shape;6992;p66"/>
            <p:cNvSpPr/>
            <p:nvPr/>
          </p:nvSpPr>
          <p:spPr>
            <a:xfrm>
              <a:off x="44558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575" y="2048"/>
                    <a:pt x="2048" y="1576"/>
                    <a:pt x="2048" y="1040"/>
                  </a:cubicBezTo>
                  <a:cubicBezTo>
                    <a:pt x="2048" y="473"/>
                    <a:pt x="1575"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3" name="Google Shape;6993;p66"/>
            <p:cNvSpPr/>
            <p:nvPr/>
          </p:nvSpPr>
          <p:spPr>
            <a:xfrm>
              <a:off x="4263650" y="4085000"/>
              <a:ext cx="298550" cy="122100"/>
            </a:xfrm>
            <a:custGeom>
              <a:avLst/>
              <a:gdLst/>
              <a:ahLst/>
              <a:cxnLst/>
              <a:rect l="l" t="t" r="r" b="b"/>
              <a:pathLst>
                <a:path w="11942" h="4884" extrusionOk="0">
                  <a:moveTo>
                    <a:pt x="1545" y="0"/>
                  </a:moveTo>
                  <a:cubicBezTo>
                    <a:pt x="1041" y="0"/>
                    <a:pt x="599" y="347"/>
                    <a:pt x="505" y="851"/>
                  </a:cubicBezTo>
                  <a:lnTo>
                    <a:pt x="64" y="3655"/>
                  </a:lnTo>
                  <a:cubicBezTo>
                    <a:pt x="1" y="3970"/>
                    <a:pt x="95" y="4253"/>
                    <a:pt x="284" y="4474"/>
                  </a:cubicBezTo>
                  <a:cubicBezTo>
                    <a:pt x="410" y="4631"/>
                    <a:pt x="599" y="4757"/>
                    <a:pt x="788" y="4789"/>
                  </a:cubicBezTo>
                  <a:cubicBezTo>
                    <a:pt x="1009" y="4442"/>
                    <a:pt x="1324" y="4127"/>
                    <a:pt x="1639" y="3938"/>
                  </a:cubicBezTo>
                  <a:cubicBezTo>
                    <a:pt x="1513" y="3686"/>
                    <a:pt x="1419" y="3434"/>
                    <a:pt x="1419" y="3151"/>
                  </a:cubicBezTo>
                  <a:cubicBezTo>
                    <a:pt x="1419" y="2206"/>
                    <a:pt x="2206" y="1418"/>
                    <a:pt x="3151" y="1418"/>
                  </a:cubicBezTo>
                  <a:cubicBezTo>
                    <a:pt x="4097" y="1418"/>
                    <a:pt x="4884" y="2206"/>
                    <a:pt x="4884" y="3151"/>
                  </a:cubicBezTo>
                  <a:cubicBezTo>
                    <a:pt x="4884" y="3434"/>
                    <a:pt x="4821" y="3686"/>
                    <a:pt x="4695" y="3938"/>
                  </a:cubicBezTo>
                  <a:cubicBezTo>
                    <a:pt x="5042" y="4159"/>
                    <a:pt x="5325" y="4474"/>
                    <a:pt x="5577" y="4883"/>
                  </a:cubicBezTo>
                  <a:lnTo>
                    <a:pt x="6396" y="4883"/>
                  </a:lnTo>
                  <a:cubicBezTo>
                    <a:pt x="6585" y="4537"/>
                    <a:pt x="6900" y="4159"/>
                    <a:pt x="7247" y="3938"/>
                  </a:cubicBezTo>
                  <a:cubicBezTo>
                    <a:pt x="7152" y="3686"/>
                    <a:pt x="7058" y="3434"/>
                    <a:pt x="7058" y="3151"/>
                  </a:cubicBezTo>
                  <a:cubicBezTo>
                    <a:pt x="7058" y="2206"/>
                    <a:pt x="7846" y="1418"/>
                    <a:pt x="8791" y="1418"/>
                  </a:cubicBezTo>
                  <a:cubicBezTo>
                    <a:pt x="9736" y="1418"/>
                    <a:pt x="10524" y="2206"/>
                    <a:pt x="10524" y="3151"/>
                  </a:cubicBezTo>
                  <a:cubicBezTo>
                    <a:pt x="10524" y="3434"/>
                    <a:pt x="10461" y="3686"/>
                    <a:pt x="10334" y="3938"/>
                  </a:cubicBezTo>
                  <a:cubicBezTo>
                    <a:pt x="10681" y="4159"/>
                    <a:pt x="10965" y="4442"/>
                    <a:pt x="11154" y="4789"/>
                  </a:cubicBezTo>
                  <a:cubicBezTo>
                    <a:pt x="11343" y="4757"/>
                    <a:pt x="11563" y="4631"/>
                    <a:pt x="11658" y="4474"/>
                  </a:cubicBezTo>
                  <a:cubicBezTo>
                    <a:pt x="11878" y="4253"/>
                    <a:pt x="11941" y="3938"/>
                    <a:pt x="11910" y="3655"/>
                  </a:cubicBezTo>
                  <a:lnTo>
                    <a:pt x="11343" y="851"/>
                  </a:lnTo>
                  <a:cubicBezTo>
                    <a:pt x="11280" y="347"/>
                    <a:pt x="10839" y="0"/>
                    <a:pt x="103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4" name="Google Shape;6994;p66"/>
            <p:cNvSpPr/>
            <p:nvPr/>
          </p:nvSpPr>
          <p:spPr>
            <a:xfrm>
              <a:off x="4431425" y="4196825"/>
              <a:ext cx="104000" cy="62250"/>
            </a:xfrm>
            <a:custGeom>
              <a:avLst/>
              <a:gdLst/>
              <a:ahLst/>
              <a:cxnLst/>
              <a:rect l="l" t="t" r="r" b="b"/>
              <a:pathLst>
                <a:path w="4160" h="2490" extrusionOk="0">
                  <a:moveTo>
                    <a:pt x="977" y="1"/>
                  </a:moveTo>
                  <a:cubicBezTo>
                    <a:pt x="536" y="284"/>
                    <a:pt x="189" y="694"/>
                    <a:pt x="63" y="1198"/>
                  </a:cubicBezTo>
                  <a:cubicBezTo>
                    <a:pt x="32" y="1387"/>
                    <a:pt x="0" y="1576"/>
                    <a:pt x="0" y="1797"/>
                  </a:cubicBezTo>
                  <a:lnTo>
                    <a:pt x="0" y="2143"/>
                  </a:lnTo>
                  <a:cubicBezTo>
                    <a:pt x="0" y="2332"/>
                    <a:pt x="158" y="2490"/>
                    <a:pt x="347" y="2490"/>
                  </a:cubicBezTo>
                  <a:lnTo>
                    <a:pt x="3813" y="2490"/>
                  </a:lnTo>
                  <a:cubicBezTo>
                    <a:pt x="4002" y="2490"/>
                    <a:pt x="4159" y="2332"/>
                    <a:pt x="4159" y="2143"/>
                  </a:cubicBezTo>
                  <a:lnTo>
                    <a:pt x="4159" y="1797"/>
                  </a:lnTo>
                  <a:cubicBezTo>
                    <a:pt x="4096" y="1576"/>
                    <a:pt x="4065" y="1356"/>
                    <a:pt x="4002" y="1198"/>
                  </a:cubicBezTo>
                  <a:cubicBezTo>
                    <a:pt x="3844" y="694"/>
                    <a:pt x="3529" y="284"/>
                    <a:pt x="3119" y="1"/>
                  </a:cubicBezTo>
                  <a:cubicBezTo>
                    <a:pt x="2804" y="253"/>
                    <a:pt x="2426" y="410"/>
                    <a:pt x="2048" y="410"/>
                  </a:cubicBezTo>
                  <a:cubicBezTo>
                    <a:pt x="1639" y="410"/>
                    <a:pt x="1261" y="253"/>
                    <a:pt x="9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5" name="Google Shape;6995;p66"/>
            <p:cNvSpPr/>
            <p:nvPr/>
          </p:nvSpPr>
          <p:spPr>
            <a:xfrm>
              <a:off x="4359750" y="4022775"/>
              <a:ext cx="104775" cy="44125"/>
            </a:xfrm>
            <a:custGeom>
              <a:avLst/>
              <a:gdLst/>
              <a:ahLst/>
              <a:cxnLst/>
              <a:rect l="l" t="t" r="r" b="b"/>
              <a:pathLst>
                <a:path w="4191" h="1765" extrusionOk="0">
                  <a:moveTo>
                    <a:pt x="1009" y="0"/>
                  </a:moveTo>
                  <a:cubicBezTo>
                    <a:pt x="379" y="347"/>
                    <a:pt x="0" y="1040"/>
                    <a:pt x="0" y="1765"/>
                  </a:cubicBezTo>
                  <a:lnTo>
                    <a:pt x="4191" y="1765"/>
                  </a:lnTo>
                  <a:cubicBezTo>
                    <a:pt x="4191" y="1040"/>
                    <a:pt x="3813" y="347"/>
                    <a:pt x="3214" y="0"/>
                  </a:cubicBezTo>
                  <a:cubicBezTo>
                    <a:pt x="2899" y="252"/>
                    <a:pt x="2521" y="378"/>
                    <a:pt x="2111" y="378"/>
                  </a:cubicBezTo>
                  <a:cubicBezTo>
                    <a:pt x="1733" y="378"/>
                    <a:pt x="1324" y="252"/>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6" name="Google Shape;6996;p66"/>
            <p:cNvSpPr/>
            <p:nvPr/>
          </p:nvSpPr>
          <p:spPr>
            <a:xfrm>
              <a:off x="4291225" y="4196825"/>
              <a:ext cx="102425" cy="62250"/>
            </a:xfrm>
            <a:custGeom>
              <a:avLst/>
              <a:gdLst/>
              <a:ahLst/>
              <a:cxnLst/>
              <a:rect l="l" t="t" r="r" b="b"/>
              <a:pathLst>
                <a:path w="4097" h="2490" extrusionOk="0">
                  <a:moveTo>
                    <a:pt x="1009" y="1"/>
                  </a:moveTo>
                  <a:cubicBezTo>
                    <a:pt x="568" y="284"/>
                    <a:pt x="221" y="694"/>
                    <a:pt x="95" y="1198"/>
                  </a:cubicBezTo>
                  <a:cubicBezTo>
                    <a:pt x="64" y="1387"/>
                    <a:pt x="1" y="1576"/>
                    <a:pt x="1" y="1797"/>
                  </a:cubicBezTo>
                  <a:lnTo>
                    <a:pt x="1" y="2143"/>
                  </a:lnTo>
                  <a:cubicBezTo>
                    <a:pt x="1" y="2332"/>
                    <a:pt x="158" y="2490"/>
                    <a:pt x="379" y="2490"/>
                  </a:cubicBezTo>
                  <a:lnTo>
                    <a:pt x="3844" y="2490"/>
                  </a:lnTo>
                  <a:cubicBezTo>
                    <a:pt x="3939" y="2490"/>
                    <a:pt x="4096" y="2332"/>
                    <a:pt x="4096" y="2143"/>
                  </a:cubicBezTo>
                  <a:lnTo>
                    <a:pt x="4096" y="1797"/>
                  </a:lnTo>
                  <a:cubicBezTo>
                    <a:pt x="4096" y="1576"/>
                    <a:pt x="4065" y="1356"/>
                    <a:pt x="4033" y="1198"/>
                  </a:cubicBezTo>
                  <a:cubicBezTo>
                    <a:pt x="3876" y="694"/>
                    <a:pt x="3561" y="284"/>
                    <a:pt x="3120" y="1"/>
                  </a:cubicBezTo>
                  <a:cubicBezTo>
                    <a:pt x="2804" y="253"/>
                    <a:pt x="2458" y="410"/>
                    <a:pt x="2048" y="410"/>
                  </a:cubicBezTo>
                  <a:cubicBezTo>
                    <a:pt x="1670" y="410"/>
                    <a:pt x="1261" y="253"/>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7" name="Google Shape;6997;p66"/>
          <p:cNvGrpSpPr/>
          <p:nvPr/>
        </p:nvGrpSpPr>
        <p:grpSpPr>
          <a:xfrm>
            <a:off x="8041429" y="2883111"/>
            <a:ext cx="226264" cy="350079"/>
            <a:chOff x="6164975" y="3211525"/>
            <a:chExt cx="191425" cy="296175"/>
          </a:xfrm>
        </p:grpSpPr>
        <p:sp>
          <p:nvSpPr>
            <p:cNvPr id="6998" name="Google Shape;6998;p66"/>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9" name="Google Shape;6999;p66"/>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0" name="Google Shape;7000;p66"/>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1" name="Google Shape;7001;p66"/>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2" name="Google Shape;7002;p66"/>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3" name="Google Shape;7003;p66"/>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4" name="Google Shape;7004;p66"/>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5" name="Google Shape;7005;p66"/>
          <p:cNvGrpSpPr/>
          <p:nvPr/>
        </p:nvGrpSpPr>
        <p:grpSpPr>
          <a:xfrm>
            <a:off x="5303466" y="1531387"/>
            <a:ext cx="352886" cy="350049"/>
            <a:chOff x="946175" y="3253275"/>
            <a:chExt cx="298550" cy="296150"/>
          </a:xfrm>
        </p:grpSpPr>
        <p:sp>
          <p:nvSpPr>
            <p:cNvPr id="7006" name="Google Shape;7006;p66"/>
            <p:cNvSpPr/>
            <p:nvPr/>
          </p:nvSpPr>
          <p:spPr>
            <a:xfrm>
              <a:off x="946175" y="3253275"/>
              <a:ext cx="209550" cy="261500"/>
            </a:xfrm>
            <a:custGeom>
              <a:avLst/>
              <a:gdLst/>
              <a:ahLst/>
              <a:cxnLst/>
              <a:rect l="l" t="t" r="r" b="b"/>
              <a:pathLst>
                <a:path w="8382" h="10460" extrusionOk="0">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7" name="Google Shape;7007;p66"/>
            <p:cNvSpPr/>
            <p:nvPr/>
          </p:nvSpPr>
          <p:spPr>
            <a:xfrm>
              <a:off x="986350" y="3293425"/>
              <a:ext cx="47300" cy="48075"/>
            </a:xfrm>
            <a:custGeom>
              <a:avLst/>
              <a:gdLst/>
              <a:ahLst/>
              <a:cxnLst/>
              <a:rect l="l" t="t" r="r" b="b"/>
              <a:pathLst>
                <a:path w="1892" h="1923" extrusionOk="0">
                  <a:moveTo>
                    <a:pt x="1891" y="1"/>
                  </a:moveTo>
                  <a:lnTo>
                    <a:pt x="1" y="1923"/>
                  </a:lnTo>
                  <a:lnTo>
                    <a:pt x="1891" y="1923"/>
                  </a:lnTo>
                  <a:lnTo>
                    <a:pt x="18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8" name="Google Shape;7008;p66"/>
            <p:cNvSpPr/>
            <p:nvPr/>
          </p:nvSpPr>
          <p:spPr>
            <a:xfrm>
              <a:off x="1051725" y="3359600"/>
              <a:ext cx="122100" cy="121325"/>
            </a:xfrm>
            <a:custGeom>
              <a:avLst/>
              <a:gdLst/>
              <a:ahLst/>
              <a:cxnLst/>
              <a:rect l="l" t="t" r="r" b="b"/>
              <a:pathLst>
                <a:path w="4884" h="4853" extrusionOk="0">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9" name="Google Shape;7009;p66"/>
            <p:cNvSpPr/>
            <p:nvPr/>
          </p:nvSpPr>
          <p:spPr>
            <a:xfrm>
              <a:off x="980050" y="3289500"/>
              <a:ext cx="192200" cy="242600"/>
            </a:xfrm>
            <a:custGeom>
              <a:avLst/>
              <a:gdLst/>
              <a:ahLst/>
              <a:cxnLst/>
              <a:rect l="l" t="t" r="r" b="b"/>
              <a:pathLst>
                <a:path w="7688" h="9704" extrusionOk="0">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0" name="Google Shape;7010;p66"/>
            <p:cNvSpPr/>
            <p:nvPr/>
          </p:nvSpPr>
          <p:spPr>
            <a:xfrm>
              <a:off x="1154125" y="3460400"/>
              <a:ext cx="90600" cy="89025"/>
            </a:xfrm>
            <a:custGeom>
              <a:avLst/>
              <a:gdLst/>
              <a:ahLst/>
              <a:cxnLst/>
              <a:rect l="l" t="t" r="r" b="b"/>
              <a:pathLst>
                <a:path w="3624" h="3561" extrusionOk="0">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1" name="Google Shape;7011;p66"/>
          <p:cNvGrpSpPr/>
          <p:nvPr/>
        </p:nvGrpSpPr>
        <p:grpSpPr>
          <a:xfrm>
            <a:off x="5304397" y="1973351"/>
            <a:ext cx="351024" cy="347301"/>
            <a:chOff x="946175" y="3619500"/>
            <a:chExt cx="296975" cy="293825"/>
          </a:xfrm>
        </p:grpSpPr>
        <p:sp>
          <p:nvSpPr>
            <p:cNvPr id="7012" name="Google Shape;7012;p66"/>
            <p:cNvSpPr/>
            <p:nvPr/>
          </p:nvSpPr>
          <p:spPr>
            <a:xfrm>
              <a:off x="963525" y="3619500"/>
              <a:ext cx="207950" cy="293825"/>
            </a:xfrm>
            <a:custGeom>
              <a:avLst/>
              <a:gdLst/>
              <a:ahLst/>
              <a:cxnLst/>
              <a:rect l="l" t="t" r="r" b="b"/>
              <a:pathLst>
                <a:path w="8318" h="11753" extrusionOk="0">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3" name="Google Shape;7013;p66"/>
            <p:cNvSpPr/>
            <p:nvPr/>
          </p:nvSpPr>
          <p:spPr>
            <a:xfrm>
              <a:off x="1185625" y="3688025"/>
              <a:ext cx="57525" cy="55950"/>
            </a:xfrm>
            <a:custGeom>
              <a:avLst/>
              <a:gdLst/>
              <a:ahLst/>
              <a:cxnLst/>
              <a:rect l="l" t="t" r="r" b="b"/>
              <a:pathLst>
                <a:path w="2301" h="2238" extrusionOk="0">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4" name="Google Shape;7014;p66"/>
            <p:cNvSpPr/>
            <p:nvPr/>
          </p:nvSpPr>
          <p:spPr>
            <a:xfrm>
              <a:off x="1088075" y="3795925"/>
              <a:ext cx="46375" cy="45025"/>
            </a:xfrm>
            <a:custGeom>
              <a:avLst/>
              <a:gdLst/>
              <a:ahLst/>
              <a:cxnLst/>
              <a:rect l="l" t="t" r="r" b="b"/>
              <a:pathLst>
                <a:path w="1855" h="1801" extrusionOk="0">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5" name="Google Shape;7015;p66"/>
            <p:cNvSpPr/>
            <p:nvPr/>
          </p:nvSpPr>
          <p:spPr>
            <a:xfrm>
              <a:off x="1112375" y="3720325"/>
              <a:ext cx="97700" cy="97700"/>
            </a:xfrm>
            <a:custGeom>
              <a:avLst/>
              <a:gdLst/>
              <a:ahLst/>
              <a:cxnLst/>
              <a:rect l="l" t="t" r="r" b="b"/>
              <a:pathLst>
                <a:path w="3908" h="3908" extrusionOk="0">
                  <a:moveTo>
                    <a:pt x="2426" y="1"/>
                  </a:moveTo>
                  <a:lnTo>
                    <a:pt x="1" y="2458"/>
                  </a:lnTo>
                  <a:lnTo>
                    <a:pt x="1450" y="3907"/>
                  </a:lnTo>
                  <a:lnTo>
                    <a:pt x="3907" y="1481"/>
                  </a:lnTo>
                  <a:lnTo>
                    <a:pt x="24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6" name="Google Shape;7016;p66"/>
            <p:cNvSpPr/>
            <p:nvPr/>
          </p:nvSpPr>
          <p:spPr>
            <a:xfrm>
              <a:off x="1120250" y="3623450"/>
              <a:ext cx="47275" cy="47275"/>
            </a:xfrm>
            <a:custGeom>
              <a:avLst/>
              <a:gdLst/>
              <a:ahLst/>
              <a:cxnLst/>
              <a:rect l="l" t="t" r="r" b="b"/>
              <a:pathLst>
                <a:path w="1891" h="1891" extrusionOk="0">
                  <a:moveTo>
                    <a:pt x="1" y="0"/>
                  </a:moveTo>
                  <a:lnTo>
                    <a:pt x="1" y="1891"/>
                  </a:lnTo>
                  <a:lnTo>
                    <a:pt x="1891" y="1891"/>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66"/>
            <p:cNvSpPr/>
            <p:nvPr/>
          </p:nvSpPr>
          <p:spPr>
            <a:xfrm>
              <a:off x="946175" y="3879425"/>
              <a:ext cx="166225" cy="33900"/>
            </a:xfrm>
            <a:custGeom>
              <a:avLst/>
              <a:gdLst/>
              <a:ahLst/>
              <a:cxnLst/>
              <a:rect l="l" t="t" r="r" b="b"/>
              <a:pathLst>
                <a:path w="6649" h="1356" extrusionOk="0">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8" name="Google Shape;7018;p66"/>
          <p:cNvGrpSpPr/>
          <p:nvPr/>
        </p:nvGrpSpPr>
        <p:grpSpPr>
          <a:xfrm>
            <a:off x="5303939" y="2417985"/>
            <a:ext cx="351940" cy="350995"/>
            <a:chOff x="944600" y="3981825"/>
            <a:chExt cx="297750" cy="296950"/>
          </a:xfrm>
        </p:grpSpPr>
        <p:sp>
          <p:nvSpPr>
            <p:cNvPr id="7019" name="Google Shape;7019;p66"/>
            <p:cNvSpPr/>
            <p:nvPr/>
          </p:nvSpPr>
          <p:spPr>
            <a:xfrm>
              <a:off x="944600" y="3981825"/>
              <a:ext cx="297750" cy="296950"/>
            </a:xfrm>
            <a:custGeom>
              <a:avLst/>
              <a:gdLst/>
              <a:ahLst/>
              <a:cxnLst/>
              <a:rect l="l" t="t" r="r" b="b"/>
              <a:pathLst>
                <a:path w="11910" h="11878" extrusionOk="0">
                  <a:moveTo>
                    <a:pt x="6333" y="1418"/>
                  </a:moveTo>
                  <a:cubicBezTo>
                    <a:pt x="8539" y="1575"/>
                    <a:pt x="10303" y="3340"/>
                    <a:pt x="10461" y="5545"/>
                  </a:cubicBezTo>
                  <a:lnTo>
                    <a:pt x="10146" y="5545"/>
                  </a:lnTo>
                  <a:cubicBezTo>
                    <a:pt x="9957" y="5545"/>
                    <a:pt x="9799" y="5702"/>
                    <a:pt x="9799" y="5892"/>
                  </a:cubicBezTo>
                  <a:cubicBezTo>
                    <a:pt x="9799" y="6081"/>
                    <a:pt x="9957" y="6238"/>
                    <a:pt x="10146" y="6238"/>
                  </a:cubicBezTo>
                  <a:lnTo>
                    <a:pt x="10461" y="6238"/>
                  </a:lnTo>
                  <a:cubicBezTo>
                    <a:pt x="10303" y="8443"/>
                    <a:pt x="8539" y="10239"/>
                    <a:pt x="6333" y="10397"/>
                  </a:cubicBezTo>
                  <a:lnTo>
                    <a:pt x="6333" y="10082"/>
                  </a:lnTo>
                  <a:cubicBezTo>
                    <a:pt x="6333" y="9861"/>
                    <a:pt x="6176" y="9704"/>
                    <a:pt x="5955" y="9704"/>
                  </a:cubicBezTo>
                  <a:cubicBezTo>
                    <a:pt x="5766" y="9704"/>
                    <a:pt x="5609" y="9861"/>
                    <a:pt x="5609" y="10082"/>
                  </a:cubicBezTo>
                  <a:lnTo>
                    <a:pt x="5609" y="10397"/>
                  </a:lnTo>
                  <a:cubicBezTo>
                    <a:pt x="3403" y="10239"/>
                    <a:pt x="1639" y="8443"/>
                    <a:pt x="1482" y="6238"/>
                  </a:cubicBezTo>
                  <a:lnTo>
                    <a:pt x="1797" y="6238"/>
                  </a:lnTo>
                  <a:cubicBezTo>
                    <a:pt x="1986" y="6238"/>
                    <a:pt x="2143" y="6081"/>
                    <a:pt x="2143" y="5892"/>
                  </a:cubicBezTo>
                  <a:cubicBezTo>
                    <a:pt x="2143" y="5702"/>
                    <a:pt x="1986" y="5545"/>
                    <a:pt x="1797" y="5545"/>
                  </a:cubicBezTo>
                  <a:lnTo>
                    <a:pt x="1482" y="5545"/>
                  </a:lnTo>
                  <a:cubicBezTo>
                    <a:pt x="1639" y="3340"/>
                    <a:pt x="3403" y="1575"/>
                    <a:pt x="5609" y="1418"/>
                  </a:cubicBezTo>
                  <a:lnTo>
                    <a:pt x="5609" y="1733"/>
                  </a:lnTo>
                  <a:cubicBezTo>
                    <a:pt x="5609" y="1922"/>
                    <a:pt x="5766" y="2079"/>
                    <a:pt x="5955" y="2079"/>
                  </a:cubicBezTo>
                  <a:cubicBezTo>
                    <a:pt x="6176" y="2079"/>
                    <a:pt x="6333" y="1922"/>
                    <a:pt x="6333" y="1733"/>
                  </a:cubicBezTo>
                  <a:lnTo>
                    <a:pt x="6333" y="1418"/>
                  </a:lnTo>
                  <a:close/>
                  <a:moveTo>
                    <a:pt x="5955" y="0"/>
                  </a:moveTo>
                  <a:cubicBezTo>
                    <a:pt x="5766" y="0"/>
                    <a:pt x="5609" y="126"/>
                    <a:pt x="5609" y="347"/>
                  </a:cubicBezTo>
                  <a:lnTo>
                    <a:pt x="5609" y="725"/>
                  </a:lnTo>
                  <a:cubicBezTo>
                    <a:pt x="2994" y="882"/>
                    <a:pt x="946" y="2962"/>
                    <a:pt x="757" y="5576"/>
                  </a:cubicBezTo>
                  <a:lnTo>
                    <a:pt x="379" y="5576"/>
                  </a:lnTo>
                  <a:cubicBezTo>
                    <a:pt x="158" y="5576"/>
                    <a:pt x="1" y="5734"/>
                    <a:pt x="1" y="5923"/>
                  </a:cubicBezTo>
                  <a:cubicBezTo>
                    <a:pt x="1" y="6112"/>
                    <a:pt x="158" y="6270"/>
                    <a:pt x="379" y="6270"/>
                  </a:cubicBezTo>
                  <a:lnTo>
                    <a:pt x="757" y="6270"/>
                  </a:lnTo>
                  <a:cubicBezTo>
                    <a:pt x="915" y="8884"/>
                    <a:pt x="2994" y="10932"/>
                    <a:pt x="5609" y="11121"/>
                  </a:cubicBezTo>
                  <a:lnTo>
                    <a:pt x="5609" y="11531"/>
                  </a:lnTo>
                  <a:cubicBezTo>
                    <a:pt x="5609" y="11720"/>
                    <a:pt x="5766" y="11877"/>
                    <a:pt x="5955" y="11877"/>
                  </a:cubicBezTo>
                  <a:cubicBezTo>
                    <a:pt x="6176" y="11877"/>
                    <a:pt x="6333" y="11720"/>
                    <a:pt x="6333" y="11531"/>
                  </a:cubicBezTo>
                  <a:lnTo>
                    <a:pt x="6333" y="11121"/>
                  </a:lnTo>
                  <a:cubicBezTo>
                    <a:pt x="8917" y="10964"/>
                    <a:pt x="10965" y="8884"/>
                    <a:pt x="11154" y="6270"/>
                  </a:cubicBezTo>
                  <a:lnTo>
                    <a:pt x="11563" y="6270"/>
                  </a:lnTo>
                  <a:cubicBezTo>
                    <a:pt x="11752" y="6270"/>
                    <a:pt x="11910" y="6112"/>
                    <a:pt x="11910" y="5923"/>
                  </a:cubicBezTo>
                  <a:cubicBezTo>
                    <a:pt x="11910" y="5734"/>
                    <a:pt x="11752" y="5576"/>
                    <a:pt x="11563" y="5576"/>
                  </a:cubicBezTo>
                  <a:lnTo>
                    <a:pt x="11154" y="5576"/>
                  </a:lnTo>
                  <a:cubicBezTo>
                    <a:pt x="10996" y="2962"/>
                    <a:pt x="8917" y="914"/>
                    <a:pt x="6333" y="725"/>
                  </a:cubicBezTo>
                  <a:lnTo>
                    <a:pt x="6333" y="347"/>
                  </a:lnTo>
                  <a:cubicBezTo>
                    <a:pt x="6333" y="126"/>
                    <a:pt x="6176" y="0"/>
                    <a:pt x="59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0" name="Google Shape;7020;p66"/>
            <p:cNvSpPr/>
            <p:nvPr/>
          </p:nvSpPr>
          <p:spPr>
            <a:xfrm>
              <a:off x="1058025" y="4155875"/>
              <a:ext cx="72500" cy="52000"/>
            </a:xfrm>
            <a:custGeom>
              <a:avLst/>
              <a:gdLst/>
              <a:ahLst/>
              <a:cxnLst/>
              <a:rect l="l" t="t" r="r" b="b"/>
              <a:pathLst>
                <a:path w="2900" h="2080" extrusionOk="0">
                  <a:moveTo>
                    <a:pt x="1418" y="1"/>
                  </a:moveTo>
                  <a:cubicBezTo>
                    <a:pt x="851" y="1"/>
                    <a:pt x="316" y="347"/>
                    <a:pt x="127" y="914"/>
                  </a:cubicBezTo>
                  <a:cubicBezTo>
                    <a:pt x="1" y="1166"/>
                    <a:pt x="1" y="1450"/>
                    <a:pt x="95" y="1765"/>
                  </a:cubicBezTo>
                  <a:cubicBezTo>
                    <a:pt x="473" y="1954"/>
                    <a:pt x="946" y="2080"/>
                    <a:pt x="1418" y="2080"/>
                  </a:cubicBezTo>
                  <a:cubicBezTo>
                    <a:pt x="1891" y="2080"/>
                    <a:pt x="2332" y="1954"/>
                    <a:pt x="2773" y="1765"/>
                  </a:cubicBezTo>
                  <a:cubicBezTo>
                    <a:pt x="2899" y="1387"/>
                    <a:pt x="2805" y="946"/>
                    <a:pt x="2616" y="599"/>
                  </a:cubicBezTo>
                  <a:cubicBezTo>
                    <a:pt x="2332" y="221"/>
                    <a:pt x="1891" y="1"/>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1" name="Google Shape;7021;p66"/>
            <p:cNvSpPr/>
            <p:nvPr/>
          </p:nvSpPr>
          <p:spPr>
            <a:xfrm>
              <a:off x="1076150" y="4103900"/>
              <a:ext cx="35475" cy="35475"/>
            </a:xfrm>
            <a:custGeom>
              <a:avLst/>
              <a:gdLst/>
              <a:ahLst/>
              <a:cxnLst/>
              <a:rect l="l" t="t" r="r" b="b"/>
              <a:pathLst>
                <a:path w="1419" h="1419" extrusionOk="0">
                  <a:moveTo>
                    <a:pt x="693" y="0"/>
                  </a:moveTo>
                  <a:cubicBezTo>
                    <a:pt x="315" y="0"/>
                    <a:pt x="0" y="315"/>
                    <a:pt x="0" y="693"/>
                  </a:cubicBezTo>
                  <a:cubicBezTo>
                    <a:pt x="0" y="1103"/>
                    <a:pt x="315" y="1418"/>
                    <a:pt x="693" y="1418"/>
                  </a:cubicBezTo>
                  <a:cubicBezTo>
                    <a:pt x="1103" y="1355"/>
                    <a:pt x="1418" y="1040"/>
                    <a:pt x="1418" y="693"/>
                  </a:cubicBezTo>
                  <a:cubicBezTo>
                    <a:pt x="1418" y="315"/>
                    <a:pt x="1103" y="0"/>
                    <a:pt x="69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2" name="Google Shape;7022;p66"/>
            <p:cNvSpPr/>
            <p:nvPr/>
          </p:nvSpPr>
          <p:spPr>
            <a:xfrm>
              <a:off x="1016275" y="4051125"/>
              <a:ext cx="155975" cy="137075"/>
            </a:xfrm>
            <a:custGeom>
              <a:avLst/>
              <a:gdLst/>
              <a:ahLst/>
              <a:cxnLst/>
              <a:rect l="l" t="t" r="r" b="b"/>
              <a:pathLst>
                <a:path w="6239" h="5483" extrusionOk="0">
                  <a:moveTo>
                    <a:pt x="3088" y="1"/>
                  </a:moveTo>
                  <a:cubicBezTo>
                    <a:pt x="1356" y="1"/>
                    <a:pt x="1" y="1387"/>
                    <a:pt x="1" y="3120"/>
                  </a:cubicBezTo>
                  <a:cubicBezTo>
                    <a:pt x="1" y="4033"/>
                    <a:pt x="379" y="4852"/>
                    <a:pt x="1041" y="5451"/>
                  </a:cubicBezTo>
                  <a:cubicBezTo>
                    <a:pt x="1041" y="5262"/>
                    <a:pt x="1104" y="5041"/>
                    <a:pt x="1167" y="4852"/>
                  </a:cubicBezTo>
                  <a:cubicBezTo>
                    <a:pt x="1324" y="4380"/>
                    <a:pt x="1671" y="4002"/>
                    <a:pt x="2112" y="3750"/>
                  </a:cubicBezTo>
                  <a:cubicBezTo>
                    <a:pt x="1891" y="3498"/>
                    <a:pt x="1734" y="3151"/>
                    <a:pt x="1734" y="2804"/>
                  </a:cubicBezTo>
                  <a:cubicBezTo>
                    <a:pt x="1734" y="2048"/>
                    <a:pt x="2364" y="1418"/>
                    <a:pt x="3088" y="1418"/>
                  </a:cubicBezTo>
                  <a:cubicBezTo>
                    <a:pt x="3845" y="1418"/>
                    <a:pt x="4475" y="2048"/>
                    <a:pt x="4475" y="2804"/>
                  </a:cubicBezTo>
                  <a:cubicBezTo>
                    <a:pt x="4475" y="3151"/>
                    <a:pt x="4317" y="3529"/>
                    <a:pt x="4097" y="3750"/>
                  </a:cubicBezTo>
                  <a:cubicBezTo>
                    <a:pt x="4349" y="3907"/>
                    <a:pt x="4632" y="4128"/>
                    <a:pt x="4790" y="4411"/>
                  </a:cubicBezTo>
                  <a:cubicBezTo>
                    <a:pt x="4979" y="4726"/>
                    <a:pt x="5105" y="5073"/>
                    <a:pt x="5136" y="5482"/>
                  </a:cubicBezTo>
                  <a:cubicBezTo>
                    <a:pt x="5766" y="4884"/>
                    <a:pt x="6207" y="4096"/>
                    <a:pt x="6207" y="3151"/>
                  </a:cubicBezTo>
                  <a:cubicBezTo>
                    <a:pt x="6239" y="1418"/>
                    <a:pt x="4821" y="1"/>
                    <a:pt x="30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3" name="Google Shape;7023;p66"/>
          <p:cNvGrpSpPr/>
          <p:nvPr/>
        </p:nvGrpSpPr>
        <p:grpSpPr>
          <a:xfrm>
            <a:off x="7520875" y="1531845"/>
            <a:ext cx="350079" cy="349133"/>
            <a:chOff x="2768750" y="3227275"/>
            <a:chExt cx="296175" cy="295375"/>
          </a:xfrm>
        </p:grpSpPr>
        <p:sp>
          <p:nvSpPr>
            <p:cNvPr id="7024" name="Google Shape;7024;p66"/>
            <p:cNvSpPr/>
            <p:nvPr/>
          </p:nvSpPr>
          <p:spPr>
            <a:xfrm>
              <a:off x="2882950" y="3227275"/>
              <a:ext cx="68550" cy="69325"/>
            </a:xfrm>
            <a:custGeom>
              <a:avLst/>
              <a:gdLst/>
              <a:ahLst/>
              <a:cxnLst/>
              <a:rect l="l" t="t" r="r" b="b"/>
              <a:pathLst>
                <a:path w="2742" h="2773" extrusionOk="0">
                  <a:moveTo>
                    <a:pt x="1355" y="1"/>
                  </a:moveTo>
                  <a:cubicBezTo>
                    <a:pt x="631" y="1"/>
                    <a:pt x="1" y="631"/>
                    <a:pt x="1" y="1387"/>
                  </a:cubicBezTo>
                  <a:cubicBezTo>
                    <a:pt x="1" y="2143"/>
                    <a:pt x="631" y="2773"/>
                    <a:pt x="1355" y="2773"/>
                  </a:cubicBezTo>
                  <a:cubicBezTo>
                    <a:pt x="2111" y="2773"/>
                    <a:pt x="2742" y="2174"/>
                    <a:pt x="2742" y="1387"/>
                  </a:cubicBezTo>
                  <a:cubicBezTo>
                    <a:pt x="2742" y="631"/>
                    <a:pt x="2111" y="1"/>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5" name="Google Shape;7025;p66"/>
            <p:cNvSpPr/>
            <p:nvPr/>
          </p:nvSpPr>
          <p:spPr>
            <a:xfrm>
              <a:off x="2856175" y="3436000"/>
              <a:ext cx="17350" cy="34675"/>
            </a:xfrm>
            <a:custGeom>
              <a:avLst/>
              <a:gdLst/>
              <a:ahLst/>
              <a:cxnLst/>
              <a:rect l="l" t="t" r="r" b="b"/>
              <a:pathLst>
                <a:path w="694" h="1387" extrusionOk="0">
                  <a:moveTo>
                    <a:pt x="0" y="0"/>
                  </a:moveTo>
                  <a:lnTo>
                    <a:pt x="0" y="1386"/>
                  </a:lnTo>
                  <a:lnTo>
                    <a:pt x="694" y="1386"/>
                  </a:ln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6" name="Google Shape;7026;p66"/>
            <p:cNvSpPr/>
            <p:nvPr/>
          </p:nvSpPr>
          <p:spPr>
            <a:xfrm>
              <a:off x="2890050" y="3436000"/>
              <a:ext cx="18125" cy="34675"/>
            </a:xfrm>
            <a:custGeom>
              <a:avLst/>
              <a:gdLst/>
              <a:ahLst/>
              <a:cxnLst/>
              <a:rect l="l" t="t" r="r" b="b"/>
              <a:pathLst>
                <a:path w="725" h="1387" extrusionOk="0">
                  <a:moveTo>
                    <a:pt x="0" y="0"/>
                  </a:moveTo>
                  <a:lnTo>
                    <a:pt x="0" y="1386"/>
                  </a:lnTo>
                  <a:lnTo>
                    <a:pt x="725" y="1386"/>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7" name="Google Shape;7027;p66"/>
            <p:cNvSpPr/>
            <p:nvPr/>
          </p:nvSpPr>
          <p:spPr>
            <a:xfrm>
              <a:off x="2821525" y="3436000"/>
              <a:ext cx="17350" cy="34675"/>
            </a:xfrm>
            <a:custGeom>
              <a:avLst/>
              <a:gdLst/>
              <a:ahLst/>
              <a:cxnLst/>
              <a:rect l="l" t="t" r="r" b="b"/>
              <a:pathLst>
                <a:path w="694" h="1387" extrusionOk="0">
                  <a:moveTo>
                    <a:pt x="0" y="0"/>
                  </a:moveTo>
                  <a:lnTo>
                    <a:pt x="0" y="1386"/>
                  </a:lnTo>
                  <a:lnTo>
                    <a:pt x="693" y="1386"/>
                  </a:lnTo>
                  <a:lnTo>
                    <a:pt x="6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8" name="Google Shape;7028;p66"/>
            <p:cNvSpPr/>
            <p:nvPr/>
          </p:nvSpPr>
          <p:spPr>
            <a:xfrm>
              <a:off x="2924700" y="3436000"/>
              <a:ext cx="34675" cy="34675"/>
            </a:xfrm>
            <a:custGeom>
              <a:avLst/>
              <a:gdLst/>
              <a:ahLst/>
              <a:cxnLst/>
              <a:rect l="l" t="t" r="r" b="b"/>
              <a:pathLst>
                <a:path w="1387" h="1387" extrusionOk="0">
                  <a:moveTo>
                    <a:pt x="0" y="0"/>
                  </a:moveTo>
                  <a:lnTo>
                    <a:pt x="0" y="1386"/>
                  </a:lnTo>
                  <a:lnTo>
                    <a:pt x="1387" y="1386"/>
                  </a:lnTo>
                  <a:lnTo>
                    <a:pt x="138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9" name="Google Shape;7029;p66"/>
            <p:cNvSpPr/>
            <p:nvPr/>
          </p:nvSpPr>
          <p:spPr>
            <a:xfrm>
              <a:off x="2768750" y="3384800"/>
              <a:ext cx="244175" cy="137850"/>
            </a:xfrm>
            <a:custGeom>
              <a:avLst/>
              <a:gdLst/>
              <a:ahLst/>
              <a:cxnLst/>
              <a:rect l="l" t="t" r="r" b="b"/>
              <a:pathLst>
                <a:path w="9767" h="5514" extrusionOk="0">
                  <a:moveTo>
                    <a:pt x="7971" y="1387"/>
                  </a:moveTo>
                  <a:cubicBezTo>
                    <a:pt x="8192" y="1387"/>
                    <a:pt x="8349" y="1544"/>
                    <a:pt x="8349" y="1733"/>
                  </a:cubicBezTo>
                  <a:lnTo>
                    <a:pt x="8349" y="3813"/>
                  </a:lnTo>
                  <a:cubicBezTo>
                    <a:pt x="8349" y="4033"/>
                    <a:pt x="8192" y="4191"/>
                    <a:pt x="7971" y="4191"/>
                  </a:cubicBezTo>
                  <a:lnTo>
                    <a:pt x="1765" y="4191"/>
                  </a:lnTo>
                  <a:cubicBezTo>
                    <a:pt x="1576" y="4191"/>
                    <a:pt x="1418" y="4033"/>
                    <a:pt x="1418" y="3813"/>
                  </a:cubicBezTo>
                  <a:lnTo>
                    <a:pt x="1418" y="1733"/>
                  </a:lnTo>
                  <a:cubicBezTo>
                    <a:pt x="1418" y="1544"/>
                    <a:pt x="1576" y="1387"/>
                    <a:pt x="1765" y="1387"/>
                  </a:cubicBezTo>
                  <a:close/>
                  <a:moveTo>
                    <a:pt x="1040" y="0"/>
                  </a:moveTo>
                  <a:cubicBezTo>
                    <a:pt x="473" y="0"/>
                    <a:pt x="32" y="473"/>
                    <a:pt x="32" y="1040"/>
                  </a:cubicBezTo>
                  <a:lnTo>
                    <a:pt x="32" y="4506"/>
                  </a:lnTo>
                  <a:cubicBezTo>
                    <a:pt x="0" y="5073"/>
                    <a:pt x="473" y="5514"/>
                    <a:pt x="1040" y="5514"/>
                  </a:cubicBezTo>
                  <a:lnTo>
                    <a:pt x="8727" y="5514"/>
                  </a:lnTo>
                  <a:cubicBezTo>
                    <a:pt x="9326" y="5514"/>
                    <a:pt x="9767" y="5041"/>
                    <a:pt x="9767" y="4506"/>
                  </a:cubicBezTo>
                  <a:lnTo>
                    <a:pt x="9767" y="1040"/>
                  </a:lnTo>
                  <a:cubicBezTo>
                    <a:pt x="9767" y="442"/>
                    <a:pt x="9294" y="0"/>
                    <a:pt x="87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0" name="Google Shape;7030;p66"/>
            <p:cNvSpPr/>
            <p:nvPr/>
          </p:nvSpPr>
          <p:spPr>
            <a:xfrm>
              <a:off x="3030250" y="3419450"/>
              <a:ext cx="34675" cy="68550"/>
            </a:xfrm>
            <a:custGeom>
              <a:avLst/>
              <a:gdLst/>
              <a:ahLst/>
              <a:cxnLst/>
              <a:rect l="l" t="t" r="r" b="b"/>
              <a:pathLst>
                <a:path w="1387" h="2742" extrusionOk="0">
                  <a:moveTo>
                    <a:pt x="0" y="1"/>
                  </a:moveTo>
                  <a:lnTo>
                    <a:pt x="0" y="2742"/>
                  </a:lnTo>
                  <a:lnTo>
                    <a:pt x="1040" y="2742"/>
                  </a:lnTo>
                  <a:cubicBezTo>
                    <a:pt x="1229" y="2742"/>
                    <a:pt x="1386" y="2584"/>
                    <a:pt x="1386" y="2395"/>
                  </a:cubicBezTo>
                  <a:lnTo>
                    <a:pt x="1386" y="347"/>
                  </a:lnTo>
                  <a:cubicBezTo>
                    <a:pt x="1386" y="158"/>
                    <a:pt x="1229"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1" name="Google Shape;7031;p66"/>
            <p:cNvSpPr/>
            <p:nvPr/>
          </p:nvSpPr>
          <p:spPr>
            <a:xfrm>
              <a:off x="2856175" y="3294225"/>
              <a:ext cx="122100" cy="73275"/>
            </a:xfrm>
            <a:custGeom>
              <a:avLst/>
              <a:gdLst/>
              <a:ahLst/>
              <a:cxnLst/>
              <a:rect l="l" t="t" r="r" b="b"/>
              <a:pathLst>
                <a:path w="4884" h="2931" extrusionOk="0">
                  <a:moveTo>
                    <a:pt x="820" y="0"/>
                  </a:moveTo>
                  <a:cubicBezTo>
                    <a:pt x="316" y="473"/>
                    <a:pt x="0" y="1103"/>
                    <a:pt x="0" y="1828"/>
                  </a:cubicBezTo>
                  <a:lnTo>
                    <a:pt x="0" y="2552"/>
                  </a:lnTo>
                  <a:cubicBezTo>
                    <a:pt x="0" y="2773"/>
                    <a:pt x="158" y="2930"/>
                    <a:pt x="347" y="2930"/>
                  </a:cubicBezTo>
                  <a:lnTo>
                    <a:pt x="4506" y="2930"/>
                  </a:lnTo>
                  <a:cubicBezTo>
                    <a:pt x="4726" y="2930"/>
                    <a:pt x="4884" y="2773"/>
                    <a:pt x="4884" y="2552"/>
                  </a:cubicBezTo>
                  <a:lnTo>
                    <a:pt x="4884" y="1828"/>
                  </a:lnTo>
                  <a:cubicBezTo>
                    <a:pt x="4884" y="1103"/>
                    <a:pt x="4569" y="441"/>
                    <a:pt x="4033" y="0"/>
                  </a:cubicBezTo>
                  <a:cubicBezTo>
                    <a:pt x="3655" y="473"/>
                    <a:pt x="3088" y="788"/>
                    <a:pt x="2426" y="788"/>
                  </a:cubicBezTo>
                  <a:cubicBezTo>
                    <a:pt x="1765" y="788"/>
                    <a:pt x="1198" y="473"/>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2" name="Google Shape;7032;p66"/>
          <p:cNvGrpSpPr/>
          <p:nvPr/>
        </p:nvGrpSpPr>
        <p:grpSpPr>
          <a:xfrm>
            <a:off x="7541826" y="1972717"/>
            <a:ext cx="308177" cy="348572"/>
            <a:chOff x="2786075" y="3591800"/>
            <a:chExt cx="260725" cy="294900"/>
          </a:xfrm>
        </p:grpSpPr>
        <p:sp>
          <p:nvSpPr>
            <p:cNvPr id="7033" name="Google Shape;7033;p66"/>
            <p:cNvSpPr/>
            <p:nvPr/>
          </p:nvSpPr>
          <p:spPr>
            <a:xfrm>
              <a:off x="2898700" y="3677000"/>
              <a:ext cx="35475" cy="35475"/>
            </a:xfrm>
            <a:custGeom>
              <a:avLst/>
              <a:gdLst/>
              <a:ahLst/>
              <a:cxnLst/>
              <a:rect l="l" t="t" r="r" b="b"/>
              <a:pathLst>
                <a:path w="1419" h="1419" extrusionOk="0">
                  <a:moveTo>
                    <a:pt x="694" y="1"/>
                  </a:moveTo>
                  <a:cubicBezTo>
                    <a:pt x="316" y="1"/>
                    <a:pt x="1" y="316"/>
                    <a:pt x="1" y="725"/>
                  </a:cubicBezTo>
                  <a:cubicBezTo>
                    <a:pt x="1" y="1103"/>
                    <a:pt x="316" y="1418"/>
                    <a:pt x="694" y="1418"/>
                  </a:cubicBezTo>
                  <a:cubicBezTo>
                    <a:pt x="1103" y="1418"/>
                    <a:pt x="1418" y="1103"/>
                    <a:pt x="1418" y="725"/>
                  </a:cubicBezTo>
                  <a:cubicBezTo>
                    <a:pt x="1418" y="316"/>
                    <a:pt x="1103" y="1"/>
                    <a:pt x="6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4" name="Google Shape;7034;p66"/>
            <p:cNvSpPr/>
            <p:nvPr/>
          </p:nvSpPr>
          <p:spPr>
            <a:xfrm>
              <a:off x="2883750" y="3729775"/>
              <a:ext cx="66975" cy="33900"/>
            </a:xfrm>
            <a:custGeom>
              <a:avLst/>
              <a:gdLst/>
              <a:ahLst/>
              <a:cxnLst/>
              <a:rect l="l" t="t" r="r" b="b"/>
              <a:pathLst>
                <a:path w="2679" h="1356" extrusionOk="0">
                  <a:moveTo>
                    <a:pt x="1323" y="1"/>
                  </a:moveTo>
                  <a:cubicBezTo>
                    <a:pt x="693" y="1"/>
                    <a:pt x="189" y="379"/>
                    <a:pt x="0" y="977"/>
                  </a:cubicBezTo>
                  <a:cubicBezTo>
                    <a:pt x="378" y="1198"/>
                    <a:pt x="819" y="1355"/>
                    <a:pt x="1323" y="1355"/>
                  </a:cubicBezTo>
                  <a:cubicBezTo>
                    <a:pt x="1796" y="1355"/>
                    <a:pt x="2269" y="1198"/>
                    <a:pt x="2678" y="977"/>
                  </a:cubicBezTo>
                  <a:cubicBezTo>
                    <a:pt x="2489" y="410"/>
                    <a:pt x="1922" y="1"/>
                    <a:pt x="13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5" name="Google Shape;7035;p66"/>
            <p:cNvSpPr/>
            <p:nvPr/>
          </p:nvSpPr>
          <p:spPr>
            <a:xfrm>
              <a:off x="2855375" y="3643150"/>
              <a:ext cx="122125" cy="98475"/>
            </a:xfrm>
            <a:custGeom>
              <a:avLst/>
              <a:gdLst/>
              <a:ahLst/>
              <a:cxnLst/>
              <a:rect l="l" t="t" r="r" b="b"/>
              <a:pathLst>
                <a:path w="4885" h="3939" extrusionOk="0">
                  <a:moveTo>
                    <a:pt x="2458" y="0"/>
                  </a:moveTo>
                  <a:cubicBezTo>
                    <a:pt x="1198" y="0"/>
                    <a:pt x="222" y="977"/>
                    <a:pt x="64" y="2079"/>
                  </a:cubicBezTo>
                  <a:cubicBezTo>
                    <a:pt x="1" y="2741"/>
                    <a:pt x="159" y="3371"/>
                    <a:pt x="600" y="3938"/>
                  </a:cubicBezTo>
                  <a:cubicBezTo>
                    <a:pt x="820" y="3529"/>
                    <a:pt x="1135" y="3214"/>
                    <a:pt x="1482" y="3025"/>
                  </a:cubicBezTo>
                  <a:cubicBezTo>
                    <a:pt x="1230" y="2772"/>
                    <a:pt x="1072" y="2426"/>
                    <a:pt x="1072" y="2079"/>
                  </a:cubicBezTo>
                  <a:cubicBezTo>
                    <a:pt x="1072" y="1323"/>
                    <a:pt x="1734" y="693"/>
                    <a:pt x="2458" y="693"/>
                  </a:cubicBezTo>
                  <a:cubicBezTo>
                    <a:pt x="3214" y="693"/>
                    <a:pt x="3845" y="1323"/>
                    <a:pt x="3845" y="2079"/>
                  </a:cubicBezTo>
                  <a:cubicBezTo>
                    <a:pt x="3845" y="2426"/>
                    <a:pt x="3687" y="2772"/>
                    <a:pt x="3435" y="3025"/>
                  </a:cubicBezTo>
                  <a:cubicBezTo>
                    <a:pt x="3845" y="3214"/>
                    <a:pt x="4128" y="3529"/>
                    <a:pt x="4317" y="3938"/>
                  </a:cubicBezTo>
                  <a:cubicBezTo>
                    <a:pt x="4695" y="3466"/>
                    <a:pt x="4853" y="2930"/>
                    <a:pt x="4853" y="2394"/>
                  </a:cubicBezTo>
                  <a:cubicBezTo>
                    <a:pt x="4884" y="1103"/>
                    <a:pt x="3813" y="0"/>
                    <a:pt x="2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6" name="Google Shape;7036;p66"/>
            <p:cNvSpPr/>
            <p:nvPr/>
          </p:nvSpPr>
          <p:spPr>
            <a:xfrm>
              <a:off x="2801050" y="3591800"/>
              <a:ext cx="229225" cy="258500"/>
            </a:xfrm>
            <a:custGeom>
              <a:avLst/>
              <a:gdLst/>
              <a:ahLst/>
              <a:cxnLst/>
              <a:rect l="l" t="t" r="r" b="b"/>
              <a:pathLst>
                <a:path w="9169" h="10340" extrusionOk="0">
                  <a:moveTo>
                    <a:pt x="4679" y="1327"/>
                  </a:moveTo>
                  <a:cubicBezTo>
                    <a:pt x="6369" y="1327"/>
                    <a:pt x="7750" y="2741"/>
                    <a:pt x="7750" y="4448"/>
                  </a:cubicBezTo>
                  <a:cubicBezTo>
                    <a:pt x="7750" y="6244"/>
                    <a:pt x="6301" y="7599"/>
                    <a:pt x="4631" y="7599"/>
                  </a:cubicBezTo>
                  <a:cubicBezTo>
                    <a:pt x="2836" y="7599"/>
                    <a:pt x="1292" y="5961"/>
                    <a:pt x="1575" y="4039"/>
                  </a:cubicBezTo>
                  <a:cubicBezTo>
                    <a:pt x="1764" y="2716"/>
                    <a:pt x="2867" y="1550"/>
                    <a:pt x="4222" y="1361"/>
                  </a:cubicBezTo>
                  <a:cubicBezTo>
                    <a:pt x="4376" y="1338"/>
                    <a:pt x="4529" y="1327"/>
                    <a:pt x="4679" y="1327"/>
                  </a:cubicBezTo>
                  <a:close/>
                  <a:moveTo>
                    <a:pt x="4597" y="0"/>
                  </a:moveTo>
                  <a:cubicBezTo>
                    <a:pt x="4401" y="0"/>
                    <a:pt x="4202" y="13"/>
                    <a:pt x="4001" y="38"/>
                  </a:cubicBezTo>
                  <a:cubicBezTo>
                    <a:pt x="1985" y="290"/>
                    <a:pt x="378" y="1928"/>
                    <a:pt x="158" y="3913"/>
                  </a:cubicBezTo>
                  <a:cubicBezTo>
                    <a:pt x="0" y="5110"/>
                    <a:pt x="315" y="6244"/>
                    <a:pt x="1008" y="7189"/>
                  </a:cubicBezTo>
                  <a:cubicBezTo>
                    <a:pt x="1197" y="7473"/>
                    <a:pt x="1449" y="7756"/>
                    <a:pt x="1670" y="7945"/>
                  </a:cubicBezTo>
                  <a:lnTo>
                    <a:pt x="4411" y="10277"/>
                  </a:lnTo>
                  <a:cubicBezTo>
                    <a:pt x="4474" y="10308"/>
                    <a:pt x="4568" y="10340"/>
                    <a:pt x="4631" y="10340"/>
                  </a:cubicBezTo>
                  <a:cubicBezTo>
                    <a:pt x="4726" y="10340"/>
                    <a:pt x="4789" y="10308"/>
                    <a:pt x="4883" y="10277"/>
                  </a:cubicBezTo>
                  <a:lnTo>
                    <a:pt x="7593" y="7945"/>
                  </a:lnTo>
                  <a:cubicBezTo>
                    <a:pt x="7845" y="7756"/>
                    <a:pt x="8065" y="7473"/>
                    <a:pt x="8254" y="7189"/>
                  </a:cubicBezTo>
                  <a:cubicBezTo>
                    <a:pt x="8853" y="6402"/>
                    <a:pt x="9168" y="5457"/>
                    <a:pt x="9168" y="4480"/>
                  </a:cubicBezTo>
                  <a:cubicBezTo>
                    <a:pt x="9139" y="1996"/>
                    <a:pt x="7104" y="0"/>
                    <a:pt x="45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7" name="Google Shape;7037;p66"/>
            <p:cNvSpPr/>
            <p:nvPr/>
          </p:nvSpPr>
          <p:spPr>
            <a:xfrm>
              <a:off x="2786075" y="3800675"/>
              <a:ext cx="260725" cy="86025"/>
            </a:xfrm>
            <a:custGeom>
              <a:avLst/>
              <a:gdLst/>
              <a:ahLst/>
              <a:cxnLst/>
              <a:rect l="l" t="t" r="r" b="b"/>
              <a:pathLst>
                <a:path w="10429" h="3441" extrusionOk="0">
                  <a:moveTo>
                    <a:pt x="1702" y="0"/>
                  </a:moveTo>
                  <a:cubicBezTo>
                    <a:pt x="1576" y="0"/>
                    <a:pt x="1513" y="63"/>
                    <a:pt x="1418" y="189"/>
                  </a:cubicBezTo>
                  <a:lnTo>
                    <a:pt x="32" y="2930"/>
                  </a:lnTo>
                  <a:cubicBezTo>
                    <a:pt x="1" y="3056"/>
                    <a:pt x="1" y="3213"/>
                    <a:pt x="32" y="3308"/>
                  </a:cubicBezTo>
                  <a:cubicBezTo>
                    <a:pt x="95" y="3371"/>
                    <a:pt x="190" y="3434"/>
                    <a:pt x="316" y="3434"/>
                  </a:cubicBezTo>
                  <a:lnTo>
                    <a:pt x="10019" y="3434"/>
                  </a:lnTo>
                  <a:cubicBezTo>
                    <a:pt x="10045" y="3438"/>
                    <a:pt x="10070" y="3440"/>
                    <a:pt x="10093" y="3440"/>
                  </a:cubicBezTo>
                  <a:cubicBezTo>
                    <a:pt x="10241" y="3440"/>
                    <a:pt x="10338" y="3362"/>
                    <a:pt x="10366" y="3308"/>
                  </a:cubicBezTo>
                  <a:cubicBezTo>
                    <a:pt x="10429" y="3182"/>
                    <a:pt x="10429" y="3056"/>
                    <a:pt x="10366" y="2930"/>
                  </a:cubicBezTo>
                  <a:lnTo>
                    <a:pt x="8979" y="189"/>
                  </a:lnTo>
                  <a:cubicBezTo>
                    <a:pt x="8948" y="63"/>
                    <a:pt x="8822" y="32"/>
                    <a:pt x="8696" y="0"/>
                  </a:cubicBezTo>
                  <a:lnTo>
                    <a:pt x="8601" y="95"/>
                  </a:lnTo>
                  <a:lnTo>
                    <a:pt x="5860" y="2426"/>
                  </a:lnTo>
                  <a:cubicBezTo>
                    <a:pt x="5671" y="2583"/>
                    <a:pt x="5451" y="2678"/>
                    <a:pt x="5199" y="2678"/>
                  </a:cubicBezTo>
                  <a:cubicBezTo>
                    <a:pt x="4978" y="2678"/>
                    <a:pt x="4726" y="2583"/>
                    <a:pt x="4537" y="2426"/>
                  </a:cubicBezTo>
                  <a:lnTo>
                    <a:pt x="1828" y="95"/>
                  </a:lnTo>
                  <a:lnTo>
                    <a:pt x="17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8" name="Google Shape;7038;p66"/>
          <p:cNvGrpSpPr/>
          <p:nvPr/>
        </p:nvGrpSpPr>
        <p:grpSpPr>
          <a:xfrm>
            <a:off x="7582324" y="2418444"/>
            <a:ext cx="227180" cy="350079"/>
            <a:chOff x="2819150" y="3955025"/>
            <a:chExt cx="192200" cy="296175"/>
          </a:xfrm>
        </p:grpSpPr>
        <p:sp>
          <p:nvSpPr>
            <p:cNvPr id="7039" name="Google Shape;7039;p66"/>
            <p:cNvSpPr/>
            <p:nvPr/>
          </p:nvSpPr>
          <p:spPr>
            <a:xfrm>
              <a:off x="2856175" y="4007025"/>
              <a:ext cx="122100" cy="70125"/>
            </a:xfrm>
            <a:custGeom>
              <a:avLst/>
              <a:gdLst/>
              <a:ahLst/>
              <a:cxnLst/>
              <a:rect l="l" t="t" r="r" b="b"/>
              <a:pathLst>
                <a:path w="4884" h="2805" extrusionOk="0">
                  <a:moveTo>
                    <a:pt x="1324" y="0"/>
                  </a:moveTo>
                  <a:cubicBezTo>
                    <a:pt x="631" y="0"/>
                    <a:pt x="127" y="725"/>
                    <a:pt x="347" y="1386"/>
                  </a:cubicBezTo>
                  <a:lnTo>
                    <a:pt x="599" y="2080"/>
                  </a:lnTo>
                  <a:lnTo>
                    <a:pt x="379" y="2080"/>
                  </a:lnTo>
                  <a:cubicBezTo>
                    <a:pt x="158" y="2080"/>
                    <a:pt x="0" y="2237"/>
                    <a:pt x="0" y="2458"/>
                  </a:cubicBezTo>
                  <a:cubicBezTo>
                    <a:pt x="0" y="2647"/>
                    <a:pt x="158" y="2804"/>
                    <a:pt x="347" y="2804"/>
                  </a:cubicBezTo>
                  <a:lnTo>
                    <a:pt x="4506" y="2804"/>
                  </a:lnTo>
                  <a:cubicBezTo>
                    <a:pt x="4726" y="2804"/>
                    <a:pt x="4884" y="2647"/>
                    <a:pt x="4884" y="2458"/>
                  </a:cubicBezTo>
                  <a:cubicBezTo>
                    <a:pt x="4884" y="2237"/>
                    <a:pt x="4726" y="2080"/>
                    <a:pt x="4506" y="2080"/>
                  </a:cubicBezTo>
                  <a:lnTo>
                    <a:pt x="4317" y="2080"/>
                  </a:lnTo>
                  <a:lnTo>
                    <a:pt x="4569" y="1386"/>
                  </a:lnTo>
                  <a:cubicBezTo>
                    <a:pt x="4789" y="725"/>
                    <a:pt x="4285" y="0"/>
                    <a:pt x="35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0" name="Google Shape;7040;p66"/>
            <p:cNvSpPr/>
            <p:nvPr/>
          </p:nvSpPr>
          <p:spPr>
            <a:xfrm>
              <a:off x="2819150" y="4180300"/>
              <a:ext cx="192200" cy="70900"/>
            </a:xfrm>
            <a:custGeom>
              <a:avLst/>
              <a:gdLst/>
              <a:ahLst/>
              <a:cxnLst/>
              <a:rect l="l" t="t" r="r" b="b"/>
              <a:pathLst>
                <a:path w="7688" h="2836" extrusionOk="0">
                  <a:moveTo>
                    <a:pt x="1418" y="0"/>
                  </a:moveTo>
                  <a:cubicBezTo>
                    <a:pt x="1040" y="0"/>
                    <a:pt x="725" y="315"/>
                    <a:pt x="725" y="725"/>
                  </a:cubicBezTo>
                  <a:lnTo>
                    <a:pt x="725" y="1418"/>
                  </a:lnTo>
                  <a:cubicBezTo>
                    <a:pt x="316" y="1418"/>
                    <a:pt x="1" y="1733"/>
                    <a:pt x="1" y="2143"/>
                  </a:cubicBezTo>
                  <a:lnTo>
                    <a:pt x="1" y="2489"/>
                  </a:lnTo>
                  <a:cubicBezTo>
                    <a:pt x="1" y="2678"/>
                    <a:pt x="158" y="2836"/>
                    <a:pt x="379" y="2836"/>
                  </a:cubicBezTo>
                  <a:lnTo>
                    <a:pt x="7310" y="2836"/>
                  </a:lnTo>
                  <a:cubicBezTo>
                    <a:pt x="7530" y="2804"/>
                    <a:pt x="7688" y="2678"/>
                    <a:pt x="7688" y="2489"/>
                  </a:cubicBezTo>
                  <a:lnTo>
                    <a:pt x="7688" y="2143"/>
                  </a:lnTo>
                  <a:cubicBezTo>
                    <a:pt x="7688" y="1733"/>
                    <a:pt x="7373" y="1418"/>
                    <a:pt x="6995" y="1418"/>
                  </a:cubicBezTo>
                  <a:lnTo>
                    <a:pt x="6995" y="725"/>
                  </a:lnTo>
                  <a:cubicBezTo>
                    <a:pt x="6995" y="315"/>
                    <a:pt x="6680" y="0"/>
                    <a:pt x="62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1" name="Google Shape;7041;p66"/>
            <p:cNvSpPr/>
            <p:nvPr/>
          </p:nvSpPr>
          <p:spPr>
            <a:xfrm>
              <a:off x="2882950" y="3955025"/>
              <a:ext cx="68550" cy="35475"/>
            </a:xfrm>
            <a:custGeom>
              <a:avLst/>
              <a:gdLst/>
              <a:ahLst/>
              <a:cxnLst/>
              <a:rect l="l" t="t" r="r" b="b"/>
              <a:pathLst>
                <a:path w="2742" h="1419" extrusionOk="0">
                  <a:moveTo>
                    <a:pt x="1355" y="1"/>
                  </a:moveTo>
                  <a:cubicBezTo>
                    <a:pt x="1166" y="1"/>
                    <a:pt x="1009" y="158"/>
                    <a:pt x="1009" y="348"/>
                  </a:cubicBezTo>
                  <a:lnTo>
                    <a:pt x="1009" y="726"/>
                  </a:lnTo>
                  <a:cubicBezTo>
                    <a:pt x="568" y="820"/>
                    <a:pt x="221" y="1072"/>
                    <a:pt x="1" y="1419"/>
                  </a:cubicBezTo>
                  <a:lnTo>
                    <a:pt x="2742" y="1419"/>
                  </a:lnTo>
                  <a:cubicBezTo>
                    <a:pt x="2521" y="1104"/>
                    <a:pt x="2111" y="852"/>
                    <a:pt x="1733" y="726"/>
                  </a:cubicBezTo>
                  <a:lnTo>
                    <a:pt x="1733" y="348"/>
                  </a:lnTo>
                  <a:cubicBezTo>
                    <a:pt x="1670" y="158"/>
                    <a:pt x="1513" y="1"/>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2" name="Google Shape;7042;p66"/>
            <p:cNvSpPr/>
            <p:nvPr/>
          </p:nvSpPr>
          <p:spPr>
            <a:xfrm>
              <a:off x="2856975" y="4093650"/>
              <a:ext cx="118950" cy="70125"/>
            </a:xfrm>
            <a:custGeom>
              <a:avLst/>
              <a:gdLst/>
              <a:ahLst/>
              <a:cxnLst/>
              <a:rect l="l" t="t" r="r" b="b"/>
              <a:pathLst>
                <a:path w="4758" h="2805" extrusionOk="0">
                  <a:moveTo>
                    <a:pt x="473" y="1"/>
                  </a:moveTo>
                  <a:lnTo>
                    <a:pt x="0" y="2805"/>
                  </a:lnTo>
                  <a:lnTo>
                    <a:pt x="4757" y="2805"/>
                  </a:lnTo>
                  <a:lnTo>
                    <a:pt x="428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3" name="Google Shape;7043;p66"/>
          <p:cNvGrpSpPr/>
          <p:nvPr/>
        </p:nvGrpSpPr>
        <p:grpSpPr>
          <a:xfrm>
            <a:off x="6206097" y="2884042"/>
            <a:ext cx="349133" cy="348217"/>
            <a:chOff x="4629125" y="3235150"/>
            <a:chExt cx="295375" cy="294600"/>
          </a:xfrm>
        </p:grpSpPr>
        <p:sp>
          <p:nvSpPr>
            <p:cNvPr id="7044" name="Google Shape;7044;p66"/>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5" name="Google Shape;7045;p66"/>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6" name="Google Shape;7046;p66"/>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7" name="Google Shape;7047;p66"/>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8" name="Google Shape;7048;p66"/>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9" name="Google Shape;7049;p66"/>
          <p:cNvGrpSpPr/>
          <p:nvPr/>
        </p:nvGrpSpPr>
        <p:grpSpPr>
          <a:xfrm>
            <a:off x="6206082" y="3331575"/>
            <a:ext cx="349163" cy="349133"/>
            <a:chOff x="4628325" y="3599825"/>
            <a:chExt cx="295400" cy="295375"/>
          </a:xfrm>
        </p:grpSpPr>
        <p:sp>
          <p:nvSpPr>
            <p:cNvPr id="7050" name="Google Shape;7050;p66"/>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1" name="Google Shape;7051;p66"/>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2" name="Google Shape;7052;p66"/>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3" name="Google Shape;7053;p66"/>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4" name="Google Shape;7054;p66"/>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66"/>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6" name="Google Shape;7056;p66"/>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7" name="Google Shape;7057;p66"/>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8" name="Google Shape;7058;p66"/>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9" name="Google Shape;7059;p66"/>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0" name="Google Shape;7060;p66"/>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1" name="Google Shape;7061;p66"/>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2" name="Google Shape;7062;p66"/>
          <p:cNvGrpSpPr/>
          <p:nvPr/>
        </p:nvGrpSpPr>
        <p:grpSpPr>
          <a:xfrm>
            <a:off x="6227033" y="3807186"/>
            <a:ext cx="307261" cy="350079"/>
            <a:chOff x="4645650" y="3962900"/>
            <a:chExt cx="259950" cy="296175"/>
          </a:xfrm>
        </p:grpSpPr>
        <p:sp>
          <p:nvSpPr>
            <p:cNvPr id="7063" name="Google Shape;7063;p66"/>
            <p:cNvSpPr/>
            <p:nvPr/>
          </p:nvSpPr>
          <p:spPr>
            <a:xfrm>
              <a:off x="4853600" y="4155100"/>
              <a:ext cx="52000" cy="103975"/>
            </a:xfrm>
            <a:custGeom>
              <a:avLst/>
              <a:gdLst/>
              <a:ahLst/>
              <a:cxnLst/>
              <a:rect l="l" t="t" r="r" b="b"/>
              <a:pathLst>
                <a:path w="2080" h="4159" extrusionOk="0">
                  <a:moveTo>
                    <a:pt x="0" y="0"/>
                  </a:moveTo>
                  <a:lnTo>
                    <a:pt x="0" y="4159"/>
                  </a:lnTo>
                  <a:lnTo>
                    <a:pt x="1733" y="4159"/>
                  </a:lnTo>
                  <a:cubicBezTo>
                    <a:pt x="1922" y="4159"/>
                    <a:pt x="2079" y="4001"/>
                    <a:pt x="2079" y="3812"/>
                  </a:cubicBezTo>
                  <a:lnTo>
                    <a:pt x="2079" y="1733"/>
                  </a:lnTo>
                  <a:cubicBezTo>
                    <a:pt x="2079" y="788"/>
                    <a:pt x="1292"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4" name="Google Shape;7064;p66"/>
            <p:cNvSpPr/>
            <p:nvPr/>
          </p:nvSpPr>
          <p:spPr>
            <a:xfrm>
              <a:off x="4714975" y="4155100"/>
              <a:ext cx="121300" cy="50625"/>
            </a:xfrm>
            <a:custGeom>
              <a:avLst/>
              <a:gdLst/>
              <a:ahLst/>
              <a:cxnLst/>
              <a:rect l="l" t="t" r="r" b="b"/>
              <a:pathLst>
                <a:path w="4852" h="2025" extrusionOk="0">
                  <a:moveTo>
                    <a:pt x="0" y="0"/>
                  </a:moveTo>
                  <a:lnTo>
                    <a:pt x="0" y="1481"/>
                  </a:lnTo>
                  <a:cubicBezTo>
                    <a:pt x="772" y="1843"/>
                    <a:pt x="1599" y="2024"/>
                    <a:pt x="2426" y="2024"/>
                  </a:cubicBezTo>
                  <a:cubicBezTo>
                    <a:pt x="3253" y="2024"/>
                    <a:pt x="4080" y="1843"/>
                    <a:pt x="4852" y="1481"/>
                  </a:cubicBezTo>
                  <a:lnTo>
                    <a:pt x="4852" y="0"/>
                  </a:lnTo>
                  <a:lnTo>
                    <a:pt x="4789" y="0"/>
                  </a:lnTo>
                  <a:cubicBezTo>
                    <a:pt x="4348" y="410"/>
                    <a:pt x="3781" y="693"/>
                    <a:pt x="3119" y="693"/>
                  </a:cubicBezTo>
                  <a:lnTo>
                    <a:pt x="1733" y="693"/>
                  </a:lnTo>
                  <a:cubicBezTo>
                    <a:pt x="1071" y="693"/>
                    <a:pt x="473" y="410"/>
                    <a:pt x="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5" name="Google Shape;7065;p66"/>
            <p:cNvSpPr/>
            <p:nvPr/>
          </p:nvSpPr>
          <p:spPr>
            <a:xfrm>
              <a:off x="4714975" y="4211025"/>
              <a:ext cx="121300" cy="48050"/>
            </a:xfrm>
            <a:custGeom>
              <a:avLst/>
              <a:gdLst/>
              <a:ahLst/>
              <a:cxnLst/>
              <a:rect l="l" t="t" r="r" b="b"/>
              <a:pathLst>
                <a:path w="4852" h="1922" extrusionOk="0">
                  <a:moveTo>
                    <a:pt x="0" y="0"/>
                  </a:moveTo>
                  <a:lnTo>
                    <a:pt x="0" y="1922"/>
                  </a:lnTo>
                  <a:lnTo>
                    <a:pt x="4852" y="1922"/>
                  </a:lnTo>
                  <a:lnTo>
                    <a:pt x="4852" y="0"/>
                  </a:lnTo>
                  <a:cubicBezTo>
                    <a:pt x="4080" y="315"/>
                    <a:pt x="3253" y="473"/>
                    <a:pt x="2426" y="473"/>
                  </a:cubicBezTo>
                  <a:cubicBezTo>
                    <a:pt x="1599" y="473"/>
                    <a:pt x="772" y="315"/>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6" name="Google Shape;7066;p66"/>
            <p:cNvSpPr/>
            <p:nvPr/>
          </p:nvSpPr>
          <p:spPr>
            <a:xfrm>
              <a:off x="4645650" y="4154300"/>
              <a:ext cx="52025" cy="104775"/>
            </a:xfrm>
            <a:custGeom>
              <a:avLst/>
              <a:gdLst/>
              <a:ahLst/>
              <a:cxnLst/>
              <a:rect l="l" t="t" r="r" b="b"/>
              <a:pathLst>
                <a:path w="2081" h="4191" extrusionOk="0">
                  <a:moveTo>
                    <a:pt x="1734" y="1"/>
                  </a:moveTo>
                  <a:cubicBezTo>
                    <a:pt x="757" y="32"/>
                    <a:pt x="1" y="757"/>
                    <a:pt x="1" y="1765"/>
                  </a:cubicBezTo>
                  <a:lnTo>
                    <a:pt x="1" y="3844"/>
                  </a:lnTo>
                  <a:cubicBezTo>
                    <a:pt x="1" y="4033"/>
                    <a:pt x="158" y="4191"/>
                    <a:pt x="379" y="4191"/>
                  </a:cubicBezTo>
                  <a:lnTo>
                    <a:pt x="2080" y="4191"/>
                  </a:ln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7" name="Google Shape;7067;p66"/>
            <p:cNvSpPr/>
            <p:nvPr/>
          </p:nvSpPr>
          <p:spPr>
            <a:xfrm>
              <a:off x="4722850" y="4049550"/>
              <a:ext cx="103975" cy="105575"/>
            </a:xfrm>
            <a:custGeom>
              <a:avLst/>
              <a:gdLst/>
              <a:ahLst/>
              <a:cxnLst/>
              <a:rect l="l" t="t" r="r" b="b"/>
              <a:pathLst>
                <a:path w="4159" h="4223" extrusionOk="0">
                  <a:moveTo>
                    <a:pt x="2080" y="1"/>
                  </a:moveTo>
                  <a:cubicBezTo>
                    <a:pt x="1765" y="442"/>
                    <a:pt x="1260" y="694"/>
                    <a:pt x="693" y="694"/>
                  </a:cubicBezTo>
                  <a:lnTo>
                    <a:pt x="0" y="694"/>
                  </a:lnTo>
                  <a:lnTo>
                    <a:pt x="0" y="3498"/>
                  </a:lnTo>
                  <a:cubicBezTo>
                    <a:pt x="347" y="3939"/>
                    <a:pt x="851" y="4222"/>
                    <a:pt x="1418" y="4222"/>
                  </a:cubicBezTo>
                  <a:lnTo>
                    <a:pt x="2804" y="4222"/>
                  </a:lnTo>
                  <a:cubicBezTo>
                    <a:pt x="3340" y="4222"/>
                    <a:pt x="3844" y="3939"/>
                    <a:pt x="4159" y="3498"/>
                  </a:cubicBezTo>
                  <a:lnTo>
                    <a:pt x="4159" y="694"/>
                  </a:lnTo>
                  <a:lnTo>
                    <a:pt x="3466" y="694"/>
                  </a:lnTo>
                  <a:cubicBezTo>
                    <a:pt x="2899" y="694"/>
                    <a:pt x="2395" y="442"/>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66"/>
            <p:cNvSpPr/>
            <p:nvPr/>
          </p:nvSpPr>
          <p:spPr>
            <a:xfrm>
              <a:off x="4678725" y="3962900"/>
              <a:ext cx="190650" cy="174100"/>
            </a:xfrm>
            <a:custGeom>
              <a:avLst/>
              <a:gdLst/>
              <a:ahLst/>
              <a:cxnLst/>
              <a:rect l="l" t="t" r="r" b="b"/>
              <a:pathLst>
                <a:path w="7626" h="6964" extrusionOk="0">
                  <a:moveTo>
                    <a:pt x="3813" y="1"/>
                  </a:moveTo>
                  <a:cubicBezTo>
                    <a:pt x="1734" y="1"/>
                    <a:pt x="1" y="1702"/>
                    <a:pt x="1" y="3813"/>
                  </a:cubicBezTo>
                  <a:lnTo>
                    <a:pt x="1" y="5955"/>
                  </a:lnTo>
                  <a:lnTo>
                    <a:pt x="64" y="5955"/>
                  </a:lnTo>
                  <a:cubicBezTo>
                    <a:pt x="64" y="6522"/>
                    <a:pt x="537" y="6964"/>
                    <a:pt x="1104" y="6964"/>
                  </a:cubicBezTo>
                  <a:lnTo>
                    <a:pt x="1104" y="3813"/>
                  </a:lnTo>
                  <a:cubicBezTo>
                    <a:pt x="1104" y="3624"/>
                    <a:pt x="1261" y="3467"/>
                    <a:pt x="1450" y="3467"/>
                  </a:cubicBezTo>
                  <a:lnTo>
                    <a:pt x="2458" y="3467"/>
                  </a:lnTo>
                  <a:cubicBezTo>
                    <a:pt x="3057" y="3467"/>
                    <a:pt x="3498" y="2994"/>
                    <a:pt x="3498" y="2427"/>
                  </a:cubicBezTo>
                  <a:lnTo>
                    <a:pt x="3498" y="1734"/>
                  </a:lnTo>
                  <a:cubicBezTo>
                    <a:pt x="3498" y="1545"/>
                    <a:pt x="3656" y="1387"/>
                    <a:pt x="3845" y="1387"/>
                  </a:cubicBezTo>
                  <a:cubicBezTo>
                    <a:pt x="4034" y="1387"/>
                    <a:pt x="4191" y="1545"/>
                    <a:pt x="4191" y="1734"/>
                  </a:cubicBezTo>
                  <a:lnTo>
                    <a:pt x="4191" y="2427"/>
                  </a:lnTo>
                  <a:cubicBezTo>
                    <a:pt x="4191" y="3025"/>
                    <a:pt x="4664" y="3467"/>
                    <a:pt x="5231" y="3467"/>
                  </a:cubicBezTo>
                  <a:lnTo>
                    <a:pt x="6239" y="3467"/>
                  </a:lnTo>
                  <a:cubicBezTo>
                    <a:pt x="6459" y="3467"/>
                    <a:pt x="6617" y="3624"/>
                    <a:pt x="6617" y="3813"/>
                  </a:cubicBezTo>
                  <a:lnTo>
                    <a:pt x="6617" y="6964"/>
                  </a:lnTo>
                  <a:cubicBezTo>
                    <a:pt x="7184" y="6964"/>
                    <a:pt x="7625" y="6491"/>
                    <a:pt x="7625" y="5955"/>
                  </a:cubicBezTo>
                  <a:lnTo>
                    <a:pt x="7625" y="3813"/>
                  </a:lnTo>
                  <a:cubicBezTo>
                    <a:pt x="7625" y="1734"/>
                    <a:pt x="5924" y="1"/>
                    <a:pt x="38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9" name="Google Shape;7069;p66"/>
          <p:cNvGrpSpPr/>
          <p:nvPr/>
        </p:nvGrpSpPr>
        <p:grpSpPr>
          <a:xfrm>
            <a:off x="7979994" y="3332048"/>
            <a:ext cx="349133" cy="348188"/>
            <a:chOff x="6143725" y="3582500"/>
            <a:chExt cx="295375" cy="294575"/>
          </a:xfrm>
        </p:grpSpPr>
        <p:sp>
          <p:nvSpPr>
            <p:cNvPr id="7070" name="Google Shape;7070;p66"/>
            <p:cNvSpPr/>
            <p:nvPr/>
          </p:nvSpPr>
          <p:spPr>
            <a:xfrm>
              <a:off x="6143725" y="3720325"/>
              <a:ext cx="295375" cy="156750"/>
            </a:xfrm>
            <a:custGeom>
              <a:avLst/>
              <a:gdLst/>
              <a:ahLst/>
              <a:cxnLst/>
              <a:rect l="l" t="t" r="r" b="b"/>
              <a:pathLst>
                <a:path w="11815" h="6270" extrusionOk="0">
                  <a:moveTo>
                    <a:pt x="7309" y="1418"/>
                  </a:moveTo>
                  <a:cubicBezTo>
                    <a:pt x="7908" y="1418"/>
                    <a:pt x="8349" y="1891"/>
                    <a:pt x="8349" y="2458"/>
                  </a:cubicBezTo>
                  <a:cubicBezTo>
                    <a:pt x="8349" y="2993"/>
                    <a:pt x="7845" y="3466"/>
                    <a:pt x="7309" y="3466"/>
                  </a:cubicBezTo>
                  <a:lnTo>
                    <a:pt x="4474" y="3466"/>
                  </a:lnTo>
                  <a:cubicBezTo>
                    <a:pt x="3875" y="3466"/>
                    <a:pt x="3434" y="2993"/>
                    <a:pt x="3434" y="2458"/>
                  </a:cubicBezTo>
                  <a:cubicBezTo>
                    <a:pt x="3434" y="1859"/>
                    <a:pt x="3907" y="1418"/>
                    <a:pt x="4474" y="1418"/>
                  </a:cubicBezTo>
                  <a:close/>
                  <a:moveTo>
                    <a:pt x="1008" y="1"/>
                  </a:moveTo>
                  <a:cubicBezTo>
                    <a:pt x="410" y="1"/>
                    <a:pt x="0" y="473"/>
                    <a:pt x="0" y="1040"/>
                  </a:cubicBezTo>
                  <a:lnTo>
                    <a:pt x="0" y="5262"/>
                  </a:lnTo>
                  <a:cubicBezTo>
                    <a:pt x="0" y="5829"/>
                    <a:pt x="473" y="6270"/>
                    <a:pt x="1008" y="6270"/>
                  </a:cubicBezTo>
                  <a:lnTo>
                    <a:pt x="10775" y="6270"/>
                  </a:lnTo>
                  <a:cubicBezTo>
                    <a:pt x="11373" y="6270"/>
                    <a:pt x="11815" y="5797"/>
                    <a:pt x="11815" y="5262"/>
                  </a:cubicBezTo>
                  <a:lnTo>
                    <a:pt x="11815" y="1040"/>
                  </a:lnTo>
                  <a:cubicBezTo>
                    <a:pt x="11783" y="473"/>
                    <a:pt x="11342" y="1"/>
                    <a:pt x="107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1" name="Google Shape;7071;p66"/>
            <p:cNvSpPr/>
            <p:nvPr/>
          </p:nvSpPr>
          <p:spPr>
            <a:xfrm>
              <a:off x="6246900" y="3773100"/>
              <a:ext cx="88225" cy="17350"/>
            </a:xfrm>
            <a:custGeom>
              <a:avLst/>
              <a:gdLst/>
              <a:ahLst/>
              <a:cxnLst/>
              <a:rect l="l" t="t" r="r" b="b"/>
              <a:pathLst>
                <a:path w="3529" h="694" extrusionOk="0">
                  <a:moveTo>
                    <a:pt x="347" y="0"/>
                  </a:moveTo>
                  <a:cubicBezTo>
                    <a:pt x="158" y="0"/>
                    <a:pt x="0" y="126"/>
                    <a:pt x="0" y="347"/>
                  </a:cubicBezTo>
                  <a:cubicBezTo>
                    <a:pt x="0" y="536"/>
                    <a:pt x="158" y="693"/>
                    <a:pt x="347" y="693"/>
                  </a:cubicBezTo>
                  <a:lnTo>
                    <a:pt x="3182" y="693"/>
                  </a:lnTo>
                  <a:cubicBezTo>
                    <a:pt x="3371" y="693"/>
                    <a:pt x="3529" y="536"/>
                    <a:pt x="3529" y="347"/>
                  </a:cubicBezTo>
                  <a:cubicBezTo>
                    <a:pt x="3529" y="126"/>
                    <a:pt x="3371" y="0"/>
                    <a:pt x="31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2" name="Google Shape;7072;p66"/>
            <p:cNvSpPr/>
            <p:nvPr/>
          </p:nvSpPr>
          <p:spPr>
            <a:xfrm>
              <a:off x="6161050" y="3582500"/>
              <a:ext cx="86650" cy="34675"/>
            </a:xfrm>
            <a:custGeom>
              <a:avLst/>
              <a:gdLst/>
              <a:ahLst/>
              <a:cxnLst/>
              <a:rect l="l" t="t" r="r" b="b"/>
              <a:pathLst>
                <a:path w="3466" h="1387" extrusionOk="0">
                  <a:moveTo>
                    <a:pt x="1008" y="0"/>
                  </a:moveTo>
                  <a:cubicBezTo>
                    <a:pt x="441" y="0"/>
                    <a:pt x="0" y="473"/>
                    <a:pt x="0" y="1040"/>
                  </a:cubicBezTo>
                  <a:lnTo>
                    <a:pt x="0" y="1386"/>
                  </a:lnTo>
                  <a:lnTo>
                    <a:pt x="3466" y="1386"/>
                  </a:lnTo>
                  <a:lnTo>
                    <a:pt x="3466" y="1040"/>
                  </a:lnTo>
                  <a:lnTo>
                    <a:pt x="3434" y="1040"/>
                  </a:lnTo>
                  <a:cubicBezTo>
                    <a:pt x="3434" y="441"/>
                    <a:pt x="2962" y="0"/>
                    <a:pt x="23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3" name="Google Shape;7073;p66"/>
            <p:cNvSpPr/>
            <p:nvPr/>
          </p:nvSpPr>
          <p:spPr>
            <a:xfrm>
              <a:off x="6160250" y="3633675"/>
              <a:ext cx="86675" cy="69350"/>
            </a:xfrm>
            <a:custGeom>
              <a:avLst/>
              <a:gdLst/>
              <a:ahLst/>
              <a:cxnLst/>
              <a:rect l="l" t="t" r="r" b="b"/>
              <a:pathLst>
                <a:path w="3467" h="2774" extrusionOk="0">
                  <a:moveTo>
                    <a:pt x="2112" y="726"/>
                  </a:moveTo>
                  <a:cubicBezTo>
                    <a:pt x="2332" y="726"/>
                    <a:pt x="2458" y="883"/>
                    <a:pt x="2458" y="1072"/>
                  </a:cubicBezTo>
                  <a:cubicBezTo>
                    <a:pt x="2458" y="1261"/>
                    <a:pt x="2332" y="1419"/>
                    <a:pt x="2112" y="1419"/>
                  </a:cubicBezTo>
                  <a:lnTo>
                    <a:pt x="1419" y="1419"/>
                  </a:lnTo>
                  <a:cubicBezTo>
                    <a:pt x="1230" y="1419"/>
                    <a:pt x="1072" y="1261"/>
                    <a:pt x="1072" y="1072"/>
                  </a:cubicBezTo>
                  <a:cubicBezTo>
                    <a:pt x="1072" y="883"/>
                    <a:pt x="1230" y="726"/>
                    <a:pt x="1419" y="726"/>
                  </a:cubicBezTo>
                  <a:close/>
                  <a:moveTo>
                    <a:pt x="1" y="1"/>
                  </a:moveTo>
                  <a:lnTo>
                    <a:pt x="1" y="2773"/>
                  </a:lnTo>
                  <a:lnTo>
                    <a:pt x="3466" y="2773"/>
                  </a:lnTo>
                  <a:lnTo>
                    <a:pt x="34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4" name="Google Shape;7074;p66"/>
            <p:cNvSpPr/>
            <p:nvPr/>
          </p:nvSpPr>
          <p:spPr>
            <a:xfrm>
              <a:off x="6336675" y="3599025"/>
              <a:ext cx="85875" cy="69350"/>
            </a:xfrm>
            <a:custGeom>
              <a:avLst/>
              <a:gdLst/>
              <a:ahLst/>
              <a:cxnLst/>
              <a:rect l="l" t="t" r="r" b="b"/>
              <a:pathLst>
                <a:path w="3435" h="2774" extrusionOk="0">
                  <a:moveTo>
                    <a:pt x="1986" y="1387"/>
                  </a:moveTo>
                  <a:cubicBezTo>
                    <a:pt x="2206" y="1387"/>
                    <a:pt x="2364" y="1545"/>
                    <a:pt x="2364" y="1765"/>
                  </a:cubicBezTo>
                  <a:cubicBezTo>
                    <a:pt x="2364" y="1954"/>
                    <a:pt x="2206" y="2112"/>
                    <a:pt x="1986" y="2112"/>
                  </a:cubicBezTo>
                  <a:lnTo>
                    <a:pt x="1293" y="2112"/>
                  </a:lnTo>
                  <a:cubicBezTo>
                    <a:pt x="1104" y="2112"/>
                    <a:pt x="946" y="1954"/>
                    <a:pt x="946" y="1765"/>
                  </a:cubicBezTo>
                  <a:cubicBezTo>
                    <a:pt x="946" y="1545"/>
                    <a:pt x="1104" y="1387"/>
                    <a:pt x="1293" y="1387"/>
                  </a:cubicBezTo>
                  <a:close/>
                  <a:moveTo>
                    <a:pt x="1009" y="1"/>
                  </a:moveTo>
                  <a:cubicBezTo>
                    <a:pt x="410" y="1"/>
                    <a:pt x="1" y="473"/>
                    <a:pt x="1" y="1040"/>
                  </a:cubicBezTo>
                  <a:lnTo>
                    <a:pt x="1" y="2773"/>
                  </a:lnTo>
                  <a:lnTo>
                    <a:pt x="3435" y="2773"/>
                  </a:lnTo>
                  <a:lnTo>
                    <a:pt x="3435" y="1040"/>
                  </a:lnTo>
                  <a:lnTo>
                    <a:pt x="3403" y="1040"/>
                  </a:lnTo>
                  <a:cubicBezTo>
                    <a:pt x="3403" y="442"/>
                    <a:pt x="2931" y="1"/>
                    <a:pt x="2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5" name="Google Shape;7075;p66"/>
            <p:cNvSpPr/>
            <p:nvPr/>
          </p:nvSpPr>
          <p:spPr>
            <a:xfrm>
              <a:off x="6335100" y="3686450"/>
              <a:ext cx="86675" cy="17350"/>
            </a:xfrm>
            <a:custGeom>
              <a:avLst/>
              <a:gdLst/>
              <a:ahLst/>
              <a:cxnLst/>
              <a:rect l="l" t="t" r="r" b="b"/>
              <a:pathLst>
                <a:path w="3467" h="694" extrusionOk="0">
                  <a:moveTo>
                    <a:pt x="1" y="1"/>
                  </a:moveTo>
                  <a:lnTo>
                    <a:pt x="1" y="694"/>
                  </a:lnTo>
                  <a:lnTo>
                    <a:pt x="3466" y="694"/>
                  </a:lnTo>
                  <a:lnTo>
                    <a:pt x="34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6" name="Google Shape;7076;p66"/>
            <p:cNvSpPr/>
            <p:nvPr/>
          </p:nvSpPr>
          <p:spPr>
            <a:xfrm>
              <a:off x="6264225" y="3617150"/>
              <a:ext cx="53575" cy="86650"/>
            </a:xfrm>
            <a:custGeom>
              <a:avLst/>
              <a:gdLst/>
              <a:ahLst/>
              <a:cxnLst/>
              <a:rect l="l" t="t" r="r" b="b"/>
              <a:pathLst>
                <a:path w="2143" h="3466" extrusionOk="0">
                  <a:moveTo>
                    <a:pt x="1072" y="0"/>
                  </a:moveTo>
                  <a:cubicBezTo>
                    <a:pt x="473" y="0"/>
                    <a:pt x="0" y="441"/>
                    <a:pt x="0" y="1040"/>
                  </a:cubicBezTo>
                  <a:lnTo>
                    <a:pt x="0" y="3466"/>
                  </a:lnTo>
                  <a:lnTo>
                    <a:pt x="2143" y="3466"/>
                  </a:lnTo>
                  <a:lnTo>
                    <a:pt x="2143" y="1040"/>
                  </a:lnTo>
                  <a:cubicBezTo>
                    <a:pt x="2143" y="441"/>
                    <a:pt x="1670"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7" name="Google Shape;7077;p66"/>
          <p:cNvGrpSpPr/>
          <p:nvPr/>
        </p:nvGrpSpPr>
        <p:grpSpPr>
          <a:xfrm>
            <a:off x="5748820" y="1531387"/>
            <a:ext cx="350995" cy="350049"/>
            <a:chOff x="1310075" y="3253275"/>
            <a:chExt cx="296950" cy="296150"/>
          </a:xfrm>
        </p:grpSpPr>
        <p:sp>
          <p:nvSpPr>
            <p:cNvPr id="7078" name="Google Shape;7078;p66"/>
            <p:cNvSpPr/>
            <p:nvPr/>
          </p:nvSpPr>
          <p:spPr>
            <a:xfrm>
              <a:off x="1423475" y="3359600"/>
              <a:ext cx="69350" cy="68550"/>
            </a:xfrm>
            <a:custGeom>
              <a:avLst/>
              <a:gdLst/>
              <a:ahLst/>
              <a:cxnLst/>
              <a:rect l="l" t="t" r="r" b="b"/>
              <a:pathLst>
                <a:path w="2774" h="2742"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9" name="Google Shape;7079;p66"/>
            <p:cNvSpPr/>
            <p:nvPr/>
          </p:nvSpPr>
          <p:spPr>
            <a:xfrm>
              <a:off x="1310075" y="3253275"/>
              <a:ext cx="296950" cy="296150"/>
            </a:xfrm>
            <a:custGeom>
              <a:avLst/>
              <a:gdLst/>
              <a:ahLst/>
              <a:cxnLst/>
              <a:rect l="l" t="t" r="r" b="b"/>
              <a:pathLst>
                <a:path w="11878" h="11846" extrusionOk="0">
                  <a:moveTo>
                    <a:pt x="5923" y="2111"/>
                  </a:moveTo>
                  <a:cubicBezTo>
                    <a:pt x="8003" y="2111"/>
                    <a:pt x="9735" y="3812"/>
                    <a:pt x="9735" y="5923"/>
                  </a:cubicBezTo>
                  <a:cubicBezTo>
                    <a:pt x="9735" y="8034"/>
                    <a:pt x="8034" y="9767"/>
                    <a:pt x="5923" y="9767"/>
                  </a:cubicBezTo>
                  <a:cubicBezTo>
                    <a:pt x="3844" y="9767"/>
                    <a:pt x="2080" y="8065"/>
                    <a:pt x="2080" y="5923"/>
                  </a:cubicBezTo>
                  <a:cubicBezTo>
                    <a:pt x="2111" y="3844"/>
                    <a:pt x="3844" y="2111"/>
                    <a:pt x="5923" y="2111"/>
                  </a:cubicBezTo>
                  <a:close/>
                  <a:moveTo>
                    <a:pt x="5262" y="0"/>
                  </a:moveTo>
                  <a:cubicBezTo>
                    <a:pt x="5104" y="0"/>
                    <a:pt x="4947" y="95"/>
                    <a:pt x="4884" y="252"/>
                  </a:cubicBezTo>
                  <a:lnTo>
                    <a:pt x="4726" y="1166"/>
                  </a:lnTo>
                  <a:cubicBezTo>
                    <a:pt x="4253" y="1292"/>
                    <a:pt x="3844" y="1481"/>
                    <a:pt x="3434" y="1733"/>
                  </a:cubicBezTo>
                  <a:lnTo>
                    <a:pt x="2678" y="1197"/>
                  </a:lnTo>
                  <a:cubicBezTo>
                    <a:pt x="2641" y="1160"/>
                    <a:pt x="2584" y="1142"/>
                    <a:pt x="2523" y="1142"/>
                  </a:cubicBezTo>
                  <a:cubicBezTo>
                    <a:pt x="2429" y="1142"/>
                    <a:pt x="2326" y="1184"/>
                    <a:pt x="2269" y="1260"/>
                  </a:cubicBezTo>
                  <a:lnTo>
                    <a:pt x="1260" y="2237"/>
                  </a:lnTo>
                  <a:cubicBezTo>
                    <a:pt x="1166" y="2363"/>
                    <a:pt x="1166" y="2552"/>
                    <a:pt x="1229" y="2678"/>
                  </a:cubicBezTo>
                  <a:lnTo>
                    <a:pt x="1733" y="3403"/>
                  </a:lnTo>
                  <a:cubicBezTo>
                    <a:pt x="1512" y="3812"/>
                    <a:pt x="1323" y="4253"/>
                    <a:pt x="1197" y="4726"/>
                  </a:cubicBezTo>
                  <a:lnTo>
                    <a:pt x="284" y="4883"/>
                  </a:lnTo>
                  <a:cubicBezTo>
                    <a:pt x="126" y="4915"/>
                    <a:pt x="0" y="5041"/>
                    <a:pt x="0" y="5230"/>
                  </a:cubicBezTo>
                  <a:lnTo>
                    <a:pt x="0" y="6616"/>
                  </a:lnTo>
                  <a:cubicBezTo>
                    <a:pt x="0" y="6805"/>
                    <a:pt x="126" y="6963"/>
                    <a:pt x="284" y="6963"/>
                  </a:cubicBezTo>
                  <a:lnTo>
                    <a:pt x="1197" y="7120"/>
                  </a:lnTo>
                  <a:cubicBezTo>
                    <a:pt x="1292" y="7593"/>
                    <a:pt x="1512" y="8002"/>
                    <a:pt x="1733" y="8412"/>
                  </a:cubicBezTo>
                  <a:lnTo>
                    <a:pt x="1229" y="9168"/>
                  </a:lnTo>
                  <a:cubicBezTo>
                    <a:pt x="1103" y="9263"/>
                    <a:pt x="1166" y="9483"/>
                    <a:pt x="1260" y="9578"/>
                  </a:cubicBezTo>
                  <a:lnTo>
                    <a:pt x="2269" y="10586"/>
                  </a:lnTo>
                  <a:cubicBezTo>
                    <a:pt x="2321" y="10638"/>
                    <a:pt x="2411" y="10661"/>
                    <a:pt x="2497" y="10661"/>
                  </a:cubicBezTo>
                  <a:cubicBezTo>
                    <a:pt x="2568" y="10661"/>
                    <a:pt x="2636" y="10646"/>
                    <a:pt x="2678" y="10617"/>
                  </a:cubicBezTo>
                  <a:lnTo>
                    <a:pt x="3434" y="10113"/>
                  </a:lnTo>
                  <a:cubicBezTo>
                    <a:pt x="3844" y="10334"/>
                    <a:pt x="4253" y="10554"/>
                    <a:pt x="4726" y="10649"/>
                  </a:cubicBezTo>
                  <a:lnTo>
                    <a:pt x="4884" y="11562"/>
                  </a:lnTo>
                  <a:cubicBezTo>
                    <a:pt x="4947" y="11720"/>
                    <a:pt x="5041" y="11846"/>
                    <a:pt x="5262" y="11846"/>
                  </a:cubicBezTo>
                  <a:lnTo>
                    <a:pt x="6616" y="11846"/>
                  </a:lnTo>
                  <a:cubicBezTo>
                    <a:pt x="6774" y="11846"/>
                    <a:pt x="6931" y="11720"/>
                    <a:pt x="6994" y="11562"/>
                  </a:cubicBezTo>
                  <a:lnTo>
                    <a:pt x="7152" y="10649"/>
                  </a:lnTo>
                  <a:cubicBezTo>
                    <a:pt x="7624" y="10523"/>
                    <a:pt x="8034" y="10334"/>
                    <a:pt x="8444" y="10113"/>
                  </a:cubicBezTo>
                  <a:lnTo>
                    <a:pt x="9200" y="10617"/>
                  </a:lnTo>
                  <a:cubicBezTo>
                    <a:pt x="9242" y="10646"/>
                    <a:pt x="9310" y="10661"/>
                    <a:pt x="9381" y="10661"/>
                  </a:cubicBezTo>
                  <a:cubicBezTo>
                    <a:pt x="9467" y="10661"/>
                    <a:pt x="9557" y="10638"/>
                    <a:pt x="9609" y="10586"/>
                  </a:cubicBezTo>
                  <a:lnTo>
                    <a:pt x="10617" y="9578"/>
                  </a:lnTo>
                  <a:cubicBezTo>
                    <a:pt x="10712" y="9483"/>
                    <a:pt x="10712" y="9263"/>
                    <a:pt x="10649" y="9168"/>
                  </a:cubicBezTo>
                  <a:lnTo>
                    <a:pt x="10145" y="8412"/>
                  </a:lnTo>
                  <a:cubicBezTo>
                    <a:pt x="10365" y="8002"/>
                    <a:pt x="10554" y="7593"/>
                    <a:pt x="10680" y="7120"/>
                  </a:cubicBezTo>
                  <a:lnTo>
                    <a:pt x="11594" y="6963"/>
                  </a:lnTo>
                  <a:cubicBezTo>
                    <a:pt x="11752" y="6900"/>
                    <a:pt x="11878" y="6805"/>
                    <a:pt x="11878" y="6616"/>
                  </a:cubicBezTo>
                  <a:lnTo>
                    <a:pt x="11878" y="5230"/>
                  </a:lnTo>
                  <a:cubicBezTo>
                    <a:pt x="11878" y="5072"/>
                    <a:pt x="11752" y="4915"/>
                    <a:pt x="11594" y="4883"/>
                  </a:cubicBezTo>
                  <a:lnTo>
                    <a:pt x="10680" y="4726"/>
                  </a:lnTo>
                  <a:cubicBezTo>
                    <a:pt x="10554" y="4253"/>
                    <a:pt x="10365" y="3812"/>
                    <a:pt x="10145" y="3403"/>
                  </a:cubicBezTo>
                  <a:lnTo>
                    <a:pt x="10649" y="2678"/>
                  </a:lnTo>
                  <a:cubicBezTo>
                    <a:pt x="10775" y="2552"/>
                    <a:pt x="10712" y="2363"/>
                    <a:pt x="10617" y="2237"/>
                  </a:cubicBezTo>
                  <a:lnTo>
                    <a:pt x="9609" y="1260"/>
                  </a:lnTo>
                  <a:cubicBezTo>
                    <a:pt x="9554" y="1187"/>
                    <a:pt x="9455" y="1156"/>
                    <a:pt x="9364" y="1156"/>
                  </a:cubicBezTo>
                  <a:cubicBezTo>
                    <a:pt x="9300" y="1156"/>
                    <a:pt x="9239" y="1171"/>
                    <a:pt x="9200" y="1197"/>
                  </a:cubicBezTo>
                  <a:lnTo>
                    <a:pt x="8444" y="1733"/>
                  </a:lnTo>
                  <a:cubicBezTo>
                    <a:pt x="8034" y="1481"/>
                    <a:pt x="7624" y="1292"/>
                    <a:pt x="7152" y="1166"/>
                  </a:cubicBezTo>
                  <a:lnTo>
                    <a:pt x="6994" y="252"/>
                  </a:lnTo>
                  <a:cubicBezTo>
                    <a:pt x="6931" y="95"/>
                    <a:pt x="6837" y="0"/>
                    <a:pt x="66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0" name="Google Shape;7080;p66"/>
            <p:cNvSpPr/>
            <p:nvPr/>
          </p:nvSpPr>
          <p:spPr>
            <a:xfrm>
              <a:off x="1399850" y="3426550"/>
              <a:ext cx="116600" cy="52800"/>
            </a:xfrm>
            <a:custGeom>
              <a:avLst/>
              <a:gdLst/>
              <a:ahLst/>
              <a:cxnLst/>
              <a:rect l="l" t="t" r="r" b="b"/>
              <a:pathLst>
                <a:path w="4664" h="2112" extrusionOk="0">
                  <a:moveTo>
                    <a:pt x="725" y="0"/>
                  </a:moveTo>
                  <a:cubicBezTo>
                    <a:pt x="410" y="252"/>
                    <a:pt x="127" y="662"/>
                    <a:pt x="1" y="1103"/>
                  </a:cubicBezTo>
                  <a:cubicBezTo>
                    <a:pt x="599" y="1733"/>
                    <a:pt x="1387" y="2111"/>
                    <a:pt x="2332" y="2111"/>
                  </a:cubicBezTo>
                  <a:cubicBezTo>
                    <a:pt x="3246" y="2111"/>
                    <a:pt x="4065" y="1733"/>
                    <a:pt x="4664" y="1103"/>
                  </a:cubicBezTo>
                  <a:cubicBezTo>
                    <a:pt x="4538" y="662"/>
                    <a:pt x="4254" y="252"/>
                    <a:pt x="3939" y="0"/>
                  </a:cubicBezTo>
                  <a:cubicBezTo>
                    <a:pt x="3561" y="473"/>
                    <a:pt x="2994" y="788"/>
                    <a:pt x="2332" y="788"/>
                  </a:cubicBezTo>
                  <a:cubicBezTo>
                    <a:pt x="1702" y="788"/>
                    <a:pt x="1103" y="473"/>
                    <a:pt x="7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81" name="Google Shape;7081;p66"/>
          <p:cNvSpPr/>
          <p:nvPr/>
        </p:nvSpPr>
        <p:spPr>
          <a:xfrm>
            <a:off x="5750241" y="1973475"/>
            <a:ext cx="348217" cy="347272"/>
          </a:xfrm>
          <a:custGeom>
            <a:avLst/>
            <a:gdLst/>
            <a:ahLst/>
            <a:cxnLst/>
            <a:rect l="l" t="t" r="r" b="b"/>
            <a:pathLst>
              <a:path w="11784" h="11752" extrusionOk="0">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82" name="Google Shape;7082;p66"/>
          <p:cNvGrpSpPr/>
          <p:nvPr/>
        </p:nvGrpSpPr>
        <p:grpSpPr>
          <a:xfrm>
            <a:off x="5748347" y="2417646"/>
            <a:ext cx="351941" cy="351675"/>
            <a:chOff x="1310075" y="3980250"/>
            <a:chExt cx="297750" cy="297525"/>
          </a:xfrm>
        </p:grpSpPr>
        <p:sp>
          <p:nvSpPr>
            <p:cNvPr id="7083" name="Google Shape;7083;p66"/>
            <p:cNvSpPr/>
            <p:nvPr/>
          </p:nvSpPr>
          <p:spPr>
            <a:xfrm>
              <a:off x="1310075" y="3980250"/>
              <a:ext cx="297750" cy="297525"/>
            </a:xfrm>
            <a:custGeom>
              <a:avLst/>
              <a:gdLst/>
              <a:ahLst/>
              <a:cxnLst/>
              <a:rect l="l" t="t" r="r" b="b"/>
              <a:pathLst>
                <a:path w="11910" h="11901" extrusionOk="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4" name="Google Shape;7084;p66"/>
            <p:cNvSpPr/>
            <p:nvPr/>
          </p:nvSpPr>
          <p:spPr>
            <a:xfrm>
              <a:off x="1449475" y="4086575"/>
              <a:ext cx="17350" cy="52000"/>
            </a:xfrm>
            <a:custGeom>
              <a:avLst/>
              <a:gdLst/>
              <a:ahLst/>
              <a:cxnLst/>
              <a:rect l="l" t="t" r="r" b="b"/>
              <a:pathLst>
                <a:path w="694" h="2080" extrusionOk="0">
                  <a:moveTo>
                    <a:pt x="1" y="0"/>
                  </a:moveTo>
                  <a:lnTo>
                    <a:pt x="1" y="2080"/>
                  </a:lnTo>
                  <a:lnTo>
                    <a:pt x="694" y="2080"/>
                  </a:ln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5" name="Google Shape;7085;p66"/>
            <p:cNvSpPr/>
            <p:nvPr/>
          </p:nvSpPr>
          <p:spPr>
            <a:xfrm>
              <a:off x="1380175" y="4121225"/>
              <a:ext cx="17350" cy="17350"/>
            </a:xfrm>
            <a:custGeom>
              <a:avLst/>
              <a:gdLst/>
              <a:ahLst/>
              <a:cxnLst/>
              <a:rect l="l" t="t" r="r" b="b"/>
              <a:pathLst>
                <a:path w="694" h="694" extrusionOk="0">
                  <a:moveTo>
                    <a:pt x="0" y="0"/>
                  </a:moveTo>
                  <a:lnTo>
                    <a:pt x="0" y="694"/>
                  </a:lnTo>
                  <a:lnTo>
                    <a:pt x="693" y="694"/>
                  </a:lnTo>
                  <a:lnTo>
                    <a:pt x="6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6" name="Google Shape;7086;p66"/>
            <p:cNvSpPr/>
            <p:nvPr/>
          </p:nvSpPr>
          <p:spPr>
            <a:xfrm>
              <a:off x="1518800" y="4051925"/>
              <a:ext cx="18125" cy="86650"/>
            </a:xfrm>
            <a:custGeom>
              <a:avLst/>
              <a:gdLst/>
              <a:ahLst/>
              <a:cxnLst/>
              <a:rect l="l" t="t" r="r" b="b"/>
              <a:pathLst>
                <a:path w="725" h="3466" extrusionOk="0">
                  <a:moveTo>
                    <a:pt x="0" y="0"/>
                  </a:moveTo>
                  <a:lnTo>
                    <a:pt x="0" y="3466"/>
                  </a:lnTo>
                  <a:lnTo>
                    <a:pt x="725" y="3466"/>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7" name="Google Shape;7087;p66"/>
          <p:cNvGrpSpPr/>
          <p:nvPr/>
        </p:nvGrpSpPr>
        <p:grpSpPr>
          <a:xfrm>
            <a:off x="8013136" y="1531845"/>
            <a:ext cx="266305" cy="349133"/>
            <a:chOff x="3167275" y="3227275"/>
            <a:chExt cx="225300" cy="295375"/>
          </a:xfrm>
        </p:grpSpPr>
        <p:sp>
          <p:nvSpPr>
            <p:cNvPr id="7088" name="Google Shape;7088;p66"/>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9" name="Google Shape;7089;p66"/>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0" name="Google Shape;7090;p66"/>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1" name="Google Shape;7091;p66"/>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2" name="Google Shape;7092;p66"/>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93" name="Google Shape;7093;p66"/>
          <p:cNvSpPr/>
          <p:nvPr/>
        </p:nvSpPr>
        <p:spPr>
          <a:xfrm>
            <a:off x="7962474" y="1971731"/>
            <a:ext cx="367779" cy="350758"/>
          </a:xfrm>
          <a:custGeom>
            <a:avLst/>
            <a:gdLst/>
            <a:ahLst/>
            <a:cxnLst/>
            <a:rect l="l" t="t" r="r" b="b"/>
            <a:pathLst>
              <a:path w="12446" h="11870" extrusionOk="0">
                <a:moveTo>
                  <a:pt x="9421" y="1410"/>
                </a:moveTo>
                <a:cubicBezTo>
                  <a:pt x="9775" y="1410"/>
                  <a:pt x="10130" y="1544"/>
                  <a:pt x="10397" y="1812"/>
                </a:cubicBezTo>
                <a:cubicBezTo>
                  <a:pt x="10901" y="2316"/>
                  <a:pt x="10901" y="3198"/>
                  <a:pt x="10366" y="3734"/>
                </a:cubicBezTo>
                <a:lnTo>
                  <a:pt x="9169" y="4931"/>
                </a:lnTo>
                <a:cubicBezTo>
                  <a:pt x="8948" y="5152"/>
                  <a:pt x="8633" y="5278"/>
                  <a:pt x="8318" y="5309"/>
                </a:cubicBezTo>
                <a:lnTo>
                  <a:pt x="8476" y="5152"/>
                </a:lnTo>
                <a:cubicBezTo>
                  <a:pt x="8854" y="4773"/>
                  <a:pt x="8854" y="4112"/>
                  <a:pt x="8476" y="3702"/>
                </a:cubicBezTo>
                <a:cubicBezTo>
                  <a:pt x="8271" y="3513"/>
                  <a:pt x="8003" y="3419"/>
                  <a:pt x="7739" y="3419"/>
                </a:cubicBezTo>
                <a:cubicBezTo>
                  <a:pt x="7475" y="3419"/>
                  <a:pt x="7215" y="3513"/>
                  <a:pt x="7026" y="3702"/>
                </a:cubicBezTo>
                <a:lnTo>
                  <a:pt x="6869" y="3860"/>
                </a:lnTo>
                <a:cubicBezTo>
                  <a:pt x="6900" y="3545"/>
                  <a:pt x="7026" y="3230"/>
                  <a:pt x="7247" y="3009"/>
                </a:cubicBezTo>
                <a:lnTo>
                  <a:pt x="8444" y="1812"/>
                </a:lnTo>
                <a:cubicBezTo>
                  <a:pt x="8712" y="1544"/>
                  <a:pt x="9066" y="1410"/>
                  <a:pt x="9421" y="1410"/>
                </a:cubicBezTo>
                <a:close/>
                <a:moveTo>
                  <a:pt x="4128" y="6475"/>
                </a:moveTo>
                <a:lnTo>
                  <a:pt x="3970" y="6601"/>
                </a:lnTo>
                <a:cubicBezTo>
                  <a:pt x="3592" y="7010"/>
                  <a:pt x="3592" y="7672"/>
                  <a:pt x="3970" y="8081"/>
                </a:cubicBezTo>
                <a:cubicBezTo>
                  <a:pt x="4175" y="8270"/>
                  <a:pt x="4443" y="8365"/>
                  <a:pt x="4711" y="8365"/>
                </a:cubicBezTo>
                <a:cubicBezTo>
                  <a:pt x="4978" y="8365"/>
                  <a:pt x="5246" y="8270"/>
                  <a:pt x="5451" y="8081"/>
                </a:cubicBezTo>
                <a:lnTo>
                  <a:pt x="5577" y="7924"/>
                </a:lnTo>
                <a:lnTo>
                  <a:pt x="5577" y="7924"/>
                </a:lnTo>
                <a:cubicBezTo>
                  <a:pt x="5640" y="8270"/>
                  <a:pt x="5483" y="8586"/>
                  <a:pt x="5231" y="8838"/>
                </a:cubicBezTo>
                <a:lnTo>
                  <a:pt x="4065" y="10003"/>
                </a:lnTo>
                <a:cubicBezTo>
                  <a:pt x="3781" y="10271"/>
                  <a:pt x="3427" y="10405"/>
                  <a:pt x="3072" y="10405"/>
                </a:cubicBezTo>
                <a:cubicBezTo>
                  <a:pt x="2718" y="10405"/>
                  <a:pt x="2364" y="10271"/>
                  <a:pt x="2080" y="10003"/>
                </a:cubicBezTo>
                <a:cubicBezTo>
                  <a:pt x="1544" y="9468"/>
                  <a:pt x="1544" y="8586"/>
                  <a:pt x="2080" y="8050"/>
                </a:cubicBezTo>
                <a:lnTo>
                  <a:pt x="3277" y="6853"/>
                </a:lnTo>
                <a:cubicBezTo>
                  <a:pt x="3498" y="6601"/>
                  <a:pt x="3813" y="6506"/>
                  <a:pt x="4128" y="6475"/>
                </a:cubicBezTo>
                <a:close/>
                <a:moveTo>
                  <a:pt x="9373" y="0"/>
                </a:moveTo>
                <a:cubicBezTo>
                  <a:pt x="8665" y="0"/>
                  <a:pt x="7956" y="268"/>
                  <a:pt x="7404" y="804"/>
                </a:cubicBezTo>
                <a:lnTo>
                  <a:pt x="6239" y="1970"/>
                </a:lnTo>
                <a:cubicBezTo>
                  <a:pt x="5451" y="2757"/>
                  <a:pt x="5199" y="3986"/>
                  <a:pt x="5640" y="4994"/>
                </a:cubicBezTo>
                <a:lnTo>
                  <a:pt x="5325" y="5309"/>
                </a:lnTo>
                <a:cubicBezTo>
                  <a:pt x="4994" y="5170"/>
                  <a:pt x="4634" y="5100"/>
                  <a:pt x="4270" y="5100"/>
                </a:cubicBezTo>
                <a:cubicBezTo>
                  <a:pt x="3562" y="5100"/>
                  <a:pt x="2842" y="5366"/>
                  <a:pt x="2301" y="5908"/>
                </a:cubicBezTo>
                <a:lnTo>
                  <a:pt x="1103" y="7105"/>
                </a:lnTo>
                <a:cubicBezTo>
                  <a:pt x="1" y="8144"/>
                  <a:pt x="1" y="9940"/>
                  <a:pt x="1103" y="11043"/>
                </a:cubicBezTo>
                <a:cubicBezTo>
                  <a:pt x="1655" y="11594"/>
                  <a:pt x="2364" y="11870"/>
                  <a:pt x="3072" y="11870"/>
                </a:cubicBezTo>
                <a:cubicBezTo>
                  <a:pt x="3781" y="11870"/>
                  <a:pt x="4490" y="11594"/>
                  <a:pt x="5041" y="11043"/>
                </a:cubicBezTo>
                <a:lnTo>
                  <a:pt x="6239" y="9846"/>
                </a:lnTo>
                <a:cubicBezTo>
                  <a:pt x="7026" y="9058"/>
                  <a:pt x="7247" y="7829"/>
                  <a:pt x="6806" y="6821"/>
                </a:cubicBezTo>
                <a:lnTo>
                  <a:pt x="7121" y="6506"/>
                </a:lnTo>
                <a:cubicBezTo>
                  <a:pt x="7473" y="6656"/>
                  <a:pt x="7840" y="6729"/>
                  <a:pt x="8204" y="6729"/>
                </a:cubicBezTo>
                <a:cubicBezTo>
                  <a:pt x="8914" y="6729"/>
                  <a:pt x="9614" y="6449"/>
                  <a:pt x="10177" y="5908"/>
                </a:cubicBezTo>
                <a:lnTo>
                  <a:pt x="11342" y="4742"/>
                </a:lnTo>
                <a:cubicBezTo>
                  <a:pt x="12445" y="3639"/>
                  <a:pt x="12445" y="1907"/>
                  <a:pt x="11342" y="804"/>
                </a:cubicBezTo>
                <a:cubicBezTo>
                  <a:pt x="10791" y="268"/>
                  <a:pt x="10082" y="0"/>
                  <a:pt x="93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94" name="Google Shape;7094;p66"/>
          <p:cNvGrpSpPr/>
          <p:nvPr/>
        </p:nvGrpSpPr>
        <p:grpSpPr>
          <a:xfrm>
            <a:off x="7970318" y="2418902"/>
            <a:ext cx="351940" cy="349163"/>
            <a:chOff x="3133425" y="3955025"/>
            <a:chExt cx="297750" cy="295400"/>
          </a:xfrm>
        </p:grpSpPr>
        <p:sp>
          <p:nvSpPr>
            <p:cNvPr id="7095" name="Google Shape;7095;p66"/>
            <p:cNvSpPr/>
            <p:nvPr/>
          </p:nvSpPr>
          <p:spPr>
            <a:xfrm>
              <a:off x="3133425" y="4058225"/>
              <a:ext cx="297750" cy="192200"/>
            </a:xfrm>
            <a:custGeom>
              <a:avLst/>
              <a:gdLst/>
              <a:ahLst/>
              <a:cxnLst/>
              <a:rect l="l" t="t" r="r" b="b"/>
              <a:pathLst>
                <a:path w="11910" h="7688" extrusionOk="0">
                  <a:moveTo>
                    <a:pt x="5923" y="0"/>
                  </a:moveTo>
                  <a:cubicBezTo>
                    <a:pt x="5325" y="0"/>
                    <a:pt x="4821" y="347"/>
                    <a:pt x="4631" y="914"/>
                  </a:cubicBezTo>
                  <a:cubicBezTo>
                    <a:pt x="4505" y="1166"/>
                    <a:pt x="4505" y="1449"/>
                    <a:pt x="4568" y="1764"/>
                  </a:cubicBezTo>
                  <a:cubicBezTo>
                    <a:pt x="4884" y="1922"/>
                    <a:pt x="5199" y="2016"/>
                    <a:pt x="5577" y="2048"/>
                  </a:cubicBezTo>
                  <a:lnTo>
                    <a:pt x="5577" y="2741"/>
                  </a:lnTo>
                  <a:lnTo>
                    <a:pt x="2458" y="2741"/>
                  </a:lnTo>
                  <a:cubicBezTo>
                    <a:pt x="1859" y="2741"/>
                    <a:pt x="1418" y="3214"/>
                    <a:pt x="1418" y="3781"/>
                  </a:cubicBezTo>
                  <a:lnTo>
                    <a:pt x="1418" y="4190"/>
                  </a:lnTo>
                  <a:cubicBezTo>
                    <a:pt x="630" y="4316"/>
                    <a:pt x="0" y="5041"/>
                    <a:pt x="0" y="5891"/>
                  </a:cubicBezTo>
                  <a:cubicBezTo>
                    <a:pt x="0" y="6837"/>
                    <a:pt x="788" y="7687"/>
                    <a:pt x="1765" y="7687"/>
                  </a:cubicBezTo>
                  <a:cubicBezTo>
                    <a:pt x="2710" y="7687"/>
                    <a:pt x="3497" y="6900"/>
                    <a:pt x="3497" y="5891"/>
                  </a:cubicBezTo>
                  <a:cubicBezTo>
                    <a:pt x="3497" y="5072"/>
                    <a:pt x="2930" y="4316"/>
                    <a:pt x="2143" y="4190"/>
                  </a:cubicBezTo>
                  <a:lnTo>
                    <a:pt x="2143" y="3781"/>
                  </a:lnTo>
                  <a:cubicBezTo>
                    <a:pt x="2143" y="3592"/>
                    <a:pt x="2300" y="3434"/>
                    <a:pt x="2489" y="3434"/>
                  </a:cubicBezTo>
                  <a:lnTo>
                    <a:pt x="5608" y="3434"/>
                  </a:lnTo>
                  <a:lnTo>
                    <a:pt x="5608" y="4127"/>
                  </a:lnTo>
                  <a:cubicBezTo>
                    <a:pt x="4821" y="4285"/>
                    <a:pt x="4222" y="5009"/>
                    <a:pt x="4222" y="5860"/>
                  </a:cubicBezTo>
                  <a:cubicBezTo>
                    <a:pt x="4222" y="6805"/>
                    <a:pt x="5010" y="7656"/>
                    <a:pt x="5955" y="7656"/>
                  </a:cubicBezTo>
                  <a:cubicBezTo>
                    <a:pt x="6900" y="7656"/>
                    <a:pt x="7687" y="6868"/>
                    <a:pt x="7687" y="5860"/>
                  </a:cubicBezTo>
                  <a:cubicBezTo>
                    <a:pt x="7687" y="5041"/>
                    <a:pt x="7089" y="4285"/>
                    <a:pt x="6301" y="4127"/>
                  </a:cubicBezTo>
                  <a:lnTo>
                    <a:pt x="6301" y="3434"/>
                  </a:lnTo>
                  <a:lnTo>
                    <a:pt x="9452" y="3434"/>
                  </a:lnTo>
                  <a:cubicBezTo>
                    <a:pt x="9641" y="3434"/>
                    <a:pt x="9798" y="3592"/>
                    <a:pt x="9798" y="3781"/>
                  </a:cubicBezTo>
                  <a:lnTo>
                    <a:pt x="9798" y="4190"/>
                  </a:lnTo>
                  <a:cubicBezTo>
                    <a:pt x="9011" y="4316"/>
                    <a:pt x="8444" y="5041"/>
                    <a:pt x="8444" y="5891"/>
                  </a:cubicBezTo>
                  <a:cubicBezTo>
                    <a:pt x="8444" y="6837"/>
                    <a:pt x="9231" y="7687"/>
                    <a:pt x="10176" y="7687"/>
                  </a:cubicBezTo>
                  <a:cubicBezTo>
                    <a:pt x="11121" y="7687"/>
                    <a:pt x="11909" y="6900"/>
                    <a:pt x="11909" y="5891"/>
                  </a:cubicBezTo>
                  <a:cubicBezTo>
                    <a:pt x="11783" y="5135"/>
                    <a:pt x="11185" y="4379"/>
                    <a:pt x="10397" y="4222"/>
                  </a:cubicBezTo>
                  <a:lnTo>
                    <a:pt x="10397" y="3812"/>
                  </a:lnTo>
                  <a:cubicBezTo>
                    <a:pt x="10397" y="3245"/>
                    <a:pt x="9924" y="2804"/>
                    <a:pt x="9389" y="2804"/>
                  </a:cubicBezTo>
                  <a:lnTo>
                    <a:pt x="6238" y="2804"/>
                  </a:lnTo>
                  <a:lnTo>
                    <a:pt x="6238" y="2079"/>
                  </a:lnTo>
                  <a:cubicBezTo>
                    <a:pt x="6585" y="2048"/>
                    <a:pt x="6900" y="1922"/>
                    <a:pt x="7215" y="1827"/>
                  </a:cubicBezTo>
                  <a:cubicBezTo>
                    <a:pt x="7341" y="1418"/>
                    <a:pt x="7246" y="977"/>
                    <a:pt x="7057" y="630"/>
                  </a:cubicBezTo>
                  <a:cubicBezTo>
                    <a:pt x="6774" y="221"/>
                    <a:pt x="6396" y="0"/>
                    <a:pt x="59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6" name="Google Shape;7096;p66"/>
            <p:cNvSpPr/>
            <p:nvPr/>
          </p:nvSpPr>
          <p:spPr>
            <a:xfrm>
              <a:off x="3263375" y="4007025"/>
              <a:ext cx="35475" cy="35450"/>
            </a:xfrm>
            <a:custGeom>
              <a:avLst/>
              <a:gdLst/>
              <a:ahLst/>
              <a:cxnLst/>
              <a:rect l="l" t="t" r="r" b="b"/>
              <a:pathLst>
                <a:path w="1419" h="1418" extrusionOk="0">
                  <a:moveTo>
                    <a:pt x="725" y="0"/>
                  </a:moveTo>
                  <a:cubicBezTo>
                    <a:pt x="284" y="0"/>
                    <a:pt x="1" y="315"/>
                    <a:pt x="1" y="725"/>
                  </a:cubicBezTo>
                  <a:cubicBezTo>
                    <a:pt x="1" y="1103"/>
                    <a:pt x="316"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7" name="Google Shape;7097;p66"/>
            <p:cNvSpPr/>
            <p:nvPr/>
          </p:nvSpPr>
          <p:spPr>
            <a:xfrm>
              <a:off x="3203525" y="3955025"/>
              <a:ext cx="155175" cy="135500"/>
            </a:xfrm>
            <a:custGeom>
              <a:avLst/>
              <a:gdLst/>
              <a:ahLst/>
              <a:cxnLst/>
              <a:rect l="l" t="t" r="r" b="b"/>
              <a:pathLst>
                <a:path w="6207" h="5420" extrusionOk="0">
                  <a:moveTo>
                    <a:pt x="3119" y="1"/>
                  </a:moveTo>
                  <a:cubicBezTo>
                    <a:pt x="1386" y="1"/>
                    <a:pt x="0" y="1387"/>
                    <a:pt x="0" y="3120"/>
                  </a:cubicBezTo>
                  <a:cubicBezTo>
                    <a:pt x="0" y="4002"/>
                    <a:pt x="410" y="4853"/>
                    <a:pt x="1071" y="5420"/>
                  </a:cubicBezTo>
                  <a:cubicBezTo>
                    <a:pt x="1071" y="5231"/>
                    <a:pt x="1103" y="5042"/>
                    <a:pt x="1197" y="4853"/>
                  </a:cubicBezTo>
                  <a:cubicBezTo>
                    <a:pt x="1323" y="4380"/>
                    <a:pt x="1701" y="3971"/>
                    <a:pt x="2111" y="3750"/>
                  </a:cubicBezTo>
                  <a:cubicBezTo>
                    <a:pt x="1890" y="3498"/>
                    <a:pt x="1733" y="3151"/>
                    <a:pt x="1733" y="2805"/>
                  </a:cubicBezTo>
                  <a:cubicBezTo>
                    <a:pt x="1733" y="2049"/>
                    <a:pt x="2363" y="1419"/>
                    <a:pt x="3119" y="1419"/>
                  </a:cubicBezTo>
                  <a:cubicBezTo>
                    <a:pt x="3844" y="1419"/>
                    <a:pt x="4474" y="2049"/>
                    <a:pt x="4474" y="2805"/>
                  </a:cubicBezTo>
                  <a:cubicBezTo>
                    <a:pt x="4474" y="3151"/>
                    <a:pt x="4348" y="3498"/>
                    <a:pt x="4096" y="3750"/>
                  </a:cubicBezTo>
                  <a:cubicBezTo>
                    <a:pt x="4379" y="3876"/>
                    <a:pt x="4600" y="4097"/>
                    <a:pt x="4789" y="4380"/>
                  </a:cubicBezTo>
                  <a:cubicBezTo>
                    <a:pt x="5009" y="4695"/>
                    <a:pt x="5135" y="5042"/>
                    <a:pt x="5167" y="5420"/>
                  </a:cubicBezTo>
                  <a:cubicBezTo>
                    <a:pt x="5797" y="4853"/>
                    <a:pt x="6207" y="4065"/>
                    <a:pt x="6207" y="3120"/>
                  </a:cubicBezTo>
                  <a:cubicBezTo>
                    <a:pt x="6207" y="1387"/>
                    <a:pt x="4852" y="1"/>
                    <a:pt x="31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8" name="Google Shape;7098;p66"/>
          <p:cNvGrpSpPr/>
          <p:nvPr/>
        </p:nvGrpSpPr>
        <p:grpSpPr>
          <a:xfrm>
            <a:off x="6650491" y="2882490"/>
            <a:ext cx="350079" cy="351320"/>
            <a:chOff x="4991425" y="3234750"/>
            <a:chExt cx="296175" cy="297225"/>
          </a:xfrm>
        </p:grpSpPr>
        <p:sp>
          <p:nvSpPr>
            <p:cNvPr id="7099" name="Google Shape;7099;p66"/>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0" name="Google Shape;7100;p66"/>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1" name="Google Shape;7101;p66"/>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2" name="Google Shape;7102;p66"/>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3" name="Google Shape;7103;p66"/>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4" name="Google Shape;7104;p66"/>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5" name="Google Shape;7105;p66"/>
          <p:cNvGrpSpPr/>
          <p:nvPr/>
        </p:nvGrpSpPr>
        <p:grpSpPr>
          <a:xfrm>
            <a:off x="6650491" y="3352053"/>
            <a:ext cx="350079" cy="308177"/>
            <a:chOff x="4991425" y="3617150"/>
            <a:chExt cx="296175" cy="260725"/>
          </a:xfrm>
        </p:grpSpPr>
        <p:sp>
          <p:nvSpPr>
            <p:cNvPr id="7106" name="Google Shape;7106;p66"/>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7" name="Google Shape;7107;p66"/>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8" name="Google Shape;7108;p66"/>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9" name="Google Shape;7109;p66"/>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0" name="Google Shape;7110;p66"/>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1" name="Google Shape;7111;p66"/>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2" name="Google Shape;7112;p66"/>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3" name="Google Shape;7113;p66"/>
          <p:cNvGrpSpPr/>
          <p:nvPr/>
        </p:nvGrpSpPr>
        <p:grpSpPr>
          <a:xfrm>
            <a:off x="6727764" y="3807644"/>
            <a:ext cx="195532" cy="349163"/>
            <a:chOff x="5056800" y="3962900"/>
            <a:chExt cx="165425" cy="295400"/>
          </a:xfrm>
        </p:grpSpPr>
        <p:sp>
          <p:nvSpPr>
            <p:cNvPr id="7114" name="Google Shape;7114;p66"/>
            <p:cNvSpPr/>
            <p:nvPr/>
          </p:nvSpPr>
          <p:spPr>
            <a:xfrm>
              <a:off x="5155250" y="4042450"/>
              <a:ext cx="66975" cy="104800"/>
            </a:xfrm>
            <a:custGeom>
              <a:avLst/>
              <a:gdLst/>
              <a:ahLst/>
              <a:cxnLst/>
              <a:rect l="l" t="t" r="r" b="b"/>
              <a:pathLst>
                <a:path w="2679" h="4192" extrusionOk="0">
                  <a:moveTo>
                    <a:pt x="0" y="1"/>
                  </a:moveTo>
                  <a:lnTo>
                    <a:pt x="505" y="3467"/>
                  </a:lnTo>
                  <a:lnTo>
                    <a:pt x="1103" y="4065"/>
                  </a:lnTo>
                  <a:cubicBezTo>
                    <a:pt x="1166" y="4128"/>
                    <a:pt x="1261" y="4191"/>
                    <a:pt x="1324" y="4191"/>
                  </a:cubicBezTo>
                  <a:lnTo>
                    <a:pt x="2300" y="4191"/>
                  </a:lnTo>
                  <a:cubicBezTo>
                    <a:pt x="2521" y="4191"/>
                    <a:pt x="2678" y="4034"/>
                    <a:pt x="2678" y="3813"/>
                  </a:cubicBezTo>
                  <a:lnTo>
                    <a:pt x="2678" y="2805"/>
                  </a:lnTo>
                  <a:cubicBezTo>
                    <a:pt x="2678" y="2710"/>
                    <a:pt x="2615" y="2616"/>
                    <a:pt x="2552" y="2553"/>
                  </a:cubicBez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5" name="Google Shape;7115;p66"/>
            <p:cNvSpPr/>
            <p:nvPr/>
          </p:nvSpPr>
          <p:spPr>
            <a:xfrm>
              <a:off x="5065450" y="3962900"/>
              <a:ext cx="88250" cy="52025"/>
            </a:xfrm>
            <a:custGeom>
              <a:avLst/>
              <a:gdLst/>
              <a:ahLst/>
              <a:cxnLst/>
              <a:rect l="l" t="t" r="r" b="b"/>
              <a:pathLst>
                <a:path w="3530" h="2081" extrusionOk="0">
                  <a:moveTo>
                    <a:pt x="347" y="1"/>
                  </a:moveTo>
                  <a:cubicBezTo>
                    <a:pt x="221" y="1"/>
                    <a:pt x="158" y="33"/>
                    <a:pt x="64" y="159"/>
                  </a:cubicBezTo>
                  <a:cubicBezTo>
                    <a:pt x="1" y="222"/>
                    <a:pt x="1" y="348"/>
                    <a:pt x="32" y="474"/>
                  </a:cubicBezTo>
                  <a:lnTo>
                    <a:pt x="568" y="2080"/>
                  </a:lnTo>
                  <a:lnTo>
                    <a:pt x="2931" y="2080"/>
                  </a:lnTo>
                  <a:lnTo>
                    <a:pt x="3498" y="474"/>
                  </a:lnTo>
                  <a:cubicBezTo>
                    <a:pt x="3529" y="348"/>
                    <a:pt x="3498" y="222"/>
                    <a:pt x="3466" y="159"/>
                  </a:cubicBezTo>
                  <a:cubicBezTo>
                    <a:pt x="3340" y="64"/>
                    <a:pt x="3214" y="1"/>
                    <a:pt x="31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6" name="Google Shape;7116;p66"/>
            <p:cNvSpPr/>
            <p:nvPr/>
          </p:nvSpPr>
          <p:spPr>
            <a:xfrm>
              <a:off x="5056800" y="4032225"/>
              <a:ext cx="104000" cy="226075"/>
            </a:xfrm>
            <a:custGeom>
              <a:avLst/>
              <a:gdLst/>
              <a:ahLst/>
              <a:cxnLst/>
              <a:rect l="l" t="t" r="r" b="b"/>
              <a:pathLst>
                <a:path w="4160" h="9043" extrusionOk="0">
                  <a:moveTo>
                    <a:pt x="977" y="0"/>
                  </a:moveTo>
                  <a:lnTo>
                    <a:pt x="0" y="6553"/>
                  </a:lnTo>
                  <a:cubicBezTo>
                    <a:pt x="0" y="6648"/>
                    <a:pt x="0" y="6742"/>
                    <a:pt x="63" y="6837"/>
                  </a:cubicBezTo>
                  <a:lnTo>
                    <a:pt x="1796" y="8916"/>
                  </a:lnTo>
                  <a:cubicBezTo>
                    <a:pt x="1859" y="9011"/>
                    <a:pt x="1954" y="9042"/>
                    <a:pt x="2080" y="9042"/>
                  </a:cubicBezTo>
                  <a:cubicBezTo>
                    <a:pt x="2174" y="9042"/>
                    <a:pt x="2269" y="9011"/>
                    <a:pt x="2332" y="8916"/>
                  </a:cubicBezTo>
                  <a:lnTo>
                    <a:pt x="4065" y="6837"/>
                  </a:lnTo>
                  <a:cubicBezTo>
                    <a:pt x="4159" y="6742"/>
                    <a:pt x="4159" y="6679"/>
                    <a:pt x="4159" y="6553"/>
                  </a:cubicBezTo>
                  <a:lnTo>
                    <a:pt x="318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7" name="Google Shape;7117;p66"/>
          <p:cNvGrpSpPr/>
          <p:nvPr/>
        </p:nvGrpSpPr>
        <p:grpSpPr>
          <a:xfrm>
            <a:off x="7979062" y="3807660"/>
            <a:ext cx="350995" cy="349133"/>
            <a:chOff x="6168925" y="3936925"/>
            <a:chExt cx="296950" cy="295375"/>
          </a:xfrm>
        </p:grpSpPr>
        <p:sp>
          <p:nvSpPr>
            <p:cNvPr id="7118" name="Google Shape;7118;p66"/>
            <p:cNvSpPr/>
            <p:nvPr/>
          </p:nvSpPr>
          <p:spPr>
            <a:xfrm>
              <a:off x="6220900" y="4164550"/>
              <a:ext cx="18150" cy="18125"/>
            </a:xfrm>
            <a:custGeom>
              <a:avLst/>
              <a:gdLst/>
              <a:ahLst/>
              <a:cxnLst/>
              <a:rect l="l" t="t" r="r" b="b"/>
              <a:pathLst>
                <a:path w="726" h="725" extrusionOk="0">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9" name="Google Shape;7119;p66"/>
            <p:cNvSpPr/>
            <p:nvPr/>
          </p:nvSpPr>
          <p:spPr>
            <a:xfrm>
              <a:off x="6168925" y="3972375"/>
              <a:ext cx="227650" cy="259925"/>
            </a:xfrm>
            <a:custGeom>
              <a:avLst/>
              <a:gdLst/>
              <a:ahLst/>
              <a:cxnLst/>
              <a:rect l="l" t="t" r="r" b="b"/>
              <a:pathLst>
                <a:path w="9106" h="10397" extrusionOk="0">
                  <a:moveTo>
                    <a:pt x="3115" y="2135"/>
                  </a:moveTo>
                  <a:cubicBezTo>
                    <a:pt x="3206" y="2135"/>
                    <a:pt x="3293" y="2158"/>
                    <a:pt x="3340" y="2205"/>
                  </a:cubicBezTo>
                  <a:cubicBezTo>
                    <a:pt x="3466" y="2331"/>
                    <a:pt x="3466" y="2583"/>
                    <a:pt x="3340" y="2678"/>
                  </a:cubicBezTo>
                  <a:lnTo>
                    <a:pt x="2930" y="3119"/>
                  </a:lnTo>
                  <a:lnTo>
                    <a:pt x="3340" y="3560"/>
                  </a:lnTo>
                  <a:cubicBezTo>
                    <a:pt x="3466" y="3686"/>
                    <a:pt x="3466" y="3907"/>
                    <a:pt x="3340" y="4033"/>
                  </a:cubicBezTo>
                  <a:cubicBezTo>
                    <a:pt x="3293" y="4096"/>
                    <a:pt x="3206" y="4127"/>
                    <a:pt x="3115" y="4127"/>
                  </a:cubicBezTo>
                  <a:cubicBezTo>
                    <a:pt x="3025" y="4127"/>
                    <a:pt x="2930" y="4096"/>
                    <a:pt x="2867" y="4033"/>
                  </a:cubicBezTo>
                  <a:lnTo>
                    <a:pt x="2458" y="3592"/>
                  </a:lnTo>
                  <a:lnTo>
                    <a:pt x="2017" y="4033"/>
                  </a:lnTo>
                  <a:cubicBezTo>
                    <a:pt x="1954" y="4096"/>
                    <a:pt x="1867" y="4127"/>
                    <a:pt x="1780" y="4127"/>
                  </a:cubicBezTo>
                  <a:cubicBezTo>
                    <a:pt x="1694" y="4127"/>
                    <a:pt x="1607" y="4096"/>
                    <a:pt x="1544" y="4033"/>
                  </a:cubicBezTo>
                  <a:cubicBezTo>
                    <a:pt x="1418" y="3907"/>
                    <a:pt x="1418" y="3686"/>
                    <a:pt x="1544" y="3560"/>
                  </a:cubicBezTo>
                  <a:lnTo>
                    <a:pt x="1985" y="3119"/>
                  </a:lnTo>
                  <a:lnTo>
                    <a:pt x="1544" y="2678"/>
                  </a:lnTo>
                  <a:cubicBezTo>
                    <a:pt x="1418" y="2583"/>
                    <a:pt x="1418" y="2331"/>
                    <a:pt x="1544" y="2205"/>
                  </a:cubicBezTo>
                  <a:cubicBezTo>
                    <a:pt x="1591" y="2158"/>
                    <a:pt x="1678" y="2135"/>
                    <a:pt x="1769" y="2135"/>
                  </a:cubicBezTo>
                  <a:cubicBezTo>
                    <a:pt x="1859" y="2135"/>
                    <a:pt x="1954" y="2158"/>
                    <a:pt x="2017" y="2205"/>
                  </a:cubicBezTo>
                  <a:lnTo>
                    <a:pt x="2458" y="2646"/>
                  </a:lnTo>
                  <a:lnTo>
                    <a:pt x="2867" y="2205"/>
                  </a:lnTo>
                  <a:cubicBezTo>
                    <a:pt x="2930" y="2158"/>
                    <a:pt x="3025" y="2135"/>
                    <a:pt x="3115" y="2135"/>
                  </a:cubicBezTo>
                  <a:close/>
                  <a:moveTo>
                    <a:pt x="6727" y="2079"/>
                  </a:moveTo>
                  <a:cubicBezTo>
                    <a:pt x="6813" y="2079"/>
                    <a:pt x="6900" y="2111"/>
                    <a:pt x="6963" y="2174"/>
                  </a:cubicBezTo>
                  <a:lnTo>
                    <a:pt x="7688" y="2898"/>
                  </a:lnTo>
                  <a:cubicBezTo>
                    <a:pt x="7719" y="2993"/>
                    <a:pt x="7719" y="3245"/>
                    <a:pt x="7593" y="3371"/>
                  </a:cubicBezTo>
                  <a:cubicBezTo>
                    <a:pt x="7546" y="3418"/>
                    <a:pt x="7459" y="3442"/>
                    <a:pt x="7369" y="3442"/>
                  </a:cubicBezTo>
                  <a:cubicBezTo>
                    <a:pt x="7278" y="3442"/>
                    <a:pt x="7183" y="3418"/>
                    <a:pt x="7120" y="3371"/>
                  </a:cubicBezTo>
                  <a:lnTo>
                    <a:pt x="7026" y="3245"/>
                  </a:lnTo>
                  <a:lnTo>
                    <a:pt x="7026" y="4505"/>
                  </a:lnTo>
                  <a:cubicBezTo>
                    <a:pt x="7026" y="5104"/>
                    <a:pt x="6553" y="5513"/>
                    <a:pt x="5986" y="5513"/>
                  </a:cubicBezTo>
                  <a:lnTo>
                    <a:pt x="3151" y="5513"/>
                  </a:lnTo>
                  <a:cubicBezTo>
                    <a:pt x="2962" y="5513"/>
                    <a:pt x="2804" y="5671"/>
                    <a:pt x="2804" y="5891"/>
                  </a:cubicBezTo>
                  <a:lnTo>
                    <a:pt x="2804" y="7026"/>
                  </a:lnTo>
                  <a:cubicBezTo>
                    <a:pt x="3182" y="7183"/>
                    <a:pt x="3497" y="7530"/>
                    <a:pt x="3497" y="8002"/>
                  </a:cubicBezTo>
                  <a:cubicBezTo>
                    <a:pt x="3497" y="8601"/>
                    <a:pt x="3025" y="9042"/>
                    <a:pt x="2489" y="9042"/>
                  </a:cubicBezTo>
                  <a:cubicBezTo>
                    <a:pt x="1922" y="9042"/>
                    <a:pt x="1450" y="8569"/>
                    <a:pt x="1450" y="8002"/>
                  </a:cubicBezTo>
                  <a:cubicBezTo>
                    <a:pt x="1450" y="7561"/>
                    <a:pt x="1733" y="7183"/>
                    <a:pt x="2174" y="7026"/>
                  </a:cubicBezTo>
                  <a:lnTo>
                    <a:pt x="2174" y="5891"/>
                  </a:lnTo>
                  <a:cubicBezTo>
                    <a:pt x="2174" y="5293"/>
                    <a:pt x="2647" y="4852"/>
                    <a:pt x="3182" y="4852"/>
                  </a:cubicBezTo>
                  <a:lnTo>
                    <a:pt x="6018" y="4852"/>
                  </a:lnTo>
                  <a:cubicBezTo>
                    <a:pt x="6207" y="4852"/>
                    <a:pt x="6364" y="4694"/>
                    <a:pt x="6364" y="4505"/>
                  </a:cubicBezTo>
                  <a:lnTo>
                    <a:pt x="6364" y="3245"/>
                  </a:lnTo>
                  <a:lnTo>
                    <a:pt x="6270" y="3371"/>
                  </a:lnTo>
                  <a:cubicBezTo>
                    <a:pt x="6207" y="3418"/>
                    <a:pt x="6120" y="3442"/>
                    <a:pt x="6034" y="3442"/>
                  </a:cubicBezTo>
                  <a:cubicBezTo>
                    <a:pt x="5947" y="3442"/>
                    <a:pt x="5860" y="3418"/>
                    <a:pt x="5797" y="3371"/>
                  </a:cubicBezTo>
                  <a:cubicBezTo>
                    <a:pt x="5671" y="3245"/>
                    <a:pt x="5671" y="2993"/>
                    <a:pt x="5797" y="2898"/>
                  </a:cubicBezTo>
                  <a:lnTo>
                    <a:pt x="6490" y="2174"/>
                  </a:lnTo>
                  <a:cubicBezTo>
                    <a:pt x="6553" y="2111"/>
                    <a:pt x="6640" y="2079"/>
                    <a:pt x="6727" y="2079"/>
                  </a:cubicBezTo>
                  <a:close/>
                  <a:moveTo>
                    <a:pt x="7369" y="7057"/>
                  </a:moveTo>
                  <a:cubicBezTo>
                    <a:pt x="7459" y="7057"/>
                    <a:pt x="7546" y="7089"/>
                    <a:pt x="7593" y="7152"/>
                  </a:cubicBezTo>
                  <a:cubicBezTo>
                    <a:pt x="7719" y="7246"/>
                    <a:pt x="7719" y="7498"/>
                    <a:pt x="7593" y="7624"/>
                  </a:cubicBezTo>
                  <a:lnTo>
                    <a:pt x="7183" y="8034"/>
                  </a:lnTo>
                  <a:lnTo>
                    <a:pt x="7593" y="8475"/>
                  </a:lnTo>
                  <a:cubicBezTo>
                    <a:pt x="7719" y="8601"/>
                    <a:pt x="7719" y="8821"/>
                    <a:pt x="7593" y="8947"/>
                  </a:cubicBezTo>
                  <a:cubicBezTo>
                    <a:pt x="7546" y="9010"/>
                    <a:pt x="7459" y="9042"/>
                    <a:pt x="7369" y="9042"/>
                  </a:cubicBezTo>
                  <a:cubicBezTo>
                    <a:pt x="7278" y="9042"/>
                    <a:pt x="7183" y="9010"/>
                    <a:pt x="7120" y="8947"/>
                  </a:cubicBezTo>
                  <a:lnTo>
                    <a:pt x="6711" y="8506"/>
                  </a:lnTo>
                  <a:lnTo>
                    <a:pt x="6270" y="8947"/>
                  </a:lnTo>
                  <a:cubicBezTo>
                    <a:pt x="6207" y="9010"/>
                    <a:pt x="6120" y="9042"/>
                    <a:pt x="6034" y="9042"/>
                  </a:cubicBezTo>
                  <a:cubicBezTo>
                    <a:pt x="5947" y="9042"/>
                    <a:pt x="5860" y="9010"/>
                    <a:pt x="5797" y="8947"/>
                  </a:cubicBezTo>
                  <a:cubicBezTo>
                    <a:pt x="5671" y="8821"/>
                    <a:pt x="5671" y="8601"/>
                    <a:pt x="5797" y="8475"/>
                  </a:cubicBezTo>
                  <a:lnTo>
                    <a:pt x="6207" y="8034"/>
                  </a:lnTo>
                  <a:lnTo>
                    <a:pt x="5797" y="7624"/>
                  </a:lnTo>
                  <a:cubicBezTo>
                    <a:pt x="5671" y="7498"/>
                    <a:pt x="5671" y="7246"/>
                    <a:pt x="5797" y="7152"/>
                  </a:cubicBezTo>
                  <a:cubicBezTo>
                    <a:pt x="5845" y="7089"/>
                    <a:pt x="5931" y="7057"/>
                    <a:pt x="6022" y="7057"/>
                  </a:cubicBezTo>
                  <a:cubicBezTo>
                    <a:pt x="6112" y="7057"/>
                    <a:pt x="6207" y="7089"/>
                    <a:pt x="6270" y="7152"/>
                  </a:cubicBezTo>
                  <a:lnTo>
                    <a:pt x="6711" y="7561"/>
                  </a:lnTo>
                  <a:lnTo>
                    <a:pt x="7120" y="7152"/>
                  </a:lnTo>
                  <a:cubicBezTo>
                    <a:pt x="7183" y="7089"/>
                    <a:pt x="7278" y="7057"/>
                    <a:pt x="7369" y="7057"/>
                  </a:cubicBezTo>
                  <a:close/>
                  <a:moveTo>
                    <a:pt x="1040" y="0"/>
                  </a:moveTo>
                  <a:cubicBezTo>
                    <a:pt x="441" y="0"/>
                    <a:pt x="0" y="473"/>
                    <a:pt x="0" y="1040"/>
                  </a:cubicBezTo>
                  <a:lnTo>
                    <a:pt x="0" y="9388"/>
                  </a:lnTo>
                  <a:cubicBezTo>
                    <a:pt x="0" y="9987"/>
                    <a:pt x="473" y="10397"/>
                    <a:pt x="1040" y="10397"/>
                  </a:cubicBezTo>
                  <a:lnTo>
                    <a:pt x="8003" y="10397"/>
                  </a:lnTo>
                  <a:cubicBezTo>
                    <a:pt x="8601" y="10397"/>
                    <a:pt x="9011" y="9924"/>
                    <a:pt x="9011" y="9388"/>
                  </a:cubicBezTo>
                  <a:lnTo>
                    <a:pt x="9011" y="1040"/>
                  </a:lnTo>
                  <a:cubicBezTo>
                    <a:pt x="9105" y="473"/>
                    <a:pt x="8633" y="0"/>
                    <a:pt x="8034" y="0"/>
                  </a:cubicBezTo>
                  <a:lnTo>
                    <a:pt x="7341" y="0"/>
                  </a:lnTo>
                  <a:cubicBezTo>
                    <a:pt x="7341" y="756"/>
                    <a:pt x="6711" y="1386"/>
                    <a:pt x="5955" y="1386"/>
                  </a:cubicBezTo>
                  <a:lnTo>
                    <a:pt x="3119" y="1386"/>
                  </a:lnTo>
                  <a:cubicBezTo>
                    <a:pt x="2363" y="1386"/>
                    <a:pt x="1733" y="756"/>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0" name="Google Shape;7120;p66"/>
            <p:cNvSpPr/>
            <p:nvPr/>
          </p:nvSpPr>
          <p:spPr>
            <a:xfrm>
              <a:off x="6228775" y="3936925"/>
              <a:ext cx="106350" cy="53575"/>
            </a:xfrm>
            <a:custGeom>
              <a:avLst/>
              <a:gdLst/>
              <a:ahLst/>
              <a:cxnLst/>
              <a:rect l="l" t="t" r="r" b="b"/>
              <a:pathLst>
                <a:path w="4254" h="2143" extrusionOk="0">
                  <a:moveTo>
                    <a:pt x="2143" y="0"/>
                  </a:moveTo>
                  <a:cubicBezTo>
                    <a:pt x="1860" y="0"/>
                    <a:pt x="1576" y="221"/>
                    <a:pt x="1450" y="473"/>
                  </a:cubicBezTo>
                  <a:lnTo>
                    <a:pt x="1387" y="725"/>
                  </a:lnTo>
                  <a:lnTo>
                    <a:pt x="725" y="725"/>
                  </a:lnTo>
                  <a:cubicBezTo>
                    <a:pt x="316" y="725"/>
                    <a:pt x="1" y="1040"/>
                    <a:pt x="1" y="1418"/>
                  </a:cubicBezTo>
                  <a:cubicBezTo>
                    <a:pt x="1" y="1828"/>
                    <a:pt x="316" y="2143"/>
                    <a:pt x="725" y="2143"/>
                  </a:cubicBezTo>
                  <a:lnTo>
                    <a:pt x="3561" y="2143"/>
                  </a:lnTo>
                  <a:cubicBezTo>
                    <a:pt x="3939" y="2143"/>
                    <a:pt x="4254" y="1828"/>
                    <a:pt x="4254" y="1418"/>
                  </a:cubicBezTo>
                  <a:cubicBezTo>
                    <a:pt x="4254" y="1040"/>
                    <a:pt x="3939" y="725"/>
                    <a:pt x="3561" y="725"/>
                  </a:cubicBezTo>
                  <a:lnTo>
                    <a:pt x="2868" y="725"/>
                  </a:lnTo>
                  <a:lnTo>
                    <a:pt x="2805" y="473"/>
                  </a:lnTo>
                  <a:cubicBezTo>
                    <a:pt x="2710" y="221"/>
                    <a:pt x="2458" y="0"/>
                    <a:pt x="21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1" name="Google Shape;7121;p66"/>
            <p:cNvSpPr/>
            <p:nvPr/>
          </p:nvSpPr>
          <p:spPr>
            <a:xfrm>
              <a:off x="6412300" y="4059000"/>
              <a:ext cx="52000" cy="105575"/>
            </a:xfrm>
            <a:custGeom>
              <a:avLst/>
              <a:gdLst/>
              <a:ahLst/>
              <a:cxnLst/>
              <a:rect l="l" t="t" r="r" b="b"/>
              <a:pathLst>
                <a:path w="2080" h="4223" extrusionOk="0">
                  <a:moveTo>
                    <a:pt x="0" y="1"/>
                  </a:moveTo>
                  <a:lnTo>
                    <a:pt x="0" y="4222"/>
                  </a:lnTo>
                  <a:lnTo>
                    <a:pt x="32" y="4222"/>
                  </a:lnTo>
                  <a:cubicBezTo>
                    <a:pt x="315" y="4002"/>
                    <a:pt x="662" y="3876"/>
                    <a:pt x="1072" y="3876"/>
                  </a:cubicBezTo>
                  <a:cubicBezTo>
                    <a:pt x="1450" y="3876"/>
                    <a:pt x="1796" y="4002"/>
                    <a:pt x="2080" y="4222"/>
                  </a:cubicBez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2" name="Google Shape;7122;p66"/>
            <p:cNvSpPr/>
            <p:nvPr/>
          </p:nvSpPr>
          <p:spPr>
            <a:xfrm>
              <a:off x="6413875" y="4007025"/>
              <a:ext cx="52000" cy="34675"/>
            </a:xfrm>
            <a:custGeom>
              <a:avLst/>
              <a:gdLst/>
              <a:ahLst/>
              <a:cxnLst/>
              <a:rect l="l" t="t" r="r" b="b"/>
              <a:pathLst>
                <a:path w="2080" h="1387" extrusionOk="0">
                  <a:moveTo>
                    <a:pt x="1040" y="0"/>
                  </a:moveTo>
                  <a:cubicBezTo>
                    <a:pt x="441" y="0"/>
                    <a:pt x="0" y="473"/>
                    <a:pt x="0" y="1040"/>
                  </a:cubicBezTo>
                  <a:lnTo>
                    <a:pt x="0" y="1386"/>
                  </a:lnTo>
                  <a:lnTo>
                    <a:pt x="2080" y="1386"/>
                  </a:lnTo>
                  <a:lnTo>
                    <a:pt x="2080" y="1040"/>
                  </a:lnTo>
                  <a:cubicBezTo>
                    <a:pt x="2048" y="473"/>
                    <a:pt x="1576"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3" name="Google Shape;7123;p66"/>
            <p:cNvSpPr/>
            <p:nvPr/>
          </p:nvSpPr>
          <p:spPr>
            <a:xfrm>
              <a:off x="6417800" y="4173200"/>
              <a:ext cx="43350" cy="43350"/>
            </a:xfrm>
            <a:custGeom>
              <a:avLst/>
              <a:gdLst/>
              <a:ahLst/>
              <a:cxnLst/>
              <a:rect l="l" t="t" r="r" b="b"/>
              <a:pathLst>
                <a:path w="1734" h="1734" extrusionOk="0">
                  <a:moveTo>
                    <a:pt x="883" y="1"/>
                  </a:moveTo>
                  <a:cubicBezTo>
                    <a:pt x="537" y="1"/>
                    <a:pt x="190" y="221"/>
                    <a:pt x="1" y="442"/>
                  </a:cubicBezTo>
                  <a:lnTo>
                    <a:pt x="568" y="1545"/>
                  </a:lnTo>
                  <a:cubicBezTo>
                    <a:pt x="600" y="1671"/>
                    <a:pt x="757" y="1734"/>
                    <a:pt x="883" y="1734"/>
                  </a:cubicBezTo>
                  <a:cubicBezTo>
                    <a:pt x="978" y="1734"/>
                    <a:pt x="1104" y="1671"/>
                    <a:pt x="1198" y="1545"/>
                  </a:cubicBezTo>
                  <a:lnTo>
                    <a:pt x="1734" y="442"/>
                  </a:lnTo>
                  <a:cubicBezTo>
                    <a:pt x="1545" y="158"/>
                    <a:pt x="1230" y="1"/>
                    <a:pt x="8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4" name="Google Shape;7124;p66"/>
          <p:cNvGrpSpPr/>
          <p:nvPr/>
        </p:nvGrpSpPr>
        <p:grpSpPr>
          <a:xfrm>
            <a:off x="6192756" y="1531845"/>
            <a:ext cx="348188" cy="349133"/>
            <a:chOff x="1674750" y="3254050"/>
            <a:chExt cx="294575" cy="295375"/>
          </a:xfrm>
        </p:grpSpPr>
        <p:sp>
          <p:nvSpPr>
            <p:cNvPr id="7125" name="Google Shape;7125;p66"/>
            <p:cNvSpPr/>
            <p:nvPr/>
          </p:nvSpPr>
          <p:spPr>
            <a:xfrm>
              <a:off x="1691275" y="3351700"/>
              <a:ext cx="278050" cy="197725"/>
            </a:xfrm>
            <a:custGeom>
              <a:avLst/>
              <a:gdLst/>
              <a:ahLst/>
              <a:cxnLst/>
              <a:rect l="l" t="t" r="r" b="b"/>
              <a:pathLst>
                <a:path w="11122" h="7909" extrusionOk="0">
                  <a:moveTo>
                    <a:pt x="10535" y="0"/>
                  </a:moveTo>
                  <a:cubicBezTo>
                    <a:pt x="10489" y="0"/>
                    <a:pt x="10442" y="10"/>
                    <a:pt x="10397" y="33"/>
                  </a:cubicBezTo>
                  <a:cubicBezTo>
                    <a:pt x="10208" y="64"/>
                    <a:pt x="10114" y="253"/>
                    <a:pt x="10177" y="474"/>
                  </a:cubicBezTo>
                  <a:cubicBezTo>
                    <a:pt x="10334" y="978"/>
                    <a:pt x="10429" y="1482"/>
                    <a:pt x="10429" y="1986"/>
                  </a:cubicBezTo>
                  <a:cubicBezTo>
                    <a:pt x="10429" y="4885"/>
                    <a:pt x="8066" y="7247"/>
                    <a:pt x="5199" y="7247"/>
                  </a:cubicBezTo>
                  <a:cubicBezTo>
                    <a:pt x="3561" y="7247"/>
                    <a:pt x="2017" y="6397"/>
                    <a:pt x="1072" y="5137"/>
                  </a:cubicBezTo>
                  <a:lnTo>
                    <a:pt x="1733" y="5137"/>
                  </a:lnTo>
                  <a:cubicBezTo>
                    <a:pt x="1922" y="5137"/>
                    <a:pt x="2080" y="4979"/>
                    <a:pt x="2080" y="4790"/>
                  </a:cubicBezTo>
                  <a:cubicBezTo>
                    <a:pt x="2080" y="4601"/>
                    <a:pt x="1922" y="4443"/>
                    <a:pt x="1733" y="4443"/>
                  </a:cubicBezTo>
                  <a:lnTo>
                    <a:pt x="347" y="4443"/>
                  </a:lnTo>
                  <a:cubicBezTo>
                    <a:pt x="158" y="4443"/>
                    <a:pt x="1" y="4601"/>
                    <a:pt x="1" y="4790"/>
                  </a:cubicBezTo>
                  <a:lnTo>
                    <a:pt x="1" y="6176"/>
                  </a:lnTo>
                  <a:cubicBezTo>
                    <a:pt x="1" y="6365"/>
                    <a:pt x="158" y="6523"/>
                    <a:pt x="347" y="6523"/>
                  </a:cubicBezTo>
                  <a:cubicBezTo>
                    <a:pt x="536" y="6523"/>
                    <a:pt x="694" y="6365"/>
                    <a:pt x="694" y="6176"/>
                  </a:cubicBezTo>
                  <a:lnTo>
                    <a:pt x="694" y="5767"/>
                  </a:lnTo>
                  <a:cubicBezTo>
                    <a:pt x="1796" y="7090"/>
                    <a:pt x="3466" y="7909"/>
                    <a:pt x="5199" y="7909"/>
                  </a:cubicBezTo>
                  <a:cubicBezTo>
                    <a:pt x="8412" y="7909"/>
                    <a:pt x="11122" y="5231"/>
                    <a:pt x="11122" y="1986"/>
                  </a:cubicBezTo>
                  <a:cubicBezTo>
                    <a:pt x="11122" y="1419"/>
                    <a:pt x="10996" y="820"/>
                    <a:pt x="10838" y="222"/>
                  </a:cubicBezTo>
                  <a:cubicBezTo>
                    <a:pt x="10814" y="102"/>
                    <a:pt x="10681" y="0"/>
                    <a:pt x="105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6" name="Google Shape;7126;p66"/>
            <p:cNvSpPr/>
            <p:nvPr/>
          </p:nvSpPr>
          <p:spPr>
            <a:xfrm>
              <a:off x="1674750" y="3254050"/>
              <a:ext cx="277250" cy="197900"/>
            </a:xfrm>
            <a:custGeom>
              <a:avLst/>
              <a:gdLst/>
              <a:ahLst/>
              <a:cxnLst/>
              <a:rect l="l" t="t" r="r" b="b"/>
              <a:pathLst>
                <a:path w="11090" h="7916" extrusionOk="0">
                  <a:moveTo>
                    <a:pt x="5891" y="1"/>
                  </a:moveTo>
                  <a:cubicBezTo>
                    <a:pt x="2678" y="1"/>
                    <a:pt x="0" y="2679"/>
                    <a:pt x="0" y="5892"/>
                  </a:cubicBezTo>
                  <a:cubicBezTo>
                    <a:pt x="0" y="6491"/>
                    <a:pt x="126" y="7089"/>
                    <a:pt x="284" y="7656"/>
                  </a:cubicBezTo>
                  <a:cubicBezTo>
                    <a:pt x="310" y="7842"/>
                    <a:pt x="448" y="7916"/>
                    <a:pt x="604" y="7916"/>
                  </a:cubicBezTo>
                  <a:cubicBezTo>
                    <a:pt x="633" y="7916"/>
                    <a:pt x="663" y="7913"/>
                    <a:pt x="693" y="7908"/>
                  </a:cubicBezTo>
                  <a:cubicBezTo>
                    <a:pt x="882" y="7877"/>
                    <a:pt x="977" y="7656"/>
                    <a:pt x="945" y="7467"/>
                  </a:cubicBezTo>
                  <a:cubicBezTo>
                    <a:pt x="788" y="6963"/>
                    <a:pt x="662" y="6459"/>
                    <a:pt x="662" y="5892"/>
                  </a:cubicBezTo>
                  <a:cubicBezTo>
                    <a:pt x="662" y="3025"/>
                    <a:pt x="3025" y="662"/>
                    <a:pt x="5891" y="662"/>
                  </a:cubicBezTo>
                  <a:cubicBezTo>
                    <a:pt x="7561" y="662"/>
                    <a:pt x="9105" y="1481"/>
                    <a:pt x="10050" y="2742"/>
                  </a:cubicBezTo>
                  <a:lnTo>
                    <a:pt x="9357" y="2742"/>
                  </a:lnTo>
                  <a:cubicBezTo>
                    <a:pt x="9168" y="2742"/>
                    <a:pt x="9010" y="2899"/>
                    <a:pt x="9010" y="3088"/>
                  </a:cubicBezTo>
                  <a:cubicBezTo>
                    <a:pt x="9010" y="3309"/>
                    <a:pt x="9168" y="3466"/>
                    <a:pt x="9357" y="3466"/>
                  </a:cubicBezTo>
                  <a:lnTo>
                    <a:pt x="10743" y="3466"/>
                  </a:lnTo>
                  <a:cubicBezTo>
                    <a:pt x="10932" y="3466"/>
                    <a:pt x="11090" y="3309"/>
                    <a:pt x="11090" y="3088"/>
                  </a:cubicBezTo>
                  <a:lnTo>
                    <a:pt x="11090" y="1733"/>
                  </a:lnTo>
                  <a:cubicBezTo>
                    <a:pt x="11090" y="1513"/>
                    <a:pt x="10932" y="1355"/>
                    <a:pt x="10743" y="1355"/>
                  </a:cubicBezTo>
                  <a:cubicBezTo>
                    <a:pt x="10554" y="1355"/>
                    <a:pt x="10397" y="1513"/>
                    <a:pt x="10397" y="1733"/>
                  </a:cubicBezTo>
                  <a:lnTo>
                    <a:pt x="10397" y="2111"/>
                  </a:lnTo>
                  <a:cubicBezTo>
                    <a:pt x="9294" y="820"/>
                    <a:pt x="7624" y="1"/>
                    <a:pt x="58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7" name="Google Shape;7127;p66"/>
            <p:cNvSpPr/>
            <p:nvPr/>
          </p:nvSpPr>
          <p:spPr>
            <a:xfrm>
              <a:off x="1727500" y="3306825"/>
              <a:ext cx="189075" cy="189050"/>
            </a:xfrm>
            <a:custGeom>
              <a:avLst/>
              <a:gdLst/>
              <a:ahLst/>
              <a:cxnLst/>
              <a:rect l="l" t="t" r="r" b="b"/>
              <a:pathLst>
                <a:path w="7563" h="7562" extrusionOk="0">
                  <a:moveTo>
                    <a:pt x="3750" y="2048"/>
                  </a:moveTo>
                  <a:cubicBezTo>
                    <a:pt x="3939" y="2048"/>
                    <a:pt x="4097" y="2206"/>
                    <a:pt x="4097" y="2426"/>
                  </a:cubicBezTo>
                  <a:lnTo>
                    <a:pt x="4097" y="3435"/>
                  </a:lnTo>
                  <a:lnTo>
                    <a:pt x="4475" y="3435"/>
                  </a:lnTo>
                  <a:cubicBezTo>
                    <a:pt x="4664" y="3435"/>
                    <a:pt x="4821" y="3592"/>
                    <a:pt x="4821" y="3781"/>
                  </a:cubicBezTo>
                  <a:cubicBezTo>
                    <a:pt x="4821" y="4002"/>
                    <a:pt x="4664" y="4159"/>
                    <a:pt x="4475" y="4159"/>
                  </a:cubicBezTo>
                  <a:lnTo>
                    <a:pt x="3750" y="4159"/>
                  </a:lnTo>
                  <a:cubicBezTo>
                    <a:pt x="3561" y="4159"/>
                    <a:pt x="3403" y="4002"/>
                    <a:pt x="3403" y="3781"/>
                  </a:cubicBezTo>
                  <a:lnTo>
                    <a:pt x="3403" y="2426"/>
                  </a:lnTo>
                  <a:cubicBezTo>
                    <a:pt x="3403" y="2206"/>
                    <a:pt x="3561" y="2048"/>
                    <a:pt x="3750" y="2048"/>
                  </a:cubicBezTo>
                  <a:close/>
                  <a:moveTo>
                    <a:pt x="3435" y="0"/>
                  </a:moveTo>
                  <a:cubicBezTo>
                    <a:pt x="2647" y="95"/>
                    <a:pt x="1923" y="410"/>
                    <a:pt x="1356" y="883"/>
                  </a:cubicBezTo>
                  <a:lnTo>
                    <a:pt x="2049" y="1576"/>
                  </a:lnTo>
                  <a:cubicBezTo>
                    <a:pt x="2175" y="1702"/>
                    <a:pt x="2175" y="1954"/>
                    <a:pt x="2049" y="2048"/>
                  </a:cubicBezTo>
                  <a:cubicBezTo>
                    <a:pt x="1986" y="2111"/>
                    <a:pt x="1899" y="2143"/>
                    <a:pt x="1812" y="2143"/>
                  </a:cubicBezTo>
                  <a:cubicBezTo>
                    <a:pt x="1726" y="2143"/>
                    <a:pt x="1639" y="2111"/>
                    <a:pt x="1576" y="2048"/>
                  </a:cubicBezTo>
                  <a:lnTo>
                    <a:pt x="883" y="1355"/>
                  </a:lnTo>
                  <a:cubicBezTo>
                    <a:pt x="410" y="1922"/>
                    <a:pt x="95" y="2647"/>
                    <a:pt x="1" y="3435"/>
                  </a:cubicBezTo>
                  <a:lnTo>
                    <a:pt x="1041" y="3435"/>
                  </a:lnTo>
                  <a:cubicBezTo>
                    <a:pt x="1230" y="3435"/>
                    <a:pt x="1387" y="3592"/>
                    <a:pt x="1387" y="3781"/>
                  </a:cubicBezTo>
                  <a:cubicBezTo>
                    <a:pt x="1387" y="3970"/>
                    <a:pt x="1230" y="4128"/>
                    <a:pt x="1041" y="4128"/>
                  </a:cubicBezTo>
                  <a:lnTo>
                    <a:pt x="1" y="4128"/>
                  </a:lnTo>
                  <a:cubicBezTo>
                    <a:pt x="95" y="4915"/>
                    <a:pt x="410" y="5640"/>
                    <a:pt x="883" y="6238"/>
                  </a:cubicBezTo>
                  <a:lnTo>
                    <a:pt x="1576" y="5514"/>
                  </a:lnTo>
                  <a:cubicBezTo>
                    <a:pt x="1639" y="5451"/>
                    <a:pt x="1734" y="5419"/>
                    <a:pt x="1824" y="5419"/>
                  </a:cubicBezTo>
                  <a:cubicBezTo>
                    <a:pt x="1915" y="5419"/>
                    <a:pt x="2001" y="5451"/>
                    <a:pt x="2049" y="5514"/>
                  </a:cubicBezTo>
                  <a:cubicBezTo>
                    <a:pt x="2175" y="5640"/>
                    <a:pt x="2175" y="5860"/>
                    <a:pt x="2049" y="5986"/>
                  </a:cubicBezTo>
                  <a:lnTo>
                    <a:pt x="1356" y="6711"/>
                  </a:lnTo>
                  <a:cubicBezTo>
                    <a:pt x="1923" y="7184"/>
                    <a:pt x="2647" y="7499"/>
                    <a:pt x="3435" y="7562"/>
                  </a:cubicBezTo>
                  <a:lnTo>
                    <a:pt x="3435" y="6553"/>
                  </a:lnTo>
                  <a:cubicBezTo>
                    <a:pt x="3435" y="6333"/>
                    <a:pt x="3592" y="6175"/>
                    <a:pt x="3781" y="6175"/>
                  </a:cubicBezTo>
                  <a:cubicBezTo>
                    <a:pt x="4002" y="6175"/>
                    <a:pt x="4160" y="6333"/>
                    <a:pt x="4160" y="6553"/>
                  </a:cubicBezTo>
                  <a:lnTo>
                    <a:pt x="4160" y="7562"/>
                  </a:lnTo>
                  <a:cubicBezTo>
                    <a:pt x="4947" y="7499"/>
                    <a:pt x="5640" y="7184"/>
                    <a:pt x="6239" y="6711"/>
                  </a:cubicBezTo>
                  <a:lnTo>
                    <a:pt x="5514" y="5986"/>
                  </a:lnTo>
                  <a:cubicBezTo>
                    <a:pt x="5420" y="5860"/>
                    <a:pt x="5420" y="5640"/>
                    <a:pt x="5514" y="5514"/>
                  </a:cubicBezTo>
                  <a:cubicBezTo>
                    <a:pt x="5577" y="5451"/>
                    <a:pt x="5672" y="5419"/>
                    <a:pt x="5762" y="5419"/>
                  </a:cubicBezTo>
                  <a:cubicBezTo>
                    <a:pt x="5853" y="5419"/>
                    <a:pt x="5940" y="5451"/>
                    <a:pt x="5987" y="5514"/>
                  </a:cubicBezTo>
                  <a:lnTo>
                    <a:pt x="6711" y="6238"/>
                  </a:lnTo>
                  <a:cubicBezTo>
                    <a:pt x="7184" y="5640"/>
                    <a:pt x="7499" y="4915"/>
                    <a:pt x="7562" y="4128"/>
                  </a:cubicBezTo>
                  <a:lnTo>
                    <a:pt x="6554" y="4128"/>
                  </a:lnTo>
                  <a:cubicBezTo>
                    <a:pt x="6365" y="4128"/>
                    <a:pt x="6207" y="3970"/>
                    <a:pt x="6207" y="3781"/>
                  </a:cubicBezTo>
                  <a:cubicBezTo>
                    <a:pt x="6207" y="3592"/>
                    <a:pt x="6365" y="3435"/>
                    <a:pt x="6554" y="3435"/>
                  </a:cubicBezTo>
                  <a:lnTo>
                    <a:pt x="7562" y="3435"/>
                  </a:lnTo>
                  <a:cubicBezTo>
                    <a:pt x="7499" y="2647"/>
                    <a:pt x="7184" y="1922"/>
                    <a:pt x="6711" y="1355"/>
                  </a:cubicBezTo>
                  <a:lnTo>
                    <a:pt x="5987" y="2048"/>
                  </a:lnTo>
                  <a:cubicBezTo>
                    <a:pt x="5940" y="2111"/>
                    <a:pt x="5853" y="2143"/>
                    <a:pt x="5762" y="2143"/>
                  </a:cubicBezTo>
                  <a:cubicBezTo>
                    <a:pt x="5672" y="2143"/>
                    <a:pt x="5577" y="2111"/>
                    <a:pt x="5514" y="2048"/>
                  </a:cubicBezTo>
                  <a:cubicBezTo>
                    <a:pt x="5420" y="1922"/>
                    <a:pt x="5420" y="1702"/>
                    <a:pt x="5514" y="1576"/>
                  </a:cubicBezTo>
                  <a:lnTo>
                    <a:pt x="6239" y="883"/>
                  </a:lnTo>
                  <a:cubicBezTo>
                    <a:pt x="5640" y="410"/>
                    <a:pt x="4947" y="95"/>
                    <a:pt x="4160" y="0"/>
                  </a:cubicBezTo>
                  <a:lnTo>
                    <a:pt x="4160" y="1040"/>
                  </a:lnTo>
                  <a:cubicBezTo>
                    <a:pt x="4160" y="1229"/>
                    <a:pt x="4002" y="1387"/>
                    <a:pt x="3781" y="1387"/>
                  </a:cubicBezTo>
                  <a:cubicBezTo>
                    <a:pt x="3592" y="1387"/>
                    <a:pt x="3435" y="1229"/>
                    <a:pt x="3435" y="1040"/>
                  </a:cubicBezTo>
                  <a:lnTo>
                    <a:pt x="343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8" name="Google Shape;7128;p66"/>
          <p:cNvGrpSpPr/>
          <p:nvPr/>
        </p:nvGrpSpPr>
        <p:grpSpPr>
          <a:xfrm>
            <a:off x="6207177" y="1972435"/>
            <a:ext cx="319347" cy="349133"/>
            <a:chOff x="1687350" y="3618725"/>
            <a:chExt cx="270175" cy="295375"/>
          </a:xfrm>
        </p:grpSpPr>
        <p:sp>
          <p:nvSpPr>
            <p:cNvPr id="7129" name="Google Shape;7129;p66"/>
            <p:cNvSpPr/>
            <p:nvPr/>
          </p:nvSpPr>
          <p:spPr>
            <a:xfrm>
              <a:off x="1829900" y="3808550"/>
              <a:ext cx="18150" cy="35450"/>
            </a:xfrm>
            <a:custGeom>
              <a:avLst/>
              <a:gdLst/>
              <a:ahLst/>
              <a:cxnLst/>
              <a:rect l="l" t="t" r="r" b="b"/>
              <a:pathLst>
                <a:path w="726" h="1418" extrusionOk="0">
                  <a:moveTo>
                    <a:pt x="1" y="0"/>
                  </a:moveTo>
                  <a:lnTo>
                    <a:pt x="1" y="1418"/>
                  </a:lnTo>
                  <a:lnTo>
                    <a:pt x="379" y="1418"/>
                  </a:lnTo>
                  <a:cubicBezTo>
                    <a:pt x="568" y="1418"/>
                    <a:pt x="725" y="1260"/>
                    <a:pt x="725" y="1040"/>
                  </a:cubicBezTo>
                  <a:lnTo>
                    <a:pt x="725" y="347"/>
                  </a:ln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0" name="Google Shape;7130;p66"/>
            <p:cNvSpPr/>
            <p:nvPr/>
          </p:nvSpPr>
          <p:spPr>
            <a:xfrm>
              <a:off x="1795250" y="3755775"/>
              <a:ext cx="18125" cy="35450"/>
            </a:xfrm>
            <a:custGeom>
              <a:avLst/>
              <a:gdLst/>
              <a:ahLst/>
              <a:cxnLst/>
              <a:rect l="l" t="t" r="r" b="b"/>
              <a:pathLst>
                <a:path w="725" h="1418" extrusionOk="0">
                  <a:moveTo>
                    <a:pt x="378" y="0"/>
                  </a:moveTo>
                  <a:cubicBezTo>
                    <a:pt x="189" y="0"/>
                    <a:pt x="0" y="158"/>
                    <a:pt x="0" y="378"/>
                  </a:cubicBezTo>
                  <a:lnTo>
                    <a:pt x="0" y="1071"/>
                  </a:lnTo>
                  <a:cubicBezTo>
                    <a:pt x="0" y="1260"/>
                    <a:pt x="189" y="1418"/>
                    <a:pt x="378" y="1418"/>
                  </a:cubicBezTo>
                  <a:lnTo>
                    <a:pt x="725" y="1418"/>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1" name="Google Shape;7131;p66"/>
            <p:cNvSpPr/>
            <p:nvPr/>
          </p:nvSpPr>
          <p:spPr>
            <a:xfrm>
              <a:off x="1687350" y="3618725"/>
              <a:ext cx="270175" cy="295375"/>
            </a:xfrm>
            <a:custGeom>
              <a:avLst/>
              <a:gdLst/>
              <a:ahLst/>
              <a:cxnLst/>
              <a:rect l="l" t="t" r="r" b="b"/>
              <a:pathLst>
                <a:path w="10807" h="11815" extrusionOk="0">
                  <a:moveTo>
                    <a:pt x="6459" y="662"/>
                  </a:moveTo>
                  <a:cubicBezTo>
                    <a:pt x="6868" y="662"/>
                    <a:pt x="7183" y="977"/>
                    <a:pt x="7183" y="1355"/>
                  </a:cubicBezTo>
                  <a:cubicBezTo>
                    <a:pt x="7183" y="1765"/>
                    <a:pt x="6868" y="2080"/>
                    <a:pt x="6459" y="2080"/>
                  </a:cubicBezTo>
                  <a:lnTo>
                    <a:pt x="6459" y="1702"/>
                  </a:lnTo>
                  <a:cubicBezTo>
                    <a:pt x="6459" y="1513"/>
                    <a:pt x="6301" y="1355"/>
                    <a:pt x="6112" y="1355"/>
                  </a:cubicBezTo>
                  <a:lnTo>
                    <a:pt x="4726" y="1355"/>
                  </a:lnTo>
                  <a:cubicBezTo>
                    <a:pt x="4537" y="1355"/>
                    <a:pt x="4379" y="1513"/>
                    <a:pt x="4379" y="1702"/>
                  </a:cubicBezTo>
                  <a:lnTo>
                    <a:pt x="4379" y="2080"/>
                  </a:lnTo>
                  <a:cubicBezTo>
                    <a:pt x="3970" y="2017"/>
                    <a:pt x="3655" y="1702"/>
                    <a:pt x="3655" y="1355"/>
                  </a:cubicBezTo>
                  <a:cubicBezTo>
                    <a:pt x="3655" y="977"/>
                    <a:pt x="3970" y="662"/>
                    <a:pt x="4379" y="662"/>
                  </a:cubicBezTo>
                  <a:close/>
                  <a:moveTo>
                    <a:pt x="5387" y="4128"/>
                  </a:moveTo>
                  <a:cubicBezTo>
                    <a:pt x="5608" y="4128"/>
                    <a:pt x="5766" y="4285"/>
                    <a:pt x="5766" y="4474"/>
                  </a:cubicBezTo>
                  <a:lnTo>
                    <a:pt x="5766" y="4821"/>
                  </a:lnTo>
                  <a:lnTo>
                    <a:pt x="6112" y="4821"/>
                  </a:lnTo>
                  <a:cubicBezTo>
                    <a:pt x="6711" y="4821"/>
                    <a:pt x="7120" y="5293"/>
                    <a:pt x="7120" y="5860"/>
                  </a:cubicBezTo>
                  <a:cubicBezTo>
                    <a:pt x="7120" y="6049"/>
                    <a:pt x="6963" y="6207"/>
                    <a:pt x="6774" y="6207"/>
                  </a:cubicBezTo>
                  <a:cubicBezTo>
                    <a:pt x="6585" y="6207"/>
                    <a:pt x="6427" y="6049"/>
                    <a:pt x="6427" y="5860"/>
                  </a:cubicBezTo>
                  <a:cubicBezTo>
                    <a:pt x="6427" y="5640"/>
                    <a:pt x="6270" y="5482"/>
                    <a:pt x="6081" y="5482"/>
                  </a:cubicBezTo>
                  <a:lnTo>
                    <a:pt x="5703" y="5482"/>
                  </a:lnTo>
                  <a:lnTo>
                    <a:pt x="5703" y="6868"/>
                  </a:lnTo>
                  <a:lnTo>
                    <a:pt x="6081" y="6868"/>
                  </a:lnTo>
                  <a:cubicBezTo>
                    <a:pt x="6648" y="6868"/>
                    <a:pt x="7089" y="7341"/>
                    <a:pt x="7089" y="7908"/>
                  </a:cubicBezTo>
                  <a:lnTo>
                    <a:pt x="7089" y="8601"/>
                  </a:lnTo>
                  <a:cubicBezTo>
                    <a:pt x="7089" y="9200"/>
                    <a:pt x="6616" y="9641"/>
                    <a:pt x="6081" y="9641"/>
                  </a:cubicBezTo>
                  <a:lnTo>
                    <a:pt x="5703" y="9641"/>
                  </a:lnTo>
                  <a:lnTo>
                    <a:pt x="5703" y="9987"/>
                  </a:lnTo>
                  <a:cubicBezTo>
                    <a:pt x="5703" y="10176"/>
                    <a:pt x="5545" y="10334"/>
                    <a:pt x="5356" y="10334"/>
                  </a:cubicBezTo>
                  <a:cubicBezTo>
                    <a:pt x="5167" y="10334"/>
                    <a:pt x="5009" y="10176"/>
                    <a:pt x="5009" y="9987"/>
                  </a:cubicBezTo>
                  <a:lnTo>
                    <a:pt x="5009" y="9704"/>
                  </a:lnTo>
                  <a:lnTo>
                    <a:pt x="4631" y="9704"/>
                  </a:lnTo>
                  <a:cubicBezTo>
                    <a:pt x="4064" y="9704"/>
                    <a:pt x="3623" y="9231"/>
                    <a:pt x="3623" y="8664"/>
                  </a:cubicBezTo>
                  <a:cubicBezTo>
                    <a:pt x="3623" y="8475"/>
                    <a:pt x="3781" y="8318"/>
                    <a:pt x="3970" y="8318"/>
                  </a:cubicBezTo>
                  <a:cubicBezTo>
                    <a:pt x="4159" y="8318"/>
                    <a:pt x="4316" y="8475"/>
                    <a:pt x="4316" y="8664"/>
                  </a:cubicBezTo>
                  <a:cubicBezTo>
                    <a:pt x="4316" y="8885"/>
                    <a:pt x="4505" y="9042"/>
                    <a:pt x="4694" y="9042"/>
                  </a:cubicBezTo>
                  <a:lnTo>
                    <a:pt x="5041" y="9042"/>
                  </a:lnTo>
                  <a:lnTo>
                    <a:pt x="5041" y="7625"/>
                  </a:lnTo>
                  <a:lnTo>
                    <a:pt x="4694" y="7625"/>
                  </a:lnTo>
                  <a:lnTo>
                    <a:pt x="4694" y="7593"/>
                  </a:lnTo>
                  <a:cubicBezTo>
                    <a:pt x="4096" y="7593"/>
                    <a:pt x="3655" y="7120"/>
                    <a:pt x="3655" y="6553"/>
                  </a:cubicBezTo>
                  <a:lnTo>
                    <a:pt x="3655" y="5860"/>
                  </a:lnTo>
                  <a:cubicBezTo>
                    <a:pt x="3655" y="5262"/>
                    <a:pt x="4127" y="4821"/>
                    <a:pt x="4694" y="4821"/>
                  </a:cubicBezTo>
                  <a:lnTo>
                    <a:pt x="5041" y="4821"/>
                  </a:lnTo>
                  <a:lnTo>
                    <a:pt x="5041" y="4474"/>
                  </a:lnTo>
                  <a:cubicBezTo>
                    <a:pt x="5041" y="4285"/>
                    <a:pt x="5198" y="4128"/>
                    <a:pt x="5387" y="4128"/>
                  </a:cubicBezTo>
                  <a:close/>
                  <a:moveTo>
                    <a:pt x="4379" y="0"/>
                  </a:moveTo>
                  <a:cubicBezTo>
                    <a:pt x="3623" y="0"/>
                    <a:pt x="2993" y="662"/>
                    <a:pt x="2993" y="1387"/>
                  </a:cubicBezTo>
                  <a:cubicBezTo>
                    <a:pt x="2993" y="2143"/>
                    <a:pt x="3623" y="2773"/>
                    <a:pt x="4379" y="2773"/>
                  </a:cubicBezTo>
                  <a:lnTo>
                    <a:pt x="4379" y="2899"/>
                  </a:lnTo>
                  <a:cubicBezTo>
                    <a:pt x="3781" y="3025"/>
                    <a:pt x="3277" y="3277"/>
                    <a:pt x="2804" y="3592"/>
                  </a:cubicBezTo>
                  <a:lnTo>
                    <a:pt x="2332" y="3056"/>
                  </a:lnTo>
                  <a:lnTo>
                    <a:pt x="2584" y="2804"/>
                  </a:lnTo>
                  <a:cubicBezTo>
                    <a:pt x="2710" y="2710"/>
                    <a:pt x="2710" y="2458"/>
                    <a:pt x="2615" y="2332"/>
                  </a:cubicBezTo>
                  <a:lnTo>
                    <a:pt x="1701" y="1292"/>
                  </a:lnTo>
                  <a:cubicBezTo>
                    <a:pt x="1630" y="1203"/>
                    <a:pt x="1529" y="1165"/>
                    <a:pt x="1432" y="1165"/>
                  </a:cubicBezTo>
                  <a:cubicBezTo>
                    <a:pt x="1357" y="1165"/>
                    <a:pt x="1284" y="1188"/>
                    <a:pt x="1229" y="1229"/>
                  </a:cubicBezTo>
                  <a:lnTo>
                    <a:pt x="158" y="2143"/>
                  </a:lnTo>
                  <a:cubicBezTo>
                    <a:pt x="0" y="2269"/>
                    <a:pt x="0" y="2489"/>
                    <a:pt x="126" y="2615"/>
                  </a:cubicBezTo>
                  <a:lnTo>
                    <a:pt x="1040" y="3686"/>
                  </a:lnTo>
                  <a:cubicBezTo>
                    <a:pt x="1090" y="3770"/>
                    <a:pt x="1183" y="3809"/>
                    <a:pt x="1279" y="3809"/>
                  </a:cubicBezTo>
                  <a:cubicBezTo>
                    <a:pt x="1365" y="3809"/>
                    <a:pt x="1453" y="3777"/>
                    <a:pt x="1512" y="3718"/>
                  </a:cubicBezTo>
                  <a:lnTo>
                    <a:pt x="1764" y="3497"/>
                  </a:lnTo>
                  <a:lnTo>
                    <a:pt x="2237" y="4033"/>
                  </a:lnTo>
                  <a:cubicBezTo>
                    <a:pt x="1418" y="4852"/>
                    <a:pt x="914" y="5986"/>
                    <a:pt x="914" y="7247"/>
                  </a:cubicBezTo>
                  <a:cubicBezTo>
                    <a:pt x="914" y="9735"/>
                    <a:pt x="2930" y="11815"/>
                    <a:pt x="5387" y="11815"/>
                  </a:cubicBezTo>
                  <a:cubicBezTo>
                    <a:pt x="7876" y="11815"/>
                    <a:pt x="9893" y="9798"/>
                    <a:pt x="9893" y="7247"/>
                  </a:cubicBezTo>
                  <a:cubicBezTo>
                    <a:pt x="9893" y="5986"/>
                    <a:pt x="9389" y="4852"/>
                    <a:pt x="8538" y="4033"/>
                  </a:cubicBezTo>
                  <a:lnTo>
                    <a:pt x="9011" y="3497"/>
                  </a:lnTo>
                  <a:lnTo>
                    <a:pt x="9294" y="3718"/>
                  </a:lnTo>
                  <a:cubicBezTo>
                    <a:pt x="9368" y="3777"/>
                    <a:pt x="9450" y="3809"/>
                    <a:pt x="9528" y="3809"/>
                  </a:cubicBezTo>
                  <a:cubicBezTo>
                    <a:pt x="9616" y="3809"/>
                    <a:pt x="9700" y="3770"/>
                    <a:pt x="9767" y="3686"/>
                  </a:cubicBezTo>
                  <a:lnTo>
                    <a:pt x="10680" y="2615"/>
                  </a:lnTo>
                  <a:cubicBezTo>
                    <a:pt x="10806" y="2458"/>
                    <a:pt x="10806" y="2269"/>
                    <a:pt x="10649" y="2143"/>
                  </a:cubicBezTo>
                  <a:lnTo>
                    <a:pt x="9578" y="1229"/>
                  </a:lnTo>
                  <a:cubicBezTo>
                    <a:pt x="9509" y="1188"/>
                    <a:pt x="9434" y="1165"/>
                    <a:pt x="9361" y="1165"/>
                  </a:cubicBezTo>
                  <a:cubicBezTo>
                    <a:pt x="9267" y="1165"/>
                    <a:pt x="9176" y="1203"/>
                    <a:pt x="9105" y="1292"/>
                  </a:cubicBezTo>
                  <a:lnTo>
                    <a:pt x="8191" y="2332"/>
                  </a:lnTo>
                  <a:cubicBezTo>
                    <a:pt x="8065" y="2489"/>
                    <a:pt x="8065" y="2710"/>
                    <a:pt x="8223" y="2804"/>
                  </a:cubicBezTo>
                  <a:lnTo>
                    <a:pt x="8506" y="3056"/>
                  </a:lnTo>
                  <a:lnTo>
                    <a:pt x="8034" y="3592"/>
                  </a:lnTo>
                  <a:cubicBezTo>
                    <a:pt x="7561" y="3245"/>
                    <a:pt x="7057" y="3025"/>
                    <a:pt x="6459" y="2899"/>
                  </a:cubicBezTo>
                  <a:lnTo>
                    <a:pt x="6459" y="2773"/>
                  </a:lnTo>
                  <a:cubicBezTo>
                    <a:pt x="7215" y="2773"/>
                    <a:pt x="7845" y="2143"/>
                    <a:pt x="7845" y="1387"/>
                  </a:cubicBezTo>
                  <a:cubicBezTo>
                    <a:pt x="7845" y="662"/>
                    <a:pt x="7215" y="0"/>
                    <a:pt x="64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2" name="Google Shape;7132;p66"/>
          <p:cNvGrpSpPr/>
          <p:nvPr/>
        </p:nvGrpSpPr>
        <p:grpSpPr>
          <a:xfrm>
            <a:off x="6190880" y="2418916"/>
            <a:ext cx="351940" cy="349133"/>
            <a:chOff x="1672375" y="3982600"/>
            <a:chExt cx="297750" cy="295375"/>
          </a:xfrm>
        </p:grpSpPr>
        <p:sp>
          <p:nvSpPr>
            <p:cNvPr id="7133" name="Google Shape;7133;p66"/>
            <p:cNvSpPr/>
            <p:nvPr/>
          </p:nvSpPr>
          <p:spPr>
            <a:xfrm>
              <a:off x="1796825" y="3982600"/>
              <a:ext cx="51225" cy="51225"/>
            </a:xfrm>
            <a:custGeom>
              <a:avLst/>
              <a:gdLst/>
              <a:ahLst/>
              <a:cxnLst/>
              <a:rect l="l" t="t" r="r" b="b"/>
              <a:pathLst>
                <a:path w="2049" h="2049" extrusionOk="0">
                  <a:moveTo>
                    <a:pt x="1008" y="1"/>
                  </a:moveTo>
                  <a:cubicBezTo>
                    <a:pt x="441" y="1"/>
                    <a:pt x="0" y="442"/>
                    <a:pt x="0" y="1009"/>
                  </a:cubicBezTo>
                  <a:cubicBezTo>
                    <a:pt x="0" y="1576"/>
                    <a:pt x="441" y="2048"/>
                    <a:pt x="1008" y="2048"/>
                  </a:cubicBezTo>
                  <a:cubicBezTo>
                    <a:pt x="1576" y="2048"/>
                    <a:pt x="2048" y="1576"/>
                    <a:pt x="2048" y="1009"/>
                  </a:cubicBezTo>
                  <a:cubicBezTo>
                    <a:pt x="2048" y="442"/>
                    <a:pt x="1576" y="1"/>
                    <a:pt x="10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4" name="Google Shape;7134;p66"/>
            <p:cNvSpPr/>
            <p:nvPr/>
          </p:nvSpPr>
          <p:spPr>
            <a:xfrm>
              <a:off x="1672375" y="4092075"/>
              <a:ext cx="297750" cy="185900"/>
            </a:xfrm>
            <a:custGeom>
              <a:avLst/>
              <a:gdLst/>
              <a:ahLst/>
              <a:cxnLst/>
              <a:rect l="l" t="t" r="r" b="b"/>
              <a:pathLst>
                <a:path w="11910" h="7436" extrusionOk="0">
                  <a:moveTo>
                    <a:pt x="3498" y="1"/>
                  </a:moveTo>
                  <a:cubicBezTo>
                    <a:pt x="2174" y="316"/>
                    <a:pt x="1418" y="820"/>
                    <a:pt x="1418" y="1482"/>
                  </a:cubicBezTo>
                  <a:cubicBezTo>
                    <a:pt x="1418" y="2112"/>
                    <a:pt x="2080" y="2553"/>
                    <a:pt x="3088" y="2868"/>
                  </a:cubicBezTo>
                  <a:lnTo>
                    <a:pt x="1891" y="5357"/>
                  </a:lnTo>
                  <a:lnTo>
                    <a:pt x="1765" y="5357"/>
                  </a:lnTo>
                  <a:cubicBezTo>
                    <a:pt x="788" y="5357"/>
                    <a:pt x="1" y="5766"/>
                    <a:pt x="1" y="6365"/>
                  </a:cubicBezTo>
                  <a:cubicBezTo>
                    <a:pt x="1" y="6963"/>
                    <a:pt x="757" y="7404"/>
                    <a:pt x="1765" y="7404"/>
                  </a:cubicBezTo>
                  <a:cubicBezTo>
                    <a:pt x="2804" y="7404"/>
                    <a:pt x="3498" y="6963"/>
                    <a:pt x="3498" y="6365"/>
                  </a:cubicBezTo>
                  <a:cubicBezTo>
                    <a:pt x="3498" y="5987"/>
                    <a:pt x="3151" y="5609"/>
                    <a:pt x="2615" y="5451"/>
                  </a:cubicBezTo>
                  <a:lnTo>
                    <a:pt x="3781" y="3025"/>
                  </a:lnTo>
                  <a:cubicBezTo>
                    <a:pt x="4348" y="3151"/>
                    <a:pt x="4978" y="3183"/>
                    <a:pt x="5608" y="3214"/>
                  </a:cubicBezTo>
                  <a:lnTo>
                    <a:pt x="5608" y="5388"/>
                  </a:lnTo>
                  <a:cubicBezTo>
                    <a:pt x="4758" y="5451"/>
                    <a:pt x="4222" y="5892"/>
                    <a:pt x="4222" y="6396"/>
                  </a:cubicBezTo>
                  <a:cubicBezTo>
                    <a:pt x="4222" y="6995"/>
                    <a:pt x="4978" y="7436"/>
                    <a:pt x="5955" y="7436"/>
                  </a:cubicBezTo>
                  <a:cubicBezTo>
                    <a:pt x="6932" y="7436"/>
                    <a:pt x="7688" y="6995"/>
                    <a:pt x="7688" y="6396"/>
                  </a:cubicBezTo>
                  <a:cubicBezTo>
                    <a:pt x="7688" y="5892"/>
                    <a:pt x="7089" y="5451"/>
                    <a:pt x="6302" y="5388"/>
                  </a:cubicBezTo>
                  <a:lnTo>
                    <a:pt x="6302" y="3214"/>
                  </a:lnTo>
                  <a:cubicBezTo>
                    <a:pt x="6932" y="3214"/>
                    <a:pt x="7562" y="3151"/>
                    <a:pt x="8129" y="3025"/>
                  </a:cubicBezTo>
                  <a:lnTo>
                    <a:pt x="9295" y="5451"/>
                  </a:lnTo>
                  <a:cubicBezTo>
                    <a:pt x="8759" y="5609"/>
                    <a:pt x="8381" y="5987"/>
                    <a:pt x="8381" y="6365"/>
                  </a:cubicBezTo>
                  <a:cubicBezTo>
                    <a:pt x="8381" y="6963"/>
                    <a:pt x="9137" y="7404"/>
                    <a:pt x="10114" y="7404"/>
                  </a:cubicBezTo>
                  <a:cubicBezTo>
                    <a:pt x="11122" y="7404"/>
                    <a:pt x="11909" y="6963"/>
                    <a:pt x="11909" y="6365"/>
                  </a:cubicBezTo>
                  <a:cubicBezTo>
                    <a:pt x="11909" y="5766"/>
                    <a:pt x="11122" y="5357"/>
                    <a:pt x="10145" y="5357"/>
                  </a:cubicBezTo>
                  <a:lnTo>
                    <a:pt x="10019" y="5357"/>
                  </a:lnTo>
                  <a:lnTo>
                    <a:pt x="8822" y="2868"/>
                  </a:lnTo>
                  <a:cubicBezTo>
                    <a:pt x="9830" y="2584"/>
                    <a:pt x="10492" y="2112"/>
                    <a:pt x="10492" y="1482"/>
                  </a:cubicBezTo>
                  <a:cubicBezTo>
                    <a:pt x="10492" y="820"/>
                    <a:pt x="9736" y="316"/>
                    <a:pt x="8381" y="1"/>
                  </a:cubicBezTo>
                  <a:lnTo>
                    <a:pt x="8381" y="64"/>
                  </a:lnTo>
                  <a:lnTo>
                    <a:pt x="8381" y="1450"/>
                  </a:lnTo>
                  <a:cubicBezTo>
                    <a:pt x="8381" y="1639"/>
                    <a:pt x="8223" y="1797"/>
                    <a:pt x="8034" y="1797"/>
                  </a:cubicBezTo>
                  <a:lnTo>
                    <a:pt x="3876" y="1797"/>
                  </a:lnTo>
                  <a:cubicBezTo>
                    <a:pt x="3655" y="1797"/>
                    <a:pt x="3498" y="1639"/>
                    <a:pt x="3498" y="1450"/>
                  </a:cubicBezTo>
                  <a:lnTo>
                    <a:pt x="3498" y="64"/>
                  </a:lnTo>
                  <a:lnTo>
                    <a:pt x="349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5" name="Google Shape;7135;p66"/>
            <p:cNvSpPr/>
            <p:nvPr/>
          </p:nvSpPr>
          <p:spPr>
            <a:xfrm>
              <a:off x="1778700" y="4051125"/>
              <a:ext cx="86675" cy="69325"/>
            </a:xfrm>
            <a:custGeom>
              <a:avLst/>
              <a:gdLst/>
              <a:ahLst/>
              <a:cxnLst/>
              <a:rect l="l" t="t" r="r" b="b"/>
              <a:pathLst>
                <a:path w="3467" h="2773" extrusionOk="0">
                  <a:moveTo>
                    <a:pt x="1733" y="1"/>
                  </a:moveTo>
                  <a:cubicBezTo>
                    <a:pt x="788" y="1"/>
                    <a:pt x="1" y="757"/>
                    <a:pt x="1" y="1733"/>
                  </a:cubicBezTo>
                  <a:lnTo>
                    <a:pt x="1" y="2773"/>
                  </a:lnTo>
                  <a:lnTo>
                    <a:pt x="3466" y="2773"/>
                  </a:lnTo>
                  <a:lnTo>
                    <a:pt x="3466" y="1733"/>
                  </a:lnTo>
                  <a:cubicBezTo>
                    <a:pt x="3466" y="788"/>
                    <a:pt x="2679"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6" name="Google Shape;7136;p66"/>
          <p:cNvGrpSpPr/>
          <p:nvPr/>
        </p:nvGrpSpPr>
        <p:grpSpPr>
          <a:xfrm>
            <a:off x="4882872" y="2883111"/>
            <a:ext cx="350079" cy="350079"/>
            <a:chOff x="3497300" y="3227275"/>
            <a:chExt cx="296175" cy="296175"/>
          </a:xfrm>
        </p:grpSpPr>
        <p:sp>
          <p:nvSpPr>
            <p:cNvPr id="7137" name="Google Shape;7137;p66"/>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8" name="Google Shape;7138;p66"/>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9" name="Google Shape;7139;p66"/>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0" name="Google Shape;7140;p66"/>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1" name="Google Shape;7141;p66"/>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2" name="Google Shape;7142;p66"/>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3" name="Google Shape;7143;p66"/>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4" name="Google Shape;7144;p66"/>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5" name="Google Shape;7145;p66"/>
          <p:cNvGrpSpPr/>
          <p:nvPr/>
        </p:nvGrpSpPr>
        <p:grpSpPr>
          <a:xfrm>
            <a:off x="4883345" y="3332506"/>
            <a:ext cx="349133" cy="347272"/>
            <a:chOff x="3497300" y="3591950"/>
            <a:chExt cx="295375" cy="293800"/>
          </a:xfrm>
        </p:grpSpPr>
        <p:sp>
          <p:nvSpPr>
            <p:cNvPr id="7146" name="Google Shape;7146;p66"/>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7" name="Google Shape;7147;p66"/>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8" name="Google Shape;7148;p66"/>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9" name="Google Shape;7149;p66"/>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0" name="Google Shape;7150;p66"/>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1" name="Google Shape;7151;p66"/>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2" name="Google Shape;7152;p66"/>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3" name="Google Shape;7153;p66"/>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4" name="Google Shape;7154;p66"/>
          <p:cNvGrpSpPr/>
          <p:nvPr/>
        </p:nvGrpSpPr>
        <p:grpSpPr>
          <a:xfrm>
            <a:off x="4883345" y="3807644"/>
            <a:ext cx="349133" cy="349163"/>
            <a:chOff x="3497300" y="3955025"/>
            <a:chExt cx="295375" cy="295400"/>
          </a:xfrm>
        </p:grpSpPr>
        <p:sp>
          <p:nvSpPr>
            <p:cNvPr id="7155" name="Google Shape;7155;p66"/>
            <p:cNvSpPr/>
            <p:nvPr/>
          </p:nvSpPr>
          <p:spPr>
            <a:xfrm>
              <a:off x="3660350" y="4035375"/>
              <a:ext cx="132325" cy="155175"/>
            </a:xfrm>
            <a:custGeom>
              <a:avLst/>
              <a:gdLst/>
              <a:ahLst/>
              <a:cxnLst/>
              <a:rect l="l" t="t" r="r" b="b"/>
              <a:pathLst>
                <a:path w="5293" h="6207" extrusionOk="0">
                  <a:moveTo>
                    <a:pt x="4663" y="0"/>
                  </a:moveTo>
                  <a:lnTo>
                    <a:pt x="0" y="2773"/>
                  </a:lnTo>
                  <a:lnTo>
                    <a:pt x="4127" y="6207"/>
                  </a:lnTo>
                  <a:cubicBezTo>
                    <a:pt x="4852" y="5199"/>
                    <a:pt x="5293" y="4033"/>
                    <a:pt x="5293" y="2678"/>
                  </a:cubicBezTo>
                  <a:cubicBezTo>
                    <a:pt x="5293" y="1733"/>
                    <a:pt x="5041" y="851"/>
                    <a:pt x="46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6" name="Google Shape;7156;p66"/>
            <p:cNvSpPr/>
            <p:nvPr/>
          </p:nvSpPr>
          <p:spPr>
            <a:xfrm>
              <a:off x="3653250" y="3955025"/>
              <a:ext cx="114225" cy="133150"/>
            </a:xfrm>
            <a:custGeom>
              <a:avLst/>
              <a:gdLst/>
              <a:ahLst/>
              <a:cxnLst/>
              <a:rect l="l" t="t" r="r" b="b"/>
              <a:pathLst>
                <a:path w="4569" h="5326" extrusionOk="0">
                  <a:moveTo>
                    <a:pt x="1" y="1"/>
                  </a:moveTo>
                  <a:lnTo>
                    <a:pt x="1" y="5325"/>
                  </a:lnTo>
                  <a:lnTo>
                    <a:pt x="4569" y="2679"/>
                  </a:lnTo>
                  <a:cubicBezTo>
                    <a:pt x="3561" y="1167"/>
                    <a:pt x="1891" y="127"/>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7" name="Google Shape;7157;p66"/>
            <p:cNvSpPr/>
            <p:nvPr/>
          </p:nvSpPr>
          <p:spPr>
            <a:xfrm>
              <a:off x="3497300" y="3955025"/>
              <a:ext cx="256000" cy="295400"/>
            </a:xfrm>
            <a:custGeom>
              <a:avLst/>
              <a:gdLst/>
              <a:ahLst/>
              <a:cxnLst/>
              <a:rect l="l" t="t" r="r" b="b"/>
              <a:pathLst>
                <a:path w="10240" h="11816" extrusionOk="0">
                  <a:moveTo>
                    <a:pt x="5577" y="1"/>
                  </a:moveTo>
                  <a:cubicBezTo>
                    <a:pt x="2521" y="190"/>
                    <a:pt x="1" y="2805"/>
                    <a:pt x="1" y="5892"/>
                  </a:cubicBezTo>
                  <a:cubicBezTo>
                    <a:pt x="1" y="9137"/>
                    <a:pt x="2678" y="11815"/>
                    <a:pt x="5923" y="11815"/>
                  </a:cubicBezTo>
                  <a:cubicBezTo>
                    <a:pt x="7625" y="11815"/>
                    <a:pt x="9168" y="11059"/>
                    <a:pt x="10240" y="9925"/>
                  </a:cubicBezTo>
                  <a:lnTo>
                    <a:pt x="5703" y="6176"/>
                  </a:lnTo>
                  <a:cubicBezTo>
                    <a:pt x="5608" y="6144"/>
                    <a:pt x="5577" y="5987"/>
                    <a:pt x="5577" y="5892"/>
                  </a:cubicBezTo>
                  <a:lnTo>
                    <a:pt x="557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8" name="Google Shape;7158;p66"/>
          <p:cNvGrpSpPr/>
          <p:nvPr/>
        </p:nvGrpSpPr>
        <p:grpSpPr>
          <a:xfrm>
            <a:off x="7107917" y="2883835"/>
            <a:ext cx="327739" cy="348631"/>
            <a:chOff x="5364750" y="3235150"/>
            <a:chExt cx="277275" cy="294950"/>
          </a:xfrm>
        </p:grpSpPr>
        <p:sp>
          <p:nvSpPr>
            <p:cNvPr id="7159" name="Google Shape;7159;p66"/>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0" name="Google Shape;7160;p66"/>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1" name="Google Shape;7161;p66"/>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2" name="Google Shape;7162;p66"/>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3" name="Google Shape;7163;p66"/>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4" name="Google Shape;7164;p66"/>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5" name="Google Shape;7165;p66"/>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6" name="Google Shape;7166;p66"/>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7" name="Google Shape;7167;p66"/>
          <p:cNvGrpSpPr/>
          <p:nvPr/>
        </p:nvGrpSpPr>
        <p:grpSpPr>
          <a:xfrm>
            <a:off x="7096274" y="3330171"/>
            <a:ext cx="351024" cy="351940"/>
            <a:chOff x="5355300" y="3598250"/>
            <a:chExt cx="296975" cy="297750"/>
          </a:xfrm>
        </p:grpSpPr>
        <p:sp>
          <p:nvSpPr>
            <p:cNvPr id="7168" name="Google Shape;7168;p66"/>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9" name="Google Shape;7169;p66"/>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0" name="Google Shape;7170;p66"/>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1" name="Google Shape;7171;p66"/>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2" name="Google Shape;7172;p66"/>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3" name="Google Shape;7173;p66"/>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4" name="Google Shape;7174;p66"/>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5" name="Google Shape;7175;p66"/>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6" name="Google Shape;7176;p66"/>
          <p:cNvGrpSpPr/>
          <p:nvPr/>
        </p:nvGrpSpPr>
        <p:grpSpPr>
          <a:xfrm>
            <a:off x="7100470" y="3869093"/>
            <a:ext cx="342632" cy="226264"/>
            <a:chOff x="5358450" y="4015675"/>
            <a:chExt cx="289875" cy="191425"/>
          </a:xfrm>
        </p:grpSpPr>
        <p:sp>
          <p:nvSpPr>
            <p:cNvPr id="7177" name="Google Shape;7177;p66"/>
            <p:cNvSpPr/>
            <p:nvPr/>
          </p:nvSpPr>
          <p:spPr>
            <a:xfrm>
              <a:off x="5358450" y="4015675"/>
              <a:ext cx="289875" cy="89025"/>
            </a:xfrm>
            <a:custGeom>
              <a:avLst/>
              <a:gdLst/>
              <a:ahLst/>
              <a:cxnLst/>
              <a:rect l="l" t="t" r="r" b="b"/>
              <a:pathLst>
                <a:path w="11595" h="3561" extrusionOk="0">
                  <a:moveTo>
                    <a:pt x="5798" y="1"/>
                  </a:moveTo>
                  <a:cubicBezTo>
                    <a:pt x="2773" y="1"/>
                    <a:pt x="316" y="3120"/>
                    <a:pt x="1" y="3561"/>
                  </a:cubicBezTo>
                  <a:cubicBezTo>
                    <a:pt x="1229" y="2679"/>
                    <a:pt x="3561" y="1734"/>
                    <a:pt x="5798" y="1734"/>
                  </a:cubicBezTo>
                  <a:cubicBezTo>
                    <a:pt x="7751" y="1734"/>
                    <a:pt x="10051" y="2490"/>
                    <a:pt x="11595" y="3561"/>
                  </a:cubicBezTo>
                  <a:cubicBezTo>
                    <a:pt x="11280" y="3120"/>
                    <a:pt x="8822" y="1"/>
                    <a:pt x="57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8" name="Google Shape;7178;p66"/>
            <p:cNvSpPr/>
            <p:nvPr/>
          </p:nvSpPr>
          <p:spPr>
            <a:xfrm>
              <a:off x="5494725" y="4101525"/>
              <a:ext cx="17350" cy="18150"/>
            </a:xfrm>
            <a:custGeom>
              <a:avLst/>
              <a:gdLst/>
              <a:ahLst/>
              <a:cxnLst/>
              <a:rect l="l" t="t" r="r" b="b"/>
              <a:pathLst>
                <a:path w="694" h="726" extrusionOk="0">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9" name="Google Shape;7179;p66"/>
            <p:cNvSpPr/>
            <p:nvPr/>
          </p:nvSpPr>
          <p:spPr>
            <a:xfrm>
              <a:off x="5460050" y="4077125"/>
              <a:ext cx="86675" cy="78000"/>
            </a:xfrm>
            <a:custGeom>
              <a:avLst/>
              <a:gdLst/>
              <a:ahLst/>
              <a:cxnLst/>
              <a:rect l="l" t="t" r="r" b="b"/>
              <a:pathLst>
                <a:path w="3467" h="3120" extrusionOk="0">
                  <a:moveTo>
                    <a:pt x="1734" y="315"/>
                  </a:moveTo>
                  <a:cubicBezTo>
                    <a:pt x="2332" y="315"/>
                    <a:pt x="2773" y="788"/>
                    <a:pt x="2773" y="1323"/>
                  </a:cubicBezTo>
                  <a:cubicBezTo>
                    <a:pt x="2773" y="1922"/>
                    <a:pt x="2269" y="2363"/>
                    <a:pt x="1734" y="2363"/>
                  </a:cubicBezTo>
                  <a:cubicBezTo>
                    <a:pt x="1135" y="2363"/>
                    <a:pt x="694" y="1890"/>
                    <a:pt x="694" y="1323"/>
                  </a:cubicBezTo>
                  <a:cubicBezTo>
                    <a:pt x="663" y="788"/>
                    <a:pt x="1135" y="315"/>
                    <a:pt x="1734" y="315"/>
                  </a:cubicBezTo>
                  <a:close/>
                  <a:moveTo>
                    <a:pt x="1734" y="0"/>
                  </a:moveTo>
                  <a:cubicBezTo>
                    <a:pt x="1324" y="0"/>
                    <a:pt x="978" y="32"/>
                    <a:pt x="599" y="63"/>
                  </a:cubicBezTo>
                  <a:cubicBezTo>
                    <a:pt x="190" y="378"/>
                    <a:pt x="1" y="851"/>
                    <a:pt x="1" y="1386"/>
                  </a:cubicBezTo>
                  <a:cubicBezTo>
                    <a:pt x="1" y="2332"/>
                    <a:pt x="789" y="3119"/>
                    <a:pt x="1734" y="3119"/>
                  </a:cubicBezTo>
                  <a:cubicBezTo>
                    <a:pt x="2679" y="3119"/>
                    <a:pt x="3466" y="2332"/>
                    <a:pt x="3466" y="1386"/>
                  </a:cubicBezTo>
                  <a:cubicBezTo>
                    <a:pt x="3466" y="851"/>
                    <a:pt x="3214" y="378"/>
                    <a:pt x="2868" y="63"/>
                  </a:cubicBezTo>
                  <a:cubicBezTo>
                    <a:pt x="2521" y="32"/>
                    <a:pt x="2112" y="0"/>
                    <a:pt x="17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0" name="Google Shape;7180;p66"/>
            <p:cNvSpPr/>
            <p:nvPr/>
          </p:nvSpPr>
          <p:spPr>
            <a:xfrm>
              <a:off x="5362400" y="4084200"/>
              <a:ext cx="282000" cy="122900"/>
            </a:xfrm>
            <a:custGeom>
              <a:avLst/>
              <a:gdLst/>
              <a:ahLst/>
              <a:cxnLst/>
              <a:rect l="l" t="t" r="r" b="b"/>
              <a:pathLst>
                <a:path w="11280" h="4916" extrusionOk="0">
                  <a:moveTo>
                    <a:pt x="3466" y="1"/>
                  </a:moveTo>
                  <a:lnTo>
                    <a:pt x="3466" y="1"/>
                  </a:lnTo>
                  <a:cubicBezTo>
                    <a:pt x="2332" y="253"/>
                    <a:pt x="1103" y="820"/>
                    <a:pt x="0" y="1576"/>
                  </a:cubicBezTo>
                  <a:cubicBezTo>
                    <a:pt x="693" y="2395"/>
                    <a:pt x="2899" y="4915"/>
                    <a:pt x="5640" y="4915"/>
                  </a:cubicBezTo>
                  <a:cubicBezTo>
                    <a:pt x="8349" y="4884"/>
                    <a:pt x="10617" y="2395"/>
                    <a:pt x="11279" y="1576"/>
                  </a:cubicBezTo>
                  <a:cubicBezTo>
                    <a:pt x="10176" y="820"/>
                    <a:pt x="8948" y="253"/>
                    <a:pt x="7814" y="1"/>
                  </a:cubicBezTo>
                  <a:lnTo>
                    <a:pt x="7814" y="1"/>
                  </a:lnTo>
                  <a:cubicBezTo>
                    <a:pt x="7971" y="347"/>
                    <a:pt x="8097" y="694"/>
                    <a:pt x="8097" y="1103"/>
                  </a:cubicBezTo>
                  <a:cubicBezTo>
                    <a:pt x="8097" y="2427"/>
                    <a:pt x="6994" y="3529"/>
                    <a:pt x="5640" y="3529"/>
                  </a:cubicBezTo>
                  <a:cubicBezTo>
                    <a:pt x="4316" y="3529"/>
                    <a:pt x="3214" y="2427"/>
                    <a:pt x="3214" y="1103"/>
                  </a:cubicBezTo>
                  <a:cubicBezTo>
                    <a:pt x="3214" y="694"/>
                    <a:pt x="3277" y="347"/>
                    <a:pt x="34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1" name="Google Shape;7181;p66"/>
          <p:cNvGrpSpPr/>
          <p:nvPr/>
        </p:nvGrpSpPr>
        <p:grpSpPr>
          <a:xfrm>
            <a:off x="6226953" y="4251624"/>
            <a:ext cx="351024" cy="325464"/>
            <a:chOff x="6543825" y="3202075"/>
            <a:chExt cx="296975" cy="275350"/>
          </a:xfrm>
        </p:grpSpPr>
        <p:sp>
          <p:nvSpPr>
            <p:cNvPr id="7182" name="Google Shape;7182;p66"/>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3" name="Google Shape;7183;p66"/>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4" name="Google Shape;7184;p66"/>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5" name="Google Shape;7185;p66"/>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6" name="Google Shape;7186;p66"/>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7" name="Google Shape;7187;p66"/>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8" name="Google Shape;7188;p66"/>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9" name="Google Shape;7189;p66"/>
          <p:cNvGrpSpPr/>
          <p:nvPr/>
        </p:nvGrpSpPr>
        <p:grpSpPr>
          <a:xfrm>
            <a:off x="6633934" y="1531372"/>
            <a:ext cx="350079" cy="350079"/>
            <a:chOff x="2037825" y="3254050"/>
            <a:chExt cx="296175" cy="296175"/>
          </a:xfrm>
        </p:grpSpPr>
        <p:sp>
          <p:nvSpPr>
            <p:cNvPr id="7190" name="Google Shape;7190;p66"/>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1" name="Google Shape;7191;p66"/>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2" name="Google Shape;7192;p66"/>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3" name="Google Shape;7193;p66"/>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4" name="Google Shape;7194;p66"/>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5" name="Google Shape;7195;p66"/>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6" name="Google Shape;7196;p66"/>
          <p:cNvGrpSpPr/>
          <p:nvPr/>
        </p:nvGrpSpPr>
        <p:grpSpPr>
          <a:xfrm>
            <a:off x="6632072" y="1972539"/>
            <a:ext cx="353802" cy="348926"/>
            <a:chOff x="2034675" y="3617925"/>
            <a:chExt cx="299325" cy="295200"/>
          </a:xfrm>
        </p:grpSpPr>
        <p:sp>
          <p:nvSpPr>
            <p:cNvPr id="7197" name="Google Shape;7197;p66"/>
            <p:cNvSpPr/>
            <p:nvPr/>
          </p:nvSpPr>
          <p:spPr>
            <a:xfrm>
              <a:off x="2195350" y="3721900"/>
              <a:ext cx="69350" cy="33900"/>
            </a:xfrm>
            <a:custGeom>
              <a:avLst/>
              <a:gdLst/>
              <a:ahLst/>
              <a:cxnLst/>
              <a:rect l="l" t="t" r="r" b="b"/>
              <a:pathLst>
                <a:path w="2774" h="1356" extrusionOk="0">
                  <a:moveTo>
                    <a:pt x="1387" y="1"/>
                  </a:moveTo>
                  <a:cubicBezTo>
                    <a:pt x="631" y="1"/>
                    <a:pt x="1" y="631"/>
                    <a:pt x="1" y="1355"/>
                  </a:cubicBezTo>
                  <a:lnTo>
                    <a:pt x="2773" y="1355"/>
                  </a:lnTo>
                  <a:cubicBezTo>
                    <a:pt x="2773" y="599"/>
                    <a:pt x="2143" y="1"/>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8" name="Google Shape;7198;p66"/>
            <p:cNvSpPr/>
            <p:nvPr/>
          </p:nvSpPr>
          <p:spPr>
            <a:xfrm>
              <a:off x="2211900" y="3669125"/>
              <a:ext cx="35475" cy="35475"/>
            </a:xfrm>
            <a:custGeom>
              <a:avLst/>
              <a:gdLst/>
              <a:ahLst/>
              <a:cxnLst/>
              <a:rect l="l" t="t" r="r" b="b"/>
              <a:pathLst>
                <a:path w="1419" h="1419" extrusionOk="0">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9" name="Google Shape;7199;p66"/>
            <p:cNvSpPr/>
            <p:nvPr/>
          </p:nvSpPr>
          <p:spPr>
            <a:xfrm>
              <a:off x="2125250" y="3617925"/>
              <a:ext cx="208750" cy="208750"/>
            </a:xfrm>
            <a:custGeom>
              <a:avLst/>
              <a:gdLst/>
              <a:ahLst/>
              <a:cxnLst/>
              <a:rect l="l" t="t" r="r" b="b"/>
              <a:pathLst>
                <a:path w="8350" h="8350" extrusionOk="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0" name="Google Shape;7200;p66"/>
            <p:cNvSpPr/>
            <p:nvPr/>
          </p:nvSpPr>
          <p:spPr>
            <a:xfrm>
              <a:off x="2107150" y="3771525"/>
              <a:ext cx="73275" cy="72475"/>
            </a:xfrm>
            <a:custGeom>
              <a:avLst/>
              <a:gdLst/>
              <a:ahLst/>
              <a:cxnLst/>
              <a:rect l="l" t="t" r="r" b="b"/>
              <a:pathLst>
                <a:path w="2931" h="2899" extrusionOk="0">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1" name="Google Shape;7201;p66"/>
            <p:cNvSpPr/>
            <p:nvPr/>
          </p:nvSpPr>
          <p:spPr>
            <a:xfrm>
              <a:off x="2034675" y="3816425"/>
              <a:ext cx="100050" cy="96700"/>
            </a:xfrm>
            <a:custGeom>
              <a:avLst/>
              <a:gdLst/>
              <a:ahLst/>
              <a:cxnLst/>
              <a:rect l="l" t="t" r="r" b="b"/>
              <a:pathLst>
                <a:path w="4002" h="3868" extrusionOk="0">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2" name="Google Shape;7202;p66"/>
          <p:cNvGrpSpPr/>
          <p:nvPr/>
        </p:nvGrpSpPr>
        <p:grpSpPr>
          <a:xfrm>
            <a:off x="6633934" y="2418916"/>
            <a:ext cx="350079" cy="349133"/>
            <a:chOff x="2037825" y="3981825"/>
            <a:chExt cx="296175" cy="295375"/>
          </a:xfrm>
        </p:grpSpPr>
        <p:sp>
          <p:nvSpPr>
            <p:cNvPr id="7203" name="Google Shape;7203;p66"/>
            <p:cNvSpPr/>
            <p:nvPr/>
          </p:nvSpPr>
          <p:spPr>
            <a:xfrm>
              <a:off x="2072500" y="4085775"/>
              <a:ext cx="88225" cy="86675"/>
            </a:xfrm>
            <a:custGeom>
              <a:avLst/>
              <a:gdLst/>
              <a:ahLst/>
              <a:cxnLst/>
              <a:rect l="l" t="t" r="r" b="b"/>
              <a:pathLst>
                <a:path w="3529" h="3467" extrusionOk="0">
                  <a:moveTo>
                    <a:pt x="1764" y="1"/>
                  </a:moveTo>
                  <a:cubicBezTo>
                    <a:pt x="819" y="1"/>
                    <a:pt x="0" y="788"/>
                    <a:pt x="0" y="1734"/>
                  </a:cubicBezTo>
                  <a:cubicBezTo>
                    <a:pt x="0" y="2679"/>
                    <a:pt x="819" y="3466"/>
                    <a:pt x="1764" y="3466"/>
                  </a:cubicBezTo>
                  <a:cubicBezTo>
                    <a:pt x="2709" y="3466"/>
                    <a:pt x="3529" y="2679"/>
                    <a:pt x="3529" y="1734"/>
                  </a:cubicBezTo>
                  <a:cubicBezTo>
                    <a:pt x="3529" y="788"/>
                    <a:pt x="2741" y="1"/>
                    <a:pt x="17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4" name="Google Shape;7204;p66"/>
            <p:cNvSpPr/>
            <p:nvPr/>
          </p:nvSpPr>
          <p:spPr>
            <a:xfrm>
              <a:off x="2176450" y="3981825"/>
              <a:ext cx="157550" cy="155975"/>
            </a:xfrm>
            <a:custGeom>
              <a:avLst/>
              <a:gdLst/>
              <a:ahLst/>
              <a:cxnLst/>
              <a:rect l="l" t="t" r="r" b="b"/>
              <a:pathLst>
                <a:path w="6302" h="6239" extrusionOk="0">
                  <a:moveTo>
                    <a:pt x="3151" y="1733"/>
                  </a:moveTo>
                  <a:cubicBezTo>
                    <a:pt x="3372" y="1733"/>
                    <a:pt x="3529" y="1890"/>
                    <a:pt x="3529" y="2079"/>
                  </a:cubicBezTo>
                  <a:cubicBezTo>
                    <a:pt x="3529" y="2268"/>
                    <a:pt x="3372" y="2426"/>
                    <a:pt x="3151" y="2426"/>
                  </a:cubicBezTo>
                  <a:cubicBezTo>
                    <a:pt x="2962" y="2426"/>
                    <a:pt x="2805" y="2268"/>
                    <a:pt x="2805" y="2079"/>
                  </a:cubicBezTo>
                  <a:cubicBezTo>
                    <a:pt x="2805" y="1890"/>
                    <a:pt x="2962" y="1733"/>
                    <a:pt x="3151" y="1733"/>
                  </a:cubicBezTo>
                  <a:close/>
                  <a:moveTo>
                    <a:pt x="3151" y="2773"/>
                  </a:moveTo>
                  <a:cubicBezTo>
                    <a:pt x="3372" y="2773"/>
                    <a:pt x="3529" y="2930"/>
                    <a:pt x="3529" y="3151"/>
                  </a:cubicBezTo>
                  <a:lnTo>
                    <a:pt x="3529" y="4505"/>
                  </a:lnTo>
                  <a:cubicBezTo>
                    <a:pt x="3529" y="4726"/>
                    <a:pt x="3372" y="4883"/>
                    <a:pt x="3151" y="4883"/>
                  </a:cubicBezTo>
                  <a:cubicBezTo>
                    <a:pt x="2962" y="4883"/>
                    <a:pt x="2805" y="4726"/>
                    <a:pt x="2805" y="4505"/>
                  </a:cubicBezTo>
                  <a:lnTo>
                    <a:pt x="2805" y="3151"/>
                  </a:lnTo>
                  <a:cubicBezTo>
                    <a:pt x="2805" y="2930"/>
                    <a:pt x="2962" y="2773"/>
                    <a:pt x="3151" y="2773"/>
                  </a:cubicBezTo>
                  <a:close/>
                  <a:moveTo>
                    <a:pt x="3151" y="0"/>
                  </a:moveTo>
                  <a:cubicBezTo>
                    <a:pt x="1418" y="0"/>
                    <a:pt x="64" y="1418"/>
                    <a:pt x="64" y="3088"/>
                  </a:cubicBezTo>
                  <a:cubicBezTo>
                    <a:pt x="64" y="3655"/>
                    <a:pt x="158" y="4159"/>
                    <a:pt x="442" y="4631"/>
                  </a:cubicBezTo>
                  <a:lnTo>
                    <a:pt x="64" y="5765"/>
                  </a:lnTo>
                  <a:cubicBezTo>
                    <a:pt x="1" y="5892"/>
                    <a:pt x="64" y="6018"/>
                    <a:pt x="127" y="6112"/>
                  </a:cubicBezTo>
                  <a:cubicBezTo>
                    <a:pt x="190" y="6207"/>
                    <a:pt x="379" y="6238"/>
                    <a:pt x="473" y="6238"/>
                  </a:cubicBezTo>
                  <a:lnTo>
                    <a:pt x="1796" y="5923"/>
                  </a:lnTo>
                  <a:cubicBezTo>
                    <a:pt x="2206" y="6175"/>
                    <a:pt x="2679" y="6238"/>
                    <a:pt x="3214" y="6238"/>
                  </a:cubicBezTo>
                  <a:cubicBezTo>
                    <a:pt x="4947" y="6238"/>
                    <a:pt x="6302" y="4820"/>
                    <a:pt x="6302" y="3119"/>
                  </a:cubicBezTo>
                  <a:cubicBezTo>
                    <a:pt x="6270" y="1418"/>
                    <a:pt x="4884"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5" name="Google Shape;7205;p66"/>
            <p:cNvSpPr/>
            <p:nvPr/>
          </p:nvSpPr>
          <p:spPr>
            <a:xfrm>
              <a:off x="2037825" y="4168475"/>
              <a:ext cx="157550" cy="108725"/>
            </a:xfrm>
            <a:custGeom>
              <a:avLst/>
              <a:gdLst/>
              <a:ahLst/>
              <a:cxnLst/>
              <a:rect l="l" t="t" r="r" b="b"/>
              <a:pathLst>
                <a:path w="6302" h="4349" extrusionOk="0">
                  <a:moveTo>
                    <a:pt x="1356" y="1"/>
                  </a:moveTo>
                  <a:cubicBezTo>
                    <a:pt x="568" y="568"/>
                    <a:pt x="1" y="1513"/>
                    <a:pt x="1" y="2553"/>
                  </a:cubicBezTo>
                  <a:lnTo>
                    <a:pt x="1" y="3970"/>
                  </a:lnTo>
                  <a:cubicBezTo>
                    <a:pt x="1" y="4222"/>
                    <a:pt x="158" y="4348"/>
                    <a:pt x="347" y="4348"/>
                  </a:cubicBezTo>
                  <a:lnTo>
                    <a:pt x="5955" y="4348"/>
                  </a:lnTo>
                  <a:cubicBezTo>
                    <a:pt x="6144" y="4348"/>
                    <a:pt x="6302" y="4191"/>
                    <a:pt x="6302" y="3970"/>
                  </a:cubicBezTo>
                  <a:lnTo>
                    <a:pt x="6302" y="2553"/>
                  </a:lnTo>
                  <a:cubicBezTo>
                    <a:pt x="6302" y="1513"/>
                    <a:pt x="5798" y="599"/>
                    <a:pt x="4947" y="1"/>
                  </a:cubicBezTo>
                  <a:cubicBezTo>
                    <a:pt x="4538" y="505"/>
                    <a:pt x="3844" y="820"/>
                    <a:pt x="3151" y="820"/>
                  </a:cubicBezTo>
                  <a:cubicBezTo>
                    <a:pt x="2427" y="820"/>
                    <a:pt x="1765" y="505"/>
                    <a:pt x="1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6" name="Google Shape;7206;p66"/>
          <p:cNvGrpSpPr/>
          <p:nvPr/>
        </p:nvGrpSpPr>
        <p:grpSpPr>
          <a:xfrm>
            <a:off x="5318952" y="2915232"/>
            <a:ext cx="350079" cy="285837"/>
            <a:chOff x="3860400" y="3254050"/>
            <a:chExt cx="296175" cy="241825"/>
          </a:xfrm>
        </p:grpSpPr>
        <p:sp>
          <p:nvSpPr>
            <p:cNvPr id="7207" name="Google Shape;7207;p66"/>
            <p:cNvSpPr/>
            <p:nvPr/>
          </p:nvSpPr>
          <p:spPr>
            <a:xfrm>
              <a:off x="4112425" y="3358025"/>
              <a:ext cx="44150" cy="18125"/>
            </a:xfrm>
            <a:custGeom>
              <a:avLst/>
              <a:gdLst/>
              <a:ahLst/>
              <a:cxnLst/>
              <a:rect l="l" t="t" r="r" b="b"/>
              <a:pathLst>
                <a:path w="1766" h="725" extrusionOk="0">
                  <a:moveTo>
                    <a:pt x="347" y="0"/>
                  </a:moveTo>
                  <a:cubicBezTo>
                    <a:pt x="158" y="0"/>
                    <a:pt x="1" y="158"/>
                    <a:pt x="1" y="378"/>
                  </a:cubicBezTo>
                  <a:cubicBezTo>
                    <a:pt x="1" y="567"/>
                    <a:pt x="158" y="725"/>
                    <a:pt x="347" y="725"/>
                  </a:cubicBezTo>
                  <a:lnTo>
                    <a:pt x="1419" y="725"/>
                  </a:lnTo>
                  <a:cubicBezTo>
                    <a:pt x="1608" y="725"/>
                    <a:pt x="1765" y="567"/>
                    <a:pt x="1765" y="378"/>
                  </a:cubicBezTo>
                  <a:cubicBezTo>
                    <a:pt x="1734" y="158"/>
                    <a:pt x="1608" y="0"/>
                    <a:pt x="1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8" name="Google Shape;7208;p66"/>
            <p:cNvSpPr/>
            <p:nvPr/>
          </p:nvSpPr>
          <p:spPr>
            <a:xfrm>
              <a:off x="4102200" y="3393475"/>
              <a:ext cx="37050" cy="33875"/>
            </a:xfrm>
            <a:custGeom>
              <a:avLst/>
              <a:gdLst/>
              <a:ahLst/>
              <a:cxnLst/>
              <a:rect l="l" t="t" r="r" b="b"/>
              <a:pathLst>
                <a:path w="1482" h="1355" extrusionOk="0">
                  <a:moveTo>
                    <a:pt x="394" y="0"/>
                  </a:moveTo>
                  <a:cubicBezTo>
                    <a:pt x="308" y="0"/>
                    <a:pt x="221" y="32"/>
                    <a:pt x="158" y="95"/>
                  </a:cubicBezTo>
                  <a:cubicBezTo>
                    <a:pt x="0" y="221"/>
                    <a:pt x="0" y="410"/>
                    <a:pt x="158" y="567"/>
                  </a:cubicBezTo>
                  <a:lnTo>
                    <a:pt x="882" y="1260"/>
                  </a:lnTo>
                  <a:cubicBezTo>
                    <a:pt x="945" y="1323"/>
                    <a:pt x="1032" y="1355"/>
                    <a:pt x="1119" y="1355"/>
                  </a:cubicBezTo>
                  <a:cubicBezTo>
                    <a:pt x="1205" y="1355"/>
                    <a:pt x="1292" y="1323"/>
                    <a:pt x="1355" y="1260"/>
                  </a:cubicBezTo>
                  <a:cubicBezTo>
                    <a:pt x="1481" y="1134"/>
                    <a:pt x="1481" y="914"/>
                    <a:pt x="1355" y="788"/>
                  </a:cubicBezTo>
                  <a:lnTo>
                    <a:pt x="630" y="95"/>
                  </a:lnTo>
                  <a:cubicBezTo>
                    <a:pt x="567" y="32"/>
                    <a:pt x="481" y="0"/>
                    <a:pt x="3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9" name="Google Shape;7209;p66"/>
            <p:cNvSpPr/>
            <p:nvPr/>
          </p:nvSpPr>
          <p:spPr>
            <a:xfrm>
              <a:off x="4103775" y="3306025"/>
              <a:ext cx="35475" cy="34500"/>
            </a:xfrm>
            <a:custGeom>
              <a:avLst/>
              <a:gdLst/>
              <a:ahLst/>
              <a:cxnLst/>
              <a:rect l="l" t="t" r="r" b="b"/>
              <a:pathLst>
                <a:path w="1419" h="1380" extrusionOk="0">
                  <a:moveTo>
                    <a:pt x="1056" y="1"/>
                  </a:moveTo>
                  <a:cubicBezTo>
                    <a:pt x="969" y="1"/>
                    <a:pt x="882" y="32"/>
                    <a:pt x="819" y="96"/>
                  </a:cubicBezTo>
                  <a:lnTo>
                    <a:pt x="95" y="789"/>
                  </a:lnTo>
                  <a:cubicBezTo>
                    <a:pt x="0" y="915"/>
                    <a:pt x="0" y="1135"/>
                    <a:pt x="95" y="1261"/>
                  </a:cubicBezTo>
                  <a:cubicBezTo>
                    <a:pt x="158" y="1340"/>
                    <a:pt x="252" y="1379"/>
                    <a:pt x="343" y="1379"/>
                  </a:cubicBezTo>
                  <a:cubicBezTo>
                    <a:pt x="434" y="1379"/>
                    <a:pt x="520" y="1340"/>
                    <a:pt x="567" y="1261"/>
                  </a:cubicBezTo>
                  <a:lnTo>
                    <a:pt x="1292" y="568"/>
                  </a:lnTo>
                  <a:cubicBezTo>
                    <a:pt x="1418" y="442"/>
                    <a:pt x="1418" y="190"/>
                    <a:pt x="1292" y="96"/>
                  </a:cubicBezTo>
                  <a:cubicBezTo>
                    <a:pt x="1229" y="32"/>
                    <a:pt x="1142" y="1"/>
                    <a:pt x="10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0" name="Google Shape;7210;p66"/>
            <p:cNvSpPr/>
            <p:nvPr/>
          </p:nvSpPr>
          <p:spPr>
            <a:xfrm>
              <a:off x="3860400" y="3306025"/>
              <a:ext cx="105550" cy="104800"/>
            </a:xfrm>
            <a:custGeom>
              <a:avLst/>
              <a:gdLst/>
              <a:ahLst/>
              <a:cxnLst/>
              <a:rect l="l" t="t" r="r" b="b"/>
              <a:pathLst>
                <a:path w="4222" h="4192" extrusionOk="0">
                  <a:moveTo>
                    <a:pt x="2489" y="1"/>
                  </a:moveTo>
                  <a:cubicBezTo>
                    <a:pt x="2048" y="1"/>
                    <a:pt x="1639" y="285"/>
                    <a:pt x="1481" y="726"/>
                  </a:cubicBezTo>
                  <a:lnTo>
                    <a:pt x="1418" y="726"/>
                  </a:lnTo>
                  <a:cubicBezTo>
                    <a:pt x="662" y="726"/>
                    <a:pt x="0" y="1356"/>
                    <a:pt x="0" y="2080"/>
                  </a:cubicBezTo>
                  <a:cubicBezTo>
                    <a:pt x="0" y="2836"/>
                    <a:pt x="630" y="3467"/>
                    <a:pt x="1418" y="3467"/>
                  </a:cubicBezTo>
                  <a:lnTo>
                    <a:pt x="1481" y="3467"/>
                  </a:lnTo>
                  <a:cubicBezTo>
                    <a:pt x="1639" y="3845"/>
                    <a:pt x="2017" y="4191"/>
                    <a:pt x="2489" y="4191"/>
                  </a:cubicBezTo>
                  <a:lnTo>
                    <a:pt x="4222" y="4191"/>
                  </a:lnTo>
                  <a:lnTo>
                    <a:pt x="422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1" name="Google Shape;7211;p66"/>
            <p:cNvSpPr/>
            <p:nvPr/>
          </p:nvSpPr>
          <p:spPr>
            <a:xfrm>
              <a:off x="4050225" y="3254050"/>
              <a:ext cx="35450" cy="208750"/>
            </a:xfrm>
            <a:custGeom>
              <a:avLst/>
              <a:gdLst/>
              <a:ahLst/>
              <a:cxnLst/>
              <a:rect l="l" t="t" r="r" b="b"/>
              <a:pathLst>
                <a:path w="1418" h="8350" extrusionOk="0">
                  <a:moveTo>
                    <a:pt x="725" y="1"/>
                  </a:moveTo>
                  <a:cubicBezTo>
                    <a:pt x="315" y="1"/>
                    <a:pt x="0" y="316"/>
                    <a:pt x="0" y="694"/>
                  </a:cubicBezTo>
                  <a:lnTo>
                    <a:pt x="0" y="7625"/>
                  </a:lnTo>
                  <a:cubicBezTo>
                    <a:pt x="0" y="8034"/>
                    <a:pt x="315" y="8349"/>
                    <a:pt x="725" y="8349"/>
                  </a:cubicBezTo>
                  <a:cubicBezTo>
                    <a:pt x="1134" y="8286"/>
                    <a:pt x="1418" y="8003"/>
                    <a:pt x="1418" y="7625"/>
                  </a:cubicBezTo>
                  <a:lnTo>
                    <a:pt x="1418" y="694"/>
                  </a:ln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66"/>
            <p:cNvSpPr/>
            <p:nvPr/>
          </p:nvSpPr>
          <p:spPr>
            <a:xfrm>
              <a:off x="3912375" y="3426550"/>
              <a:ext cx="51225" cy="69325"/>
            </a:xfrm>
            <a:custGeom>
              <a:avLst/>
              <a:gdLst/>
              <a:ahLst/>
              <a:cxnLst/>
              <a:rect l="l" t="t" r="r" b="b"/>
              <a:pathLst>
                <a:path w="2049" h="2773" extrusionOk="0">
                  <a:moveTo>
                    <a:pt x="1" y="0"/>
                  </a:moveTo>
                  <a:lnTo>
                    <a:pt x="1" y="1764"/>
                  </a:lnTo>
                  <a:cubicBezTo>
                    <a:pt x="1" y="2363"/>
                    <a:pt x="473" y="2773"/>
                    <a:pt x="1040" y="2773"/>
                  </a:cubicBezTo>
                  <a:cubicBezTo>
                    <a:pt x="1607" y="2773"/>
                    <a:pt x="2048" y="2300"/>
                    <a:pt x="2048" y="1764"/>
                  </a:cubicBezTo>
                  <a:lnTo>
                    <a:pt x="2048" y="32"/>
                  </a:lnTo>
                  <a:lnTo>
                    <a:pt x="316" y="32"/>
                  </a:lnTo>
                  <a:cubicBezTo>
                    <a:pt x="253" y="32"/>
                    <a:pt x="127" y="32"/>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3" name="Google Shape;7213;p66"/>
            <p:cNvSpPr/>
            <p:nvPr/>
          </p:nvSpPr>
          <p:spPr>
            <a:xfrm>
              <a:off x="3982475" y="3275325"/>
              <a:ext cx="52000" cy="163850"/>
            </a:xfrm>
            <a:custGeom>
              <a:avLst/>
              <a:gdLst/>
              <a:ahLst/>
              <a:cxnLst/>
              <a:rect l="l" t="t" r="r" b="b"/>
              <a:pathLst>
                <a:path w="2080" h="6554" extrusionOk="0">
                  <a:moveTo>
                    <a:pt x="2080" y="0"/>
                  </a:moveTo>
                  <a:lnTo>
                    <a:pt x="1765" y="315"/>
                  </a:lnTo>
                  <a:cubicBezTo>
                    <a:pt x="1292" y="788"/>
                    <a:pt x="662" y="1071"/>
                    <a:pt x="1" y="1166"/>
                  </a:cubicBezTo>
                  <a:lnTo>
                    <a:pt x="1" y="5419"/>
                  </a:lnTo>
                  <a:cubicBezTo>
                    <a:pt x="662" y="5482"/>
                    <a:pt x="1292" y="5766"/>
                    <a:pt x="1765" y="6238"/>
                  </a:cubicBezTo>
                  <a:lnTo>
                    <a:pt x="2080" y="6553"/>
                  </a:ln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4" name="Google Shape;7214;p66"/>
          <p:cNvGrpSpPr/>
          <p:nvPr/>
        </p:nvGrpSpPr>
        <p:grpSpPr>
          <a:xfrm>
            <a:off x="5318479" y="3331102"/>
            <a:ext cx="351024" cy="350079"/>
            <a:chOff x="3859600" y="3591950"/>
            <a:chExt cx="296975" cy="296175"/>
          </a:xfrm>
        </p:grpSpPr>
        <p:sp>
          <p:nvSpPr>
            <p:cNvPr id="7215" name="Google Shape;7215;p66"/>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6" name="Google Shape;7216;p66"/>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7" name="Google Shape;7217;p66"/>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8" name="Google Shape;7218;p66"/>
          <p:cNvGrpSpPr/>
          <p:nvPr/>
        </p:nvGrpSpPr>
        <p:grpSpPr>
          <a:xfrm>
            <a:off x="5318952" y="3807186"/>
            <a:ext cx="350079" cy="350079"/>
            <a:chOff x="3860400" y="3955025"/>
            <a:chExt cx="296175" cy="296175"/>
          </a:xfrm>
        </p:grpSpPr>
        <p:sp>
          <p:nvSpPr>
            <p:cNvPr id="7219" name="Google Shape;7219;p66"/>
            <p:cNvSpPr/>
            <p:nvPr/>
          </p:nvSpPr>
          <p:spPr>
            <a:xfrm>
              <a:off x="3973825" y="3955025"/>
              <a:ext cx="68525" cy="68550"/>
            </a:xfrm>
            <a:custGeom>
              <a:avLst/>
              <a:gdLst/>
              <a:ahLst/>
              <a:cxnLst/>
              <a:rect l="l" t="t" r="r" b="b"/>
              <a:pathLst>
                <a:path w="2741" h="2742" extrusionOk="0">
                  <a:moveTo>
                    <a:pt x="1355" y="1"/>
                  </a:moveTo>
                  <a:cubicBezTo>
                    <a:pt x="630" y="1"/>
                    <a:pt x="0" y="631"/>
                    <a:pt x="0" y="1387"/>
                  </a:cubicBezTo>
                  <a:cubicBezTo>
                    <a:pt x="0" y="2112"/>
                    <a:pt x="630" y="2742"/>
                    <a:pt x="1355" y="2742"/>
                  </a:cubicBezTo>
                  <a:cubicBezTo>
                    <a:pt x="2111" y="2742"/>
                    <a:pt x="2741" y="2112"/>
                    <a:pt x="2741" y="1387"/>
                  </a:cubicBezTo>
                  <a:cubicBezTo>
                    <a:pt x="2741" y="631"/>
                    <a:pt x="2142" y="1"/>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0" name="Google Shape;7220;p66"/>
            <p:cNvSpPr/>
            <p:nvPr/>
          </p:nvSpPr>
          <p:spPr>
            <a:xfrm>
              <a:off x="3947025" y="4021975"/>
              <a:ext cx="122125" cy="71700"/>
            </a:xfrm>
            <a:custGeom>
              <a:avLst/>
              <a:gdLst/>
              <a:ahLst/>
              <a:cxnLst/>
              <a:rect l="l" t="t" r="r" b="b"/>
              <a:pathLst>
                <a:path w="4885" h="2868" extrusionOk="0">
                  <a:moveTo>
                    <a:pt x="820" y="1"/>
                  </a:moveTo>
                  <a:cubicBezTo>
                    <a:pt x="316" y="442"/>
                    <a:pt x="1" y="1104"/>
                    <a:pt x="1" y="1797"/>
                  </a:cubicBezTo>
                  <a:lnTo>
                    <a:pt x="1" y="2521"/>
                  </a:lnTo>
                  <a:cubicBezTo>
                    <a:pt x="1" y="2710"/>
                    <a:pt x="158" y="2868"/>
                    <a:pt x="347" y="2868"/>
                  </a:cubicBezTo>
                  <a:lnTo>
                    <a:pt x="4506" y="2868"/>
                  </a:lnTo>
                  <a:cubicBezTo>
                    <a:pt x="4727" y="2868"/>
                    <a:pt x="4884" y="2710"/>
                    <a:pt x="4884" y="2521"/>
                  </a:cubicBezTo>
                  <a:lnTo>
                    <a:pt x="4884" y="1860"/>
                  </a:lnTo>
                  <a:cubicBezTo>
                    <a:pt x="4884" y="1135"/>
                    <a:pt x="4569" y="473"/>
                    <a:pt x="4034" y="32"/>
                  </a:cubicBezTo>
                  <a:cubicBezTo>
                    <a:pt x="3655" y="473"/>
                    <a:pt x="3120" y="788"/>
                    <a:pt x="2427" y="788"/>
                  </a:cubicBezTo>
                  <a:cubicBezTo>
                    <a:pt x="1797" y="788"/>
                    <a:pt x="1198" y="473"/>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1" name="Google Shape;7221;p66"/>
            <p:cNvSpPr/>
            <p:nvPr/>
          </p:nvSpPr>
          <p:spPr>
            <a:xfrm>
              <a:off x="4086450" y="4145650"/>
              <a:ext cx="70125" cy="104775"/>
            </a:xfrm>
            <a:custGeom>
              <a:avLst/>
              <a:gdLst/>
              <a:ahLst/>
              <a:cxnLst/>
              <a:rect l="l" t="t" r="r" b="b"/>
              <a:pathLst>
                <a:path w="2805" h="4191" extrusionOk="0">
                  <a:moveTo>
                    <a:pt x="0" y="0"/>
                  </a:moveTo>
                  <a:lnTo>
                    <a:pt x="0" y="4190"/>
                  </a:lnTo>
                  <a:lnTo>
                    <a:pt x="2458" y="4190"/>
                  </a:lnTo>
                  <a:cubicBezTo>
                    <a:pt x="2647" y="4190"/>
                    <a:pt x="2804" y="4033"/>
                    <a:pt x="2804" y="3844"/>
                  </a:cubicBezTo>
                  <a:lnTo>
                    <a:pt x="2804" y="315"/>
                  </a:lnTo>
                  <a:cubicBezTo>
                    <a:pt x="2773" y="158"/>
                    <a:pt x="2647" y="0"/>
                    <a:pt x="2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2" name="Google Shape;7222;p66"/>
            <p:cNvSpPr/>
            <p:nvPr/>
          </p:nvSpPr>
          <p:spPr>
            <a:xfrm>
              <a:off x="3860400" y="4180300"/>
              <a:ext cx="70125" cy="70125"/>
            </a:xfrm>
            <a:custGeom>
              <a:avLst/>
              <a:gdLst/>
              <a:ahLst/>
              <a:cxnLst/>
              <a:rect l="l" t="t" r="r" b="b"/>
              <a:pathLst>
                <a:path w="2805" h="2805" extrusionOk="0">
                  <a:moveTo>
                    <a:pt x="347" y="0"/>
                  </a:moveTo>
                  <a:cubicBezTo>
                    <a:pt x="158" y="0"/>
                    <a:pt x="0" y="189"/>
                    <a:pt x="0" y="347"/>
                  </a:cubicBezTo>
                  <a:lnTo>
                    <a:pt x="0" y="2458"/>
                  </a:lnTo>
                  <a:cubicBezTo>
                    <a:pt x="0" y="2678"/>
                    <a:pt x="158" y="2804"/>
                    <a:pt x="347" y="2804"/>
                  </a:cubicBezTo>
                  <a:lnTo>
                    <a:pt x="2804" y="2804"/>
                  </a:lnTo>
                  <a:lnTo>
                    <a:pt x="280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3" name="Google Shape;7223;p66"/>
            <p:cNvSpPr/>
            <p:nvPr/>
          </p:nvSpPr>
          <p:spPr>
            <a:xfrm>
              <a:off x="3947025" y="4111775"/>
              <a:ext cx="122125" cy="139425"/>
            </a:xfrm>
            <a:custGeom>
              <a:avLst/>
              <a:gdLst/>
              <a:ahLst/>
              <a:cxnLst/>
              <a:rect l="l" t="t" r="r" b="b"/>
              <a:pathLst>
                <a:path w="4885" h="5577" extrusionOk="0">
                  <a:moveTo>
                    <a:pt x="2466" y="1377"/>
                  </a:moveTo>
                  <a:cubicBezTo>
                    <a:pt x="2522" y="1377"/>
                    <a:pt x="2582" y="1392"/>
                    <a:pt x="2647" y="1418"/>
                  </a:cubicBezTo>
                  <a:cubicBezTo>
                    <a:pt x="2742" y="1450"/>
                    <a:pt x="2836" y="1607"/>
                    <a:pt x="2836" y="1733"/>
                  </a:cubicBezTo>
                  <a:lnTo>
                    <a:pt x="2836" y="3497"/>
                  </a:lnTo>
                  <a:lnTo>
                    <a:pt x="3183" y="3497"/>
                  </a:lnTo>
                  <a:cubicBezTo>
                    <a:pt x="3372" y="3497"/>
                    <a:pt x="3529" y="3655"/>
                    <a:pt x="3529" y="3844"/>
                  </a:cubicBezTo>
                  <a:cubicBezTo>
                    <a:pt x="3529" y="4033"/>
                    <a:pt x="3340" y="4159"/>
                    <a:pt x="3151" y="4159"/>
                  </a:cubicBezTo>
                  <a:lnTo>
                    <a:pt x="1765" y="4159"/>
                  </a:lnTo>
                  <a:cubicBezTo>
                    <a:pt x="1576" y="4159"/>
                    <a:pt x="1419" y="4002"/>
                    <a:pt x="1419" y="3812"/>
                  </a:cubicBezTo>
                  <a:cubicBezTo>
                    <a:pt x="1419" y="3623"/>
                    <a:pt x="1576" y="3466"/>
                    <a:pt x="1765" y="3466"/>
                  </a:cubicBezTo>
                  <a:lnTo>
                    <a:pt x="2112" y="3466"/>
                  </a:lnTo>
                  <a:lnTo>
                    <a:pt x="2112" y="2552"/>
                  </a:lnTo>
                  <a:lnTo>
                    <a:pt x="1986" y="2678"/>
                  </a:lnTo>
                  <a:cubicBezTo>
                    <a:pt x="1938" y="2726"/>
                    <a:pt x="1852" y="2749"/>
                    <a:pt x="1765" y="2749"/>
                  </a:cubicBezTo>
                  <a:cubicBezTo>
                    <a:pt x="1679" y="2749"/>
                    <a:pt x="1592" y="2726"/>
                    <a:pt x="1545" y="2678"/>
                  </a:cubicBezTo>
                  <a:cubicBezTo>
                    <a:pt x="1419" y="2552"/>
                    <a:pt x="1419" y="2300"/>
                    <a:pt x="1545" y="2206"/>
                  </a:cubicBezTo>
                  <a:lnTo>
                    <a:pt x="2238" y="1481"/>
                  </a:lnTo>
                  <a:cubicBezTo>
                    <a:pt x="2312" y="1407"/>
                    <a:pt x="2385" y="1377"/>
                    <a:pt x="2466" y="1377"/>
                  </a:cubicBezTo>
                  <a:close/>
                  <a:moveTo>
                    <a:pt x="347" y="0"/>
                  </a:moveTo>
                  <a:cubicBezTo>
                    <a:pt x="158" y="0"/>
                    <a:pt x="1" y="158"/>
                    <a:pt x="1" y="347"/>
                  </a:cubicBezTo>
                  <a:lnTo>
                    <a:pt x="1" y="5577"/>
                  </a:lnTo>
                  <a:lnTo>
                    <a:pt x="4853" y="5577"/>
                  </a:lnTo>
                  <a:cubicBezTo>
                    <a:pt x="4884" y="3245"/>
                    <a:pt x="4884" y="2678"/>
                    <a:pt x="4884" y="347"/>
                  </a:cubicBezTo>
                  <a:cubicBezTo>
                    <a:pt x="4884" y="158"/>
                    <a:pt x="4727" y="0"/>
                    <a:pt x="45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4" name="Google Shape;7224;p66"/>
          <p:cNvGrpSpPr/>
          <p:nvPr/>
        </p:nvGrpSpPr>
        <p:grpSpPr>
          <a:xfrm>
            <a:off x="7534167" y="2883584"/>
            <a:ext cx="355664" cy="349133"/>
            <a:chOff x="5716825" y="3235950"/>
            <a:chExt cx="300900" cy="295375"/>
          </a:xfrm>
        </p:grpSpPr>
        <p:sp>
          <p:nvSpPr>
            <p:cNvPr id="7225" name="Google Shape;7225;p66"/>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6" name="Google Shape;7226;p66"/>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7" name="Google Shape;7227;p66"/>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8" name="Google Shape;7228;p66"/>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9" name="Google Shape;7229;p66"/>
          <p:cNvGrpSpPr/>
          <p:nvPr/>
        </p:nvGrpSpPr>
        <p:grpSpPr>
          <a:xfrm>
            <a:off x="7547199" y="3342272"/>
            <a:ext cx="329601" cy="327739"/>
            <a:chOff x="5727850" y="3609275"/>
            <a:chExt cx="278850" cy="277275"/>
          </a:xfrm>
        </p:grpSpPr>
        <p:sp>
          <p:nvSpPr>
            <p:cNvPr id="7230" name="Google Shape;7230;p66"/>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1" name="Google Shape;7231;p66"/>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2" name="Google Shape;7232;p66"/>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3" name="Google Shape;7233;p66"/>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4" name="Google Shape;7234;p66"/>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35" name="Google Shape;7235;p66"/>
          <p:cNvGrpSpPr/>
          <p:nvPr/>
        </p:nvGrpSpPr>
        <p:grpSpPr>
          <a:xfrm>
            <a:off x="7558383" y="3807659"/>
            <a:ext cx="307231" cy="349133"/>
            <a:chOff x="5736525" y="3963700"/>
            <a:chExt cx="259925" cy="295375"/>
          </a:xfrm>
        </p:grpSpPr>
        <p:sp>
          <p:nvSpPr>
            <p:cNvPr id="7236" name="Google Shape;7236;p66"/>
            <p:cNvSpPr/>
            <p:nvPr/>
          </p:nvSpPr>
          <p:spPr>
            <a:xfrm>
              <a:off x="5736525" y="4153525"/>
              <a:ext cx="121300" cy="105550"/>
            </a:xfrm>
            <a:custGeom>
              <a:avLst/>
              <a:gdLst/>
              <a:ahLst/>
              <a:cxnLst/>
              <a:rect l="l" t="t" r="r" b="b"/>
              <a:pathLst>
                <a:path w="4852" h="4222" extrusionOk="0">
                  <a:moveTo>
                    <a:pt x="1733" y="0"/>
                  </a:moveTo>
                  <a:cubicBezTo>
                    <a:pt x="788" y="0"/>
                    <a:pt x="0" y="788"/>
                    <a:pt x="0" y="1733"/>
                  </a:cubicBezTo>
                  <a:lnTo>
                    <a:pt x="0" y="3875"/>
                  </a:lnTo>
                  <a:cubicBezTo>
                    <a:pt x="0" y="4064"/>
                    <a:pt x="158" y="4222"/>
                    <a:pt x="378" y="4222"/>
                  </a:cubicBezTo>
                  <a:lnTo>
                    <a:pt x="4852" y="4222"/>
                  </a:lnTo>
                  <a:lnTo>
                    <a:pt x="4852" y="2584"/>
                  </a:lnTo>
                  <a:lnTo>
                    <a:pt x="230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7" name="Google Shape;7237;p66"/>
            <p:cNvSpPr/>
            <p:nvPr/>
          </p:nvSpPr>
          <p:spPr>
            <a:xfrm>
              <a:off x="5833400" y="4168475"/>
              <a:ext cx="66975" cy="33900"/>
            </a:xfrm>
            <a:custGeom>
              <a:avLst/>
              <a:gdLst/>
              <a:ahLst/>
              <a:cxnLst/>
              <a:rect l="l" t="t" r="r" b="b"/>
              <a:pathLst>
                <a:path w="2679" h="1356" extrusionOk="0">
                  <a:moveTo>
                    <a:pt x="2678" y="1"/>
                  </a:moveTo>
                  <a:lnTo>
                    <a:pt x="2678" y="1"/>
                  </a:lnTo>
                  <a:cubicBezTo>
                    <a:pt x="2458" y="32"/>
                    <a:pt x="2237" y="127"/>
                    <a:pt x="1985" y="127"/>
                  </a:cubicBezTo>
                  <a:lnTo>
                    <a:pt x="662" y="127"/>
                  </a:lnTo>
                  <a:cubicBezTo>
                    <a:pt x="441" y="127"/>
                    <a:pt x="221" y="95"/>
                    <a:pt x="0" y="1"/>
                  </a:cubicBezTo>
                  <a:lnTo>
                    <a:pt x="0" y="1"/>
                  </a:lnTo>
                  <a:lnTo>
                    <a:pt x="1323" y="1355"/>
                  </a:lnTo>
                  <a:lnTo>
                    <a:pt x="267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8" name="Google Shape;7238;p66"/>
            <p:cNvSpPr/>
            <p:nvPr/>
          </p:nvSpPr>
          <p:spPr>
            <a:xfrm>
              <a:off x="5875925" y="4153525"/>
              <a:ext cx="120525" cy="105550"/>
            </a:xfrm>
            <a:custGeom>
              <a:avLst/>
              <a:gdLst/>
              <a:ahLst/>
              <a:cxnLst/>
              <a:rect l="l" t="t" r="r" b="b"/>
              <a:pathLst>
                <a:path w="4821" h="4222" extrusionOk="0">
                  <a:moveTo>
                    <a:pt x="2426" y="2048"/>
                  </a:moveTo>
                  <a:cubicBezTo>
                    <a:pt x="2615" y="2048"/>
                    <a:pt x="2773" y="2205"/>
                    <a:pt x="2773" y="2426"/>
                  </a:cubicBezTo>
                  <a:cubicBezTo>
                    <a:pt x="2773" y="2615"/>
                    <a:pt x="2615" y="2773"/>
                    <a:pt x="2426" y="2773"/>
                  </a:cubicBezTo>
                  <a:lnTo>
                    <a:pt x="1733" y="2773"/>
                  </a:lnTo>
                  <a:cubicBezTo>
                    <a:pt x="1513" y="2773"/>
                    <a:pt x="1355" y="2615"/>
                    <a:pt x="1355" y="2426"/>
                  </a:cubicBezTo>
                  <a:cubicBezTo>
                    <a:pt x="1355" y="2205"/>
                    <a:pt x="1513" y="2048"/>
                    <a:pt x="1733" y="2048"/>
                  </a:cubicBezTo>
                  <a:close/>
                  <a:moveTo>
                    <a:pt x="2552" y="0"/>
                  </a:moveTo>
                  <a:lnTo>
                    <a:pt x="1" y="2584"/>
                  </a:lnTo>
                  <a:lnTo>
                    <a:pt x="1" y="4222"/>
                  </a:lnTo>
                  <a:lnTo>
                    <a:pt x="4474" y="4222"/>
                  </a:lnTo>
                  <a:cubicBezTo>
                    <a:pt x="4663" y="4222"/>
                    <a:pt x="4821" y="4064"/>
                    <a:pt x="4821" y="3875"/>
                  </a:cubicBezTo>
                  <a:lnTo>
                    <a:pt x="4821" y="1733"/>
                  </a:lnTo>
                  <a:cubicBezTo>
                    <a:pt x="4821" y="788"/>
                    <a:pt x="4033" y="0"/>
                    <a:pt x="30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9" name="Google Shape;7239;p66"/>
            <p:cNvSpPr/>
            <p:nvPr/>
          </p:nvSpPr>
          <p:spPr>
            <a:xfrm>
              <a:off x="5754625" y="3963700"/>
              <a:ext cx="224500" cy="154400"/>
            </a:xfrm>
            <a:custGeom>
              <a:avLst/>
              <a:gdLst/>
              <a:ahLst/>
              <a:cxnLst/>
              <a:rect l="l" t="t" r="r" b="b"/>
              <a:pathLst>
                <a:path w="8980" h="6176" extrusionOk="0">
                  <a:moveTo>
                    <a:pt x="3120" y="1"/>
                  </a:moveTo>
                  <a:cubicBezTo>
                    <a:pt x="1387" y="1"/>
                    <a:pt x="1" y="1418"/>
                    <a:pt x="1" y="3119"/>
                  </a:cubicBezTo>
                  <a:lnTo>
                    <a:pt x="1" y="4506"/>
                  </a:lnTo>
                  <a:cubicBezTo>
                    <a:pt x="1" y="5325"/>
                    <a:pt x="568" y="6018"/>
                    <a:pt x="1355" y="6175"/>
                  </a:cubicBezTo>
                  <a:lnTo>
                    <a:pt x="1355" y="2773"/>
                  </a:lnTo>
                  <a:lnTo>
                    <a:pt x="1009" y="2773"/>
                  </a:lnTo>
                  <a:cubicBezTo>
                    <a:pt x="914" y="2773"/>
                    <a:pt x="820" y="2804"/>
                    <a:pt x="694" y="2804"/>
                  </a:cubicBezTo>
                  <a:cubicBezTo>
                    <a:pt x="851" y="1607"/>
                    <a:pt x="1860" y="662"/>
                    <a:pt x="3120" y="662"/>
                  </a:cubicBezTo>
                  <a:lnTo>
                    <a:pt x="5861" y="662"/>
                  </a:lnTo>
                  <a:cubicBezTo>
                    <a:pt x="7089" y="662"/>
                    <a:pt x="8098" y="1607"/>
                    <a:pt x="8255" y="2804"/>
                  </a:cubicBezTo>
                  <a:cubicBezTo>
                    <a:pt x="8161" y="2773"/>
                    <a:pt x="8066" y="2773"/>
                    <a:pt x="7940" y="2773"/>
                  </a:cubicBezTo>
                  <a:lnTo>
                    <a:pt x="7593" y="2773"/>
                  </a:lnTo>
                  <a:lnTo>
                    <a:pt x="7593" y="6175"/>
                  </a:lnTo>
                  <a:cubicBezTo>
                    <a:pt x="8381" y="6018"/>
                    <a:pt x="8980" y="5325"/>
                    <a:pt x="8980" y="4506"/>
                  </a:cubicBezTo>
                  <a:lnTo>
                    <a:pt x="8980" y="3119"/>
                  </a:lnTo>
                  <a:cubicBezTo>
                    <a:pt x="8980" y="1387"/>
                    <a:pt x="7562" y="1"/>
                    <a:pt x="58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0" name="Google Shape;7240;p66"/>
            <p:cNvSpPr/>
            <p:nvPr/>
          </p:nvSpPr>
          <p:spPr>
            <a:xfrm>
              <a:off x="5806625" y="3998350"/>
              <a:ext cx="69325" cy="52025"/>
            </a:xfrm>
            <a:custGeom>
              <a:avLst/>
              <a:gdLst/>
              <a:ahLst/>
              <a:cxnLst/>
              <a:rect l="l" t="t" r="r" b="b"/>
              <a:pathLst>
                <a:path w="2773" h="2081" extrusionOk="0">
                  <a:moveTo>
                    <a:pt x="1733" y="1"/>
                  </a:moveTo>
                  <a:cubicBezTo>
                    <a:pt x="788" y="1"/>
                    <a:pt x="0" y="788"/>
                    <a:pt x="0" y="1733"/>
                  </a:cubicBezTo>
                  <a:lnTo>
                    <a:pt x="0" y="2080"/>
                  </a:lnTo>
                  <a:lnTo>
                    <a:pt x="1733" y="2080"/>
                  </a:lnTo>
                  <a:cubicBezTo>
                    <a:pt x="2300" y="2049"/>
                    <a:pt x="2773" y="1607"/>
                    <a:pt x="2773" y="1009"/>
                  </a:cubicBezTo>
                  <a:lnTo>
                    <a:pt x="27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1" name="Google Shape;7241;p66"/>
            <p:cNvSpPr/>
            <p:nvPr/>
          </p:nvSpPr>
          <p:spPr>
            <a:xfrm>
              <a:off x="5893250" y="3999150"/>
              <a:ext cx="34675" cy="51225"/>
            </a:xfrm>
            <a:custGeom>
              <a:avLst/>
              <a:gdLst/>
              <a:ahLst/>
              <a:cxnLst/>
              <a:rect l="l" t="t" r="r" b="b"/>
              <a:pathLst>
                <a:path w="1387" h="2049" extrusionOk="0">
                  <a:moveTo>
                    <a:pt x="1" y="0"/>
                  </a:moveTo>
                  <a:lnTo>
                    <a:pt x="1" y="1040"/>
                  </a:lnTo>
                  <a:cubicBezTo>
                    <a:pt x="1" y="1607"/>
                    <a:pt x="473" y="2048"/>
                    <a:pt x="1040" y="2048"/>
                  </a:cubicBezTo>
                  <a:lnTo>
                    <a:pt x="1387" y="2048"/>
                  </a:lnTo>
                  <a:lnTo>
                    <a:pt x="1387" y="1701"/>
                  </a:lnTo>
                  <a:cubicBezTo>
                    <a:pt x="1387" y="882"/>
                    <a:pt x="788" y="158"/>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2" name="Google Shape;7242;p66"/>
            <p:cNvSpPr/>
            <p:nvPr/>
          </p:nvSpPr>
          <p:spPr>
            <a:xfrm>
              <a:off x="5806625" y="4049550"/>
              <a:ext cx="121300" cy="104000"/>
            </a:xfrm>
            <a:custGeom>
              <a:avLst/>
              <a:gdLst/>
              <a:ahLst/>
              <a:cxnLst/>
              <a:rect l="l" t="t" r="r" b="b"/>
              <a:pathLst>
                <a:path w="4852" h="4160" extrusionOk="0">
                  <a:moveTo>
                    <a:pt x="3119" y="1"/>
                  </a:moveTo>
                  <a:cubicBezTo>
                    <a:pt x="2804" y="442"/>
                    <a:pt x="2300" y="694"/>
                    <a:pt x="1733" y="694"/>
                  </a:cubicBezTo>
                  <a:lnTo>
                    <a:pt x="0" y="694"/>
                  </a:lnTo>
                  <a:lnTo>
                    <a:pt x="0" y="2426"/>
                  </a:lnTo>
                  <a:cubicBezTo>
                    <a:pt x="0" y="3372"/>
                    <a:pt x="788" y="4159"/>
                    <a:pt x="1733" y="4159"/>
                  </a:cubicBezTo>
                  <a:lnTo>
                    <a:pt x="3119" y="4159"/>
                  </a:lnTo>
                  <a:cubicBezTo>
                    <a:pt x="4064" y="4159"/>
                    <a:pt x="4852" y="3372"/>
                    <a:pt x="4852" y="2426"/>
                  </a:cubicBezTo>
                  <a:lnTo>
                    <a:pt x="4852" y="694"/>
                  </a:lnTo>
                  <a:lnTo>
                    <a:pt x="4505" y="694"/>
                  </a:lnTo>
                  <a:cubicBezTo>
                    <a:pt x="3938" y="694"/>
                    <a:pt x="3434" y="442"/>
                    <a:pt x="31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3" name="Google Shape;7243;p66"/>
          <p:cNvGrpSpPr/>
          <p:nvPr/>
        </p:nvGrpSpPr>
        <p:grpSpPr>
          <a:xfrm>
            <a:off x="6649963" y="4256985"/>
            <a:ext cx="351024" cy="350079"/>
            <a:chOff x="6553275" y="3604550"/>
            <a:chExt cx="296975" cy="296175"/>
          </a:xfrm>
        </p:grpSpPr>
        <p:sp>
          <p:nvSpPr>
            <p:cNvPr id="7244" name="Google Shape;7244;p66"/>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5" name="Google Shape;7245;p66"/>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6" name="Google Shape;7246;p66"/>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7" name="Google Shape;7247;p66"/>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8" name="Google Shape;7248;p66"/>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9" name="Google Shape;7249;p66"/>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
        <p:nvSpPr>
          <p:cNvPr id="141" name="Google Shape;141;p29"/>
          <p:cNvSpPr txBox="1">
            <a:spLocks noGrp="1"/>
          </p:cNvSpPr>
          <p:nvPr>
            <p:ph type="title" idx="4294967295"/>
          </p:nvPr>
        </p:nvSpPr>
        <p:spPr>
          <a:xfrm>
            <a:off x="2562040" y="223248"/>
            <a:ext cx="4302125" cy="630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chemeClr val="bg1"/>
                </a:solidFill>
                <a:latin typeface="Arial Rounded MT Bold" panose="020F0704030504030204" pitchFamily="34" charset="0"/>
              </a:rPr>
              <a:t>TABLE OF CONTENTS</a:t>
            </a:r>
            <a:endParaRPr sz="2400" dirty="0">
              <a:solidFill>
                <a:schemeClr val="bg1"/>
              </a:solidFill>
              <a:latin typeface="Arial Rounded MT Bold" panose="020F0704030504030204" pitchFamily="34" charset="0"/>
            </a:endParaRPr>
          </a:p>
        </p:txBody>
      </p:sp>
      <p:sp>
        <p:nvSpPr>
          <p:cNvPr id="48" name="Google Shape;143;p29"/>
          <p:cNvSpPr txBox="1">
            <a:spLocks noGrp="1"/>
          </p:cNvSpPr>
          <p:nvPr>
            <p:ph type="subTitle" idx="4294967295"/>
          </p:nvPr>
        </p:nvSpPr>
        <p:spPr>
          <a:xfrm flipH="1">
            <a:off x="3103009" y="962465"/>
            <a:ext cx="1634412" cy="94932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D49421"/>
                </a:solidFill>
              </a:rPr>
              <a:t>Here you could describe the topic of the section</a:t>
            </a:r>
            <a:endParaRPr dirty="0">
              <a:solidFill>
                <a:srgbClr val="D49421"/>
              </a:solidFill>
            </a:endParaRPr>
          </a:p>
        </p:txBody>
      </p:sp>
      <p:grpSp>
        <p:nvGrpSpPr>
          <p:cNvPr id="18" name="Google Shape;4816;p60"/>
          <p:cNvGrpSpPr/>
          <p:nvPr/>
        </p:nvGrpSpPr>
        <p:grpSpPr>
          <a:xfrm>
            <a:off x="1984925" y="1748573"/>
            <a:ext cx="5174149" cy="2128144"/>
            <a:chOff x="6777990" y="3710194"/>
            <a:chExt cx="1646915" cy="677382"/>
          </a:xfrm>
          <a:solidFill>
            <a:srgbClr val="85ADA4"/>
          </a:solidFill>
        </p:grpSpPr>
        <p:grpSp>
          <p:nvGrpSpPr>
            <p:cNvPr id="19" name="Google Shape;4817;p60"/>
            <p:cNvGrpSpPr/>
            <p:nvPr/>
          </p:nvGrpSpPr>
          <p:grpSpPr>
            <a:xfrm>
              <a:off x="6777990" y="3874492"/>
              <a:ext cx="411129" cy="513083"/>
              <a:chOff x="6777990" y="3874492"/>
              <a:chExt cx="411129" cy="513083"/>
            </a:xfrm>
            <a:grpFill/>
          </p:grpSpPr>
          <p:cxnSp>
            <p:nvCxnSpPr>
              <p:cNvPr id="29" name="Google Shape;4818;p60"/>
              <p:cNvCxnSpPr/>
              <p:nvPr/>
            </p:nvCxnSpPr>
            <p:spPr>
              <a:xfrm>
                <a:off x="6977019" y="4216875"/>
                <a:ext cx="0" cy="170700"/>
              </a:xfrm>
              <a:prstGeom prst="straightConnector1">
                <a:avLst/>
              </a:prstGeom>
              <a:grpFill/>
              <a:ln w="19050" cap="flat" cmpd="sng">
                <a:solidFill>
                  <a:srgbClr val="A5B7C6"/>
                </a:solidFill>
                <a:prstDash val="solid"/>
                <a:round/>
                <a:headEnd type="none" w="med" len="med"/>
                <a:tailEnd type="diamond" w="med" len="med"/>
              </a:ln>
            </p:spPr>
          </p:cxnSp>
          <p:sp>
            <p:nvSpPr>
              <p:cNvPr id="30" name="Google Shape;4819;p60"/>
              <p:cNvSpPr/>
              <p:nvPr/>
            </p:nvSpPr>
            <p:spPr>
              <a:xfrm>
                <a:off x="6777990" y="3874492"/>
                <a:ext cx="411129" cy="356237"/>
              </a:xfrm>
              <a:custGeom>
                <a:avLst/>
                <a:gdLst/>
                <a:ahLst/>
                <a:cxnLst/>
                <a:rect l="l" t="t" r="r" b="b"/>
                <a:pathLst>
                  <a:path w="69272" h="60023" extrusionOk="0">
                    <a:moveTo>
                      <a:pt x="17333" y="0"/>
                    </a:moveTo>
                    <a:lnTo>
                      <a:pt x="0" y="30011"/>
                    </a:lnTo>
                    <a:lnTo>
                      <a:pt x="17333" y="60023"/>
                    </a:lnTo>
                    <a:lnTo>
                      <a:pt x="51939" y="60023"/>
                    </a:lnTo>
                    <a:lnTo>
                      <a:pt x="69271" y="30011"/>
                    </a:lnTo>
                    <a:lnTo>
                      <a:pt x="51939" y="0"/>
                    </a:lnTo>
                    <a:close/>
                  </a:path>
                </a:pathLst>
              </a:custGeom>
              <a:grp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4820;p60"/>
            <p:cNvGrpSpPr/>
            <p:nvPr/>
          </p:nvGrpSpPr>
          <p:grpSpPr>
            <a:xfrm>
              <a:off x="7188425" y="3710194"/>
              <a:ext cx="411123" cy="520535"/>
              <a:chOff x="7188425" y="3710194"/>
              <a:chExt cx="411123" cy="520535"/>
            </a:xfrm>
            <a:grpFill/>
          </p:grpSpPr>
          <p:cxnSp>
            <p:nvCxnSpPr>
              <p:cNvPr id="27" name="Google Shape;4821;p60"/>
              <p:cNvCxnSpPr/>
              <p:nvPr/>
            </p:nvCxnSpPr>
            <p:spPr>
              <a:xfrm rot="10800000">
                <a:off x="7393988" y="3710194"/>
                <a:ext cx="0" cy="170700"/>
              </a:xfrm>
              <a:prstGeom prst="straightConnector1">
                <a:avLst/>
              </a:prstGeom>
              <a:grpFill/>
              <a:ln w="19050" cap="flat" cmpd="sng">
                <a:solidFill>
                  <a:srgbClr val="A5B7C6"/>
                </a:solidFill>
                <a:prstDash val="solid"/>
                <a:round/>
                <a:headEnd type="none" w="med" len="med"/>
                <a:tailEnd type="diamond" w="med" len="med"/>
              </a:ln>
            </p:spPr>
          </p:cxnSp>
          <p:sp>
            <p:nvSpPr>
              <p:cNvPr id="28" name="Google Shape;4822;p60"/>
              <p:cNvSpPr/>
              <p:nvPr/>
            </p:nvSpPr>
            <p:spPr>
              <a:xfrm>
                <a:off x="7188425" y="3874492"/>
                <a:ext cx="411123" cy="356237"/>
              </a:xfrm>
              <a:custGeom>
                <a:avLst/>
                <a:gdLst/>
                <a:ahLst/>
                <a:cxnLst/>
                <a:rect l="l" t="t" r="r" b="b"/>
                <a:pathLst>
                  <a:path w="69271" h="60023" extrusionOk="0">
                    <a:moveTo>
                      <a:pt x="17274" y="0"/>
                    </a:moveTo>
                    <a:lnTo>
                      <a:pt x="0" y="30011"/>
                    </a:lnTo>
                    <a:lnTo>
                      <a:pt x="17274" y="60023"/>
                    </a:lnTo>
                    <a:lnTo>
                      <a:pt x="51939" y="60023"/>
                    </a:lnTo>
                    <a:lnTo>
                      <a:pt x="69271" y="30011"/>
                    </a:lnTo>
                    <a:lnTo>
                      <a:pt x="51939" y="0"/>
                    </a:lnTo>
                    <a:close/>
                  </a:path>
                </a:pathLst>
              </a:custGeom>
              <a:grp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4823;p60"/>
            <p:cNvGrpSpPr/>
            <p:nvPr/>
          </p:nvGrpSpPr>
          <p:grpSpPr>
            <a:xfrm>
              <a:off x="7603341" y="3874492"/>
              <a:ext cx="411474" cy="513083"/>
              <a:chOff x="7603341" y="3874492"/>
              <a:chExt cx="411474" cy="513083"/>
            </a:xfrm>
            <a:grpFill/>
          </p:grpSpPr>
          <p:cxnSp>
            <p:nvCxnSpPr>
              <p:cNvPr id="25" name="Google Shape;4824;p60"/>
              <p:cNvCxnSpPr/>
              <p:nvPr/>
            </p:nvCxnSpPr>
            <p:spPr>
              <a:xfrm>
                <a:off x="7809095" y="4216875"/>
                <a:ext cx="0" cy="170700"/>
              </a:xfrm>
              <a:prstGeom prst="straightConnector1">
                <a:avLst/>
              </a:prstGeom>
              <a:grpFill/>
              <a:ln w="19050" cap="flat" cmpd="sng">
                <a:solidFill>
                  <a:srgbClr val="A5B7C6"/>
                </a:solidFill>
                <a:prstDash val="solid"/>
                <a:round/>
                <a:headEnd type="none" w="med" len="med"/>
                <a:tailEnd type="diamond" w="med" len="med"/>
              </a:ln>
            </p:spPr>
          </p:cxnSp>
          <p:sp>
            <p:nvSpPr>
              <p:cNvPr id="26" name="Google Shape;4825;p60"/>
              <p:cNvSpPr/>
              <p:nvPr/>
            </p:nvSpPr>
            <p:spPr>
              <a:xfrm>
                <a:off x="7603341" y="3874492"/>
                <a:ext cx="411474" cy="356237"/>
              </a:xfrm>
              <a:custGeom>
                <a:avLst/>
                <a:gdLst/>
                <a:ahLst/>
                <a:cxnLst/>
                <a:rect l="l" t="t" r="r" b="b"/>
                <a:pathLst>
                  <a:path w="69330" h="60023" extrusionOk="0">
                    <a:moveTo>
                      <a:pt x="17333" y="0"/>
                    </a:moveTo>
                    <a:lnTo>
                      <a:pt x="1" y="30011"/>
                    </a:lnTo>
                    <a:lnTo>
                      <a:pt x="17333" y="60023"/>
                    </a:lnTo>
                    <a:lnTo>
                      <a:pt x="51998" y="60023"/>
                    </a:lnTo>
                    <a:lnTo>
                      <a:pt x="69330" y="30011"/>
                    </a:lnTo>
                    <a:lnTo>
                      <a:pt x="51998" y="0"/>
                    </a:lnTo>
                    <a:close/>
                  </a:path>
                </a:pathLst>
              </a:custGeom>
              <a:grp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4826;p60"/>
            <p:cNvGrpSpPr/>
            <p:nvPr/>
          </p:nvGrpSpPr>
          <p:grpSpPr>
            <a:xfrm>
              <a:off x="8013776" y="3722847"/>
              <a:ext cx="411129" cy="507881"/>
              <a:chOff x="8013776" y="3722847"/>
              <a:chExt cx="411129" cy="507881"/>
            </a:xfrm>
            <a:grpFill/>
          </p:grpSpPr>
          <p:cxnSp>
            <p:nvCxnSpPr>
              <p:cNvPr id="23" name="Google Shape;4827;p60"/>
              <p:cNvCxnSpPr/>
              <p:nvPr/>
            </p:nvCxnSpPr>
            <p:spPr>
              <a:xfrm rot="10800000">
                <a:off x="8219339" y="3722847"/>
                <a:ext cx="0" cy="169800"/>
              </a:xfrm>
              <a:prstGeom prst="straightConnector1">
                <a:avLst/>
              </a:prstGeom>
              <a:grpFill/>
              <a:ln w="19050" cap="flat" cmpd="sng">
                <a:solidFill>
                  <a:srgbClr val="A5B7C6"/>
                </a:solidFill>
                <a:prstDash val="solid"/>
                <a:round/>
                <a:headEnd type="none" w="med" len="med"/>
                <a:tailEnd type="diamond" w="med" len="med"/>
              </a:ln>
            </p:spPr>
          </p:cxnSp>
          <p:sp>
            <p:nvSpPr>
              <p:cNvPr id="24" name="Google Shape;4828;p60"/>
              <p:cNvSpPr/>
              <p:nvPr/>
            </p:nvSpPr>
            <p:spPr>
              <a:xfrm>
                <a:off x="8013776" y="3874492"/>
                <a:ext cx="411129" cy="356237"/>
              </a:xfrm>
              <a:custGeom>
                <a:avLst/>
                <a:gdLst/>
                <a:ahLst/>
                <a:cxnLst/>
                <a:rect l="l" t="t" r="r" b="b"/>
                <a:pathLst>
                  <a:path w="69272" h="60023" extrusionOk="0">
                    <a:moveTo>
                      <a:pt x="17333" y="0"/>
                    </a:moveTo>
                    <a:lnTo>
                      <a:pt x="0" y="30011"/>
                    </a:lnTo>
                    <a:lnTo>
                      <a:pt x="17333" y="60023"/>
                    </a:lnTo>
                    <a:lnTo>
                      <a:pt x="51939" y="60023"/>
                    </a:lnTo>
                    <a:lnTo>
                      <a:pt x="69271" y="30011"/>
                    </a:lnTo>
                    <a:lnTo>
                      <a:pt x="51939" y="0"/>
                    </a:lnTo>
                    <a:close/>
                  </a:path>
                </a:pathLst>
              </a:custGeom>
              <a:grp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 name="Google Shape;1014;p53"/>
          <p:cNvGrpSpPr/>
          <p:nvPr/>
        </p:nvGrpSpPr>
        <p:grpSpPr>
          <a:xfrm>
            <a:off x="4850485" y="2435264"/>
            <a:ext cx="789423" cy="789638"/>
            <a:chOff x="7222975" y="831150"/>
            <a:chExt cx="367850" cy="367950"/>
          </a:xfrm>
          <a:solidFill>
            <a:schemeClr val="bg1"/>
          </a:solidFill>
        </p:grpSpPr>
        <p:sp>
          <p:nvSpPr>
            <p:cNvPr id="55" name="Google Shape;1015;p53"/>
            <p:cNvSpPr/>
            <p:nvPr/>
          </p:nvSpPr>
          <p:spPr>
            <a:xfrm>
              <a:off x="7364900" y="976200"/>
              <a:ext cx="80950" cy="77775"/>
            </a:xfrm>
            <a:custGeom>
              <a:avLst/>
              <a:gdLst/>
              <a:ahLst/>
              <a:cxnLst/>
              <a:rect l="l" t="t" r="r" b="b"/>
              <a:pathLst>
                <a:path w="3238" h="3111" extrusionOk="0">
                  <a:moveTo>
                    <a:pt x="1672" y="1"/>
                  </a:moveTo>
                  <a:cubicBezTo>
                    <a:pt x="1044" y="1"/>
                    <a:pt x="479" y="382"/>
                    <a:pt x="243" y="960"/>
                  </a:cubicBezTo>
                  <a:cubicBezTo>
                    <a:pt x="1" y="1541"/>
                    <a:pt x="134" y="2212"/>
                    <a:pt x="578" y="2656"/>
                  </a:cubicBezTo>
                  <a:cubicBezTo>
                    <a:pt x="875" y="2953"/>
                    <a:pt x="1273" y="3111"/>
                    <a:pt x="1677" y="3111"/>
                  </a:cubicBezTo>
                  <a:cubicBezTo>
                    <a:pt x="1879" y="3111"/>
                    <a:pt x="2081" y="3072"/>
                    <a:pt x="2274" y="2992"/>
                  </a:cubicBezTo>
                  <a:cubicBezTo>
                    <a:pt x="2855" y="2754"/>
                    <a:pt x="3234" y="2184"/>
                    <a:pt x="3238" y="1557"/>
                  </a:cubicBezTo>
                  <a:cubicBezTo>
                    <a:pt x="3234" y="695"/>
                    <a:pt x="2540" y="1"/>
                    <a:pt x="1682" y="1"/>
                  </a:cubicBezTo>
                  <a:cubicBezTo>
                    <a:pt x="1679" y="1"/>
                    <a:pt x="1675" y="1"/>
                    <a:pt x="1672" y="1"/>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56" name="Google Shape;1016;p53"/>
            <p:cNvSpPr/>
            <p:nvPr/>
          </p:nvSpPr>
          <p:spPr>
            <a:xfrm>
              <a:off x="7222975" y="831150"/>
              <a:ext cx="367850" cy="367950"/>
            </a:xfrm>
            <a:custGeom>
              <a:avLst/>
              <a:gdLst/>
              <a:ahLst/>
              <a:cxnLst/>
              <a:rect l="l" t="t" r="r" b="b"/>
              <a:pathLst>
                <a:path w="14714" h="14718" extrusionOk="0">
                  <a:moveTo>
                    <a:pt x="7357" y="850"/>
                  </a:moveTo>
                  <a:cubicBezTo>
                    <a:pt x="7855" y="851"/>
                    <a:pt x="8381" y="1370"/>
                    <a:pt x="8817" y="2277"/>
                  </a:cubicBezTo>
                  <a:cubicBezTo>
                    <a:pt x="8306" y="2527"/>
                    <a:pt x="7819" y="2812"/>
                    <a:pt x="7355" y="3131"/>
                  </a:cubicBezTo>
                  <a:cubicBezTo>
                    <a:pt x="6887" y="2812"/>
                    <a:pt x="6399" y="2527"/>
                    <a:pt x="5892" y="2277"/>
                  </a:cubicBezTo>
                  <a:cubicBezTo>
                    <a:pt x="6329" y="1370"/>
                    <a:pt x="6854" y="851"/>
                    <a:pt x="7357" y="850"/>
                  </a:cubicBezTo>
                  <a:close/>
                  <a:moveTo>
                    <a:pt x="5580" y="3071"/>
                  </a:moveTo>
                  <a:cubicBezTo>
                    <a:pt x="5938" y="3250"/>
                    <a:pt x="6287" y="3448"/>
                    <a:pt x="6622" y="3666"/>
                  </a:cubicBezTo>
                  <a:cubicBezTo>
                    <a:pt x="6423" y="3822"/>
                    <a:pt x="6224" y="3985"/>
                    <a:pt x="6025" y="4153"/>
                  </a:cubicBezTo>
                  <a:cubicBezTo>
                    <a:pt x="5768" y="4173"/>
                    <a:pt x="5510" y="4200"/>
                    <a:pt x="5261" y="4231"/>
                  </a:cubicBezTo>
                  <a:cubicBezTo>
                    <a:pt x="5343" y="3838"/>
                    <a:pt x="5448" y="3448"/>
                    <a:pt x="5580" y="3071"/>
                  </a:cubicBezTo>
                  <a:close/>
                  <a:moveTo>
                    <a:pt x="9133" y="3069"/>
                  </a:moveTo>
                  <a:cubicBezTo>
                    <a:pt x="9262" y="3447"/>
                    <a:pt x="9367" y="3837"/>
                    <a:pt x="9453" y="4231"/>
                  </a:cubicBezTo>
                  <a:lnTo>
                    <a:pt x="9449" y="4231"/>
                  </a:lnTo>
                  <a:cubicBezTo>
                    <a:pt x="9199" y="4200"/>
                    <a:pt x="8942" y="4173"/>
                    <a:pt x="8681" y="4153"/>
                  </a:cubicBezTo>
                  <a:cubicBezTo>
                    <a:pt x="8486" y="3985"/>
                    <a:pt x="8283" y="3822"/>
                    <a:pt x="8084" y="3666"/>
                  </a:cubicBezTo>
                  <a:cubicBezTo>
                    <a:pt x="8423" y="3447"/>
                    <a:pt x="8770" y="3244"/>
                    <a:pt x="9133" y="3069"/>
                  </a:cubicBezTo>
                  <a:close/>
                  <a:moveTo>
                    <a:pt x="3572" y="2488"/>
                  </a:moveTo>
                  <a:cubicBezTo>
                    <a:pt x="3919" y="2488"/>
                    <a:pt x="4337" y="2570"/>
                    <a:pt x="4797" y="2734"/>
                  </a:cubicBezTo>
                  <a:cubicBezTo>
                    <a:pt x="4617" y="3268"/>
                    <a:pt x="4473" y="3814"/>
                    <a:pt x="4368" y="4371"/>
                  </a:cubicBezTo>
                  <a:cubicBezTo>
                    <a:pt x="3814" y="4473"/>
                    <a:pt x="3268" y="4617"/>
                    <a:pt x="2734" y="4800"/>
                  </a:cubicBezTo>
                  <a:cubicBezTo>
                    <a:pt x="2395" y="3849"/>
                    <a:pt x="2398" y="3108"/>
                    <a:pt x="2753" y="2757"/>
                  </a:cubicBezTo>
                  <a:cubicBezTo>
                    <a:pt x="2933" y="2578"/>
                    <a:pt x="3213" y="2488"/>
                    <a:pt x="3572" y="2488"/>
                  </a:cubicBezTo>
                  <a:close/>
                  <a:moveTo>
                    <a:pt x="11137" y="2485"/>
                  </a:moveTo>
                  <a:cubicBezTo>
                    <a:pt x="11496" y="2485"/>
                    <a:pt x="11779" y="2576"/>
                    <a:pt x="11960" y="2757"/>
                  </a:cubicBezTo>
                  <a:cubicBezTo>
                    <a:pt x="12315" y="3108"/>
                    <a:pt x="12319" y="3849"/>
                    <a:pt x="11984" y="4800"/>
                  </a:cubicBezTo>
                  <a:cubicBezTo>
                    <a:pt x="11449" y="4617"/>
                    <a:pt x="10900" y="4473"/>
                    <a:pt x="10346" y="4371"/>
                  </a:cubicBezTo>
                  <a:cubicBezTo>
                    <a:pt x="10244" y="3814"/>
                    <a:pt x="10100" y="3268"/>
                    <a:pt x="9917" y="2734"/>
                  </a:cubicBezTo>
                  <a:cubicBezTo>
                    <a:pt x="10380" y="2568"/>
                    <a:pt x="10794" y="2485"/>
                    <a:pt x="11137" y="2485"/>
                  </a:cubicBezTo>
                  <a:close/>
                  <a:moveTo>
                    <a:pt x="4231" y="5261"/>
                  </a:moveTo>
                  <a:lnTo>
                    <a:pt x="4231" y="5261"/>
                  </a:lnTo>
                  <a:cubicBezTo>
                    <a:pt x="4200" y="5514"/>
                    <a:pt x="4173" y="5771"/>
                    <a:pt x="4157" y="6029"/>
                  </a:cubicBezTo>
                  <a:cubicBezTo>
                    <a:pt x="3986" y="6228"/>
                    <a:pt x="3822" y="6427"/>
                    <a:pt x="3670" y="6625"/>
                  </a:cubicBezTo>
                  <a:cubicBezTo>
                    <a:pt x="3447" y="6290"/>
                    <a:pt x="3249" y="5939"/>
                    <a:pt x="3069" y="5580"/>
                  </a:cubicBezTo>
                  <a:cubicBezTo>
                    <a:pt x="3451" y="5452"/>
                    <a:pt x="3837" y="5346"/>
                    <a:pt x="4231" y="5261"/>
                  </a:cubicBezTo>
                  <a:close/>
                  <a:moveTo>
                    <a:pt x="10482" y="5264"/>
                  </a:moveTo>
                  <a:lnTo>
                    <a:pt x="10482" y="5264"/>
                  </a:lnTo>
                  <a:cubicBezTo>
                    <a:pt x="10876" y="5346"/>
                    <a:pt x="11266" y="5452"/>
                    <a:pt x="11648" y="5580"/>
                  </a:cubicBezTo>
                  <a:cubicBezTo>
                    <a:pt x="11469" y="5939"/>
                    <a:pt x="11266" y="6290"/>
                    <a:pt x="11048" y="6629"/>
                  </a:cubicBezTo>
                  <a:cubicBezTo>
                    <a:pt x="10892" y="6427"/>
                    <a:pt x="10728" y="6228"/>
                    <a:pt x="10560" y="6029"/>
                  </a:cubicBezTo>
                  <a:cubicBezTo>
                    <a:pt x="10541" y="5771"/>
                    <a:pt x="10513" y="5514"/>
                    <a:pt x="10482" y="5264"/>
                  </a:cubicBezTo>
                  <a:close/>
                  <a:moveTo>
                    <a:pt x="2278" y="5896"/>
                  </a:moveTo>
                  <a:cubicBezTo>
                    <a:pt x="2523" y="6403"/>
                    <a:pt x="2812" y="6891"/>
                    <a:pt x="3132" y="7359"/>
                  </a:cubicBezTo>
                  <a:cubicBezTo>
                    <a:pt x="2812" y="7823"/>
                    <a:pt x="2523" y="8310"/>
                    <a:pt x="2278" y="8821"/>
                  </a:cubicBezTo>
                  <a:cubicBezTo>
                    <a:pt x="1369" y="8384"/>
                    <a:pt x="850" y="7858"/>
                    <a:pt x="850" y="7359"/>
                  </a:cubicBezTo>
                  <a:lnTo>
                    <a:pt x="846" y="7359"/>
                  </a:lnTo>
                  <a:cubicBezTo>
                    <a:pt x="846" y="6855"/>
                    <a:pt x="1365" y="6329"/>
                    <a:pt x="2278" y="5896"/>
                  </a:cubicBezTo>
                  <a:close/>
                  <a:moveTo>
                    <a:pt x="12436" y="5896"/>
                  </a:moveTo>
                  <a:cubicBezTo>
                    <a:pt x="13345" y="6329"/>
                    <a:pt x="13863" y="6855"/>
                    <a:pt x="13863" y="7359"/>
                  </a:cubicBezTo>
                  <a:cubicBezTo>
                    <a:pt x="13863" y="7862"/>
                    <a:pt x="13345" y="8384"/>
                    <a:pt x="12436" y="8817"/>
                  </a:cubicBezTo>
                  <a:lnTo>
                    <a:pt x="12436" y="8821"/>
                  </a:lnTo>
                  <a:cubicBezTo>
                    <a:pt x="12186" y="8314"/>
                    <a:pt x="11902" y="7823"/>
                    <a:pt x="11582" y="7359"/>
                  </a:cubicBezTo>
                  <a:cubicBezTo>
                    <a:pt x="11902" y="6891"/>
                    <a:pt x="12186" y="6403"/>
                    <a:pt x="12436" y="5896"/>
                  </a:cubicBezTo>
                  <a:close/>
                  <a:moveTo>
                    <a:pt x="3670" y="8088"/>
                  </a:moveTo>
                  <a:cubicBezTo>
                    <a:pt x="3822" y="8287"/>
                    <a:pt x="3986" y="8485"/>
                    <a:pt x="4157" y="8684"/>
                  </a:cubicBezTo>
                  <a:cubicBezTo>
                    <a:pt x="4173" y="8946"/>
                    <a:pt x="4200" y="9199"/>
                    <a:pt x="4231" y="9453"/>
                  </a:cubicBezTo>
                  <a:cubicBezTo>
                    <a:pt x="3837" y="9367"/>
                    <a:pt x="3451" y="9262"/>
                    <a:pt x="3069" y="9133"/>
                  </a:cubicBezTo>
                  <a:cubicBezTo>
                    <a:pt x="3249" y="8774"/>
                    <a:pt x="3447" y="8423"/>
                    <a:pt x="3670" y="8088"/>
                  </a:cubicBezTo>
                  <a:close/>
                  <a:moveTo>
                    <a:pt x="11048" y="8088"/>
                  </a:moveTo>
                  <a:cubicBezTo>
                    <a:pt x="11266" y="8423"/>
                    <a:pt x="11469" y="8774"/>
                    <a:pt x="11648" y="9133"/>
                  </a:cubicBezTo>
                  <a:cubicBezTo>
                    <a:pt x="11266" y="9262"/>
                    <a:pt x="10876" y="9367"/>
                    <a:pt x="10482" y="9453"/>
                  </a:cubicBezTo>
                  <a:cubicBezTo>
                    <a:pt x="10513" y="9199"/>
                    <a:pt x="10541" y="8946"/>
                    <a:pt x="10560" y="8684"/>
                  </a:cubicBezTo>
                  <a:cubicBezTo>
                    <a:pt x="10728" y="8485"/>
                    <a:pt x="10892" y="8287"/>
                    <a:pt x="11048" y="8088"/>
                  </a:cubicBezTo>
                  <a:close/>
                  <a:moveTo>
                    <a:pt x="7359" y="4952"/>
                  </a:moveTo>
                  <a:cubicBezTo>
                    <a:pt x="7698" y="4952"/>
                    <a:pt x="8026" y="4960"/>
                    <a:pt x="8341" y="4980"/>
                  </a:cubicBezTo>
                  <a:cubicBezTo>
                    <a:pt x="8583" y="5194"/>
                    <a:pt x="8825" y="5420"/>
                    <a:pt x="9059" y="5658"/>
                  </a:cubicBezTo>
                  <a:cubicBezTo>
                    <a:pt x="9297" y="5892"/>
                    <a:pt x="9519" y="6130"/>
                    <a:pt x="9734" y="6372"/>
                  </a:cubicBezTo>
                  <a:cubicBezTo>
                    <a:pt x="9753" y="6692"/>
                    <a:pt x="9765" y="7019"/>
                    <a:pt x="9765" y="7359"/>
                  </a:cubicBezTo>
                  <a:cubicBezTo>
                    <a:pt x="9765" y="7694"/>
                    <a:pt x="9753" y="8021"/>
                    <a:pt x="9734" y="8341"/>
                  </a:cubicBezTo>
                  <a:cubicBezTo>
                    <a:pt x="9523" y="8579"/>
                    <a:pt x="9297" y="8817"/>
                    <a:pt x="9059" y="9059"/>
                  </a:cubicBezTo>
                  <a:cubicBezTo>
                    <a:pt x="8821" y="9297"/>
                    <a:pt x="8583" y="9523"/>
                    <a:pt x="8341" y="9733"/>
                  </a:cubicBezTo>
                  <a:cubicBezTo>
                    <a:pt x="8026" y="9753"/>
                    <a:pt x="7694" y="9761"/>
                    <a:pt x="7359" y="9761"/>
                  </a:cubicBezTo>
                  <a:cubicBezTo>
                    <a:pt x="7023" y="9761"/>
                    <a:pt x="6692" y="9753"/>
                    <a:pt x="6376" y="9733"/>
                  </a:cubicBezTo>
                  <a:cubicBezTo>
                    <a:pt x="6134" y="9523"/>
                    <a:pt x="5896" y="9297"/>
                    <a:pt x="5658" y="9059"/>
                  </a:cubicBezTo>
                  <a:cubicBezTo>
                    <a:pt x="5421" y="8821"/>
                    <a:pt x="5194" y="8579"/>
                    <a:pt x="4984" y="8341"/>
                  </a:cubicBezTo>
                  <a:cubicBezTo>
                    <a:pt x="4964" y="8021"/>
                    <a:pt x="4953" y="7694"/>
                    <a:pt x="4953" y="7359"/>
                  </a:cubicBezTo>
                  <a:cubicBezTo>
                    <a:pt x="4953" y="7019"/>
                    <a:pt x="4964" y="6692"/>
                    <a:pt x="4984" y="6372"/>
                  </a:cubicBezTo>
                  <a:cubicBezTo>
                    <a:pt x="5194" y="6134"/>
                    <a:pt x="5421" y="5896"/>
                    <a:pt x="5658" y="5658"/>
                  </a:cubicBezTo>
                  <a:cubicBezTo>
                    <a:pt x="5896" y="5417"/>
                    <a:pt x="6134" y="5190"/>
                    <a:pt x="6376" y="4980"/>
                  </a:cubicBezTo>
                  <a:cubicBezTo>
                    <a:pt x="6692" y="4960"/>
                    <a:pt x="7019" y="4952"/>
                    <a:pt x="7359" y="4952"/>
                  </a:cubicBezTo>
                  <a:close/>
                  <a:moveTo>
                    <a:pt x="5261" y="10482"/>
                  </a:moveTo>
                  <a:lnTo>
                    <a:pt x="5261" y="10482"/>
                  </a:lnTo>
                  <a:cubicBezTo>
                    <a:pt x="5514" y="10513"/>
                    <a:pt x="5772" y="10541"/>
                    <a:pt x="6029" y="10560"/>
                  </a:cubicBezTo>
                  <a:cubicBezTo>
                    <a:pt x="6228" y="10732"/>
                    <a:pt x="6427" y="10892"/>
                    <a:pt x="6626" y="11048"/>
                  </a:cubicBezTo>
                  <a:cubicBezTo>
                    <a:pt x="6290" y="11266"/>
                    <a:pt x="5939" y="11465"/>
                    <a:pt x="5581" y="11644"/>
                  </a:cubicBezTo>
                  <a:cubicBezTo>
                    <a:pt x="5452" y="11266"/>
                    <a:pt x="5347" y="10876"/>
                    <a:pt x="5261" y="10482"/>
                  </a:cubicBezTo>
                  <a:close/>
                  <a:moveTo>
                    <a:pt x="9453" y="10486"/>
                  </a:moveTo>
                  <a:lnTo>
                    <a:pt x="9453" y="10486"/>
                  </a:lnTo>
                  <a:cubicBezTo>
                    <a:pt x="9371" y="10875"/>
                    <a:pt x="9262" y="11265"/>
                    <a:pt x="9134" y="11646"/>
                  </a:cubicBezTo>
                  <a:lnTo>
                    <a:pt x="9134" y="11646"/>
                  </a:lnTo>
                  <a:cubicBezTo>
                    <a:pt x="8772" y="11467"/>
                    <a:pt x="8426" y="11269"/>
                    <a:pt x="8088" y="11048"/>
                  </a:cubicBezTo>
                  <a:cubicBezTo>
                    <a:pt x="8287" y="10892"/>
                    <a:pt x="8486" y="10732"/>
                    <a:pt x="8685" y="10560"/>
                  </a:cubicBezTo>
                  <a:cubicBezTo>
                    <a:pt x="8946" y="10541"/>
                    <a:pt x="9199" y="10513"/>
                    <a:pt x="9453" y="10486"/>
                  </a:cubicBezTo>
                  <a:close/>
                  <a:moveTo>
                    <a:pt x="2734" y="9917"/>
                  </a:moveTo>
                  <a:lnTo>
                    <a:pt x="2734" y="9917"/>
                  </a:lnTo>
                  <a:cubicBezTo>
                    <a:pt x="3268" y="10096"/>
                    <a:pt x="3818" y="10240"/>
                    <a:pt x="4372" y="10342"/>
                  </a:cubicBezTo>
                  <a:cubicBezTo>
                    <a:pt x="4473" y="10899"/>
                    <a:pt x="4617" y="11445"/>
                    <a:pt x="4801" y="11980"/>
                  </a:cubicBezTo>
                  <a:cubicBezTo>
                    <a:pt x="4337" y="12144"/>
                    <a:pt x="3919" y="12227"/>
                    <a:pt x="3573" y="12227"/>
                  </a:cubicBezTo>
                  <a:cubicBezTo>
                    <a:pt x="3214" y="12227"/>
                    <a:pt x="2932" y="12138"/>
                    <a:pt x="2753" y="11960"/>
                  </a:cubicBezTo>
                  <a:lnTo>
                    <a:pt x="2757" y="11960"/>
                  </a:lnTo>
                  <a:cubicBezTo>
                    <a:pt x="2402" y="11605"/>
                    <a:pt x="2398" y="10864"/>
                    <a:pt x="2734" y="9917"/>
                  </a:cubicBezTo>
                  <a:close/>
                  <a:moveTo>
                    <a:pt x="11984" y="9917"/>
                  </a:moveTo>
                  <a:lnTo>
                    <a:pt x="11984" y="9917"/>
                  </a:lnTo>
                  <a:cubicBezTo>
                    <a:pt x="12319" y="10864"/>
                    <a:pt x="12315" y="11605"/>
                    <a:pt x="11960" y="11960"/>
                  </a:cubicBezTo>
                  <a:cubicBezTo>
                    <a:pt x="11779" y="12141"/>
                    <a:pt x="11496" y="12232"/>
                    <a:pt x="11137" y="12232"/>
                  </a:cubicBezTo>
                  <a:cubicBezTo>
                    <a:pt x="10794" y="12232"/>
                    <a:pt x="10380" y="12149"/>
                    <a:pt x="9917" y="11983"/>
                  </a:cubicBezTo>
                  <a:cubicBezTo>
                    <a:pt x="10100" y="11449"/>
                    <a:pt x="10244" y="10899"/>
                    <a:pt x="10346" y="10346"/>
                  </a:cubicBezTo>
                  <a:cubicBezTo>
                    <a:pt x="10900" y="10240"/>
                    <a:pt x="11449" y="10096"/>
                    <a:pt x="11984" y="9917"/>
                  </a:cubicBezTo>
                  <a:close/>
                  <a:moveTo>
                    <a:pt x="7359" y="11582"/>
                  </a:moveTo>
                  <a:cubicBezTo>
                    <a:pt x="7823" y="11902"/>
                    <a:pt x="8314" y="12186"/>
                    <a:pt x="8821" y="12436"/>
                  </a:cubicBezTo>
                  <a:cubicBezTo>
                    <a:pt x="8384" y="13344"/>
                    <a:pt x="7862" y="13867"/>
                    <a:pt x="7359" y="13867"/>
                  </a:cubicBezTo>
                  <a:cubicBezTo>
                    <a:pt x="6856" y="13867"/>
                    <a:pt x="6329" y="13344"/>
                    <a:pt x="5896" y="12436"/>
                  </a:cubicBezTo>
                  <a:cubicBezTo>
                    <a:pt x="6403" y="12186"/>
                    <a:pt x="6895" y="11902"/>
                    <a:pt x="7359" y="11582"/>
                  </a:cubicBezTo>
                  <a:close/>
                  <a:moveTo>
                    <a:pt x="7359" y="0"/>
                  </a:moveTo>
                  <a:cubicBezTo>
                    <a:pt x="6493" y="0"/>
                    <a:pt x="5705" y="686"/>
                    <a:pt x="5116" y="1946"/>
                  </a:cubicBezTo>
                  <a:cubicBezTo>
                    <a:pt x="4546" y="1741"/>
                    <a:pt x="4027" y="1638"/>
                    <a:pt x="3572" y="1638"/>
                  </a:cubicBezTo>
                  <a:cubicBezTo>
                    <a:pt x="2981" y="1638"/>
                    <a:pt x="2499" y="1811"/>
                    <a:pt x="2153" y="2156"/>
                  </a:cubicBezTo>
                  <a:cubicBezTo>
                    <a:pt x="1544" y="2765"/>
                    <a:pt x="1470" y="3810"/>
                    <a:pt x="1946" y="5116"/>
                  </a:cubicBezTo>
                  <a:cubicBezTo>
                    <a:pt x="687" y="5705"/>
                    <a:pt x="0" y="6493"/>
                    <a:pt x="0" y="7359"/>
                  </a:cubicBezTo>
                  <a:cubicBezTo>
                    <a:pt x="0" y="8220"/>
                    <a:pt x="687" y="9008"/>
                    <a:pt x="1946" y="9601"/>
                  </a:cubicBezTo>
                  <a:cubicBezTo>
                    <a:pt x="1474" y="10907"/>
                    <a:pt x="1544" y="11952"/>
                    <a:pt x="2153" y="12561"/>
                  </a:cubicBezTo>
                  <a:cubicBezTo>
                    <a:pt x="2500" y="12908"/>
                    <a:pt x="2983" y="13079"/>
                    <a:pt x="3572" y="13079"/>
                  </a:cubicBezTo>
                  <a:cubicBezTo>
                    <a:pt x="4025" y="13079"/>
                    <a:pt x="4547" y="12974"/>
                    <a:pt x="5116" y="12771"/>
                  </a:cubicBezTo>
                  <a:cubicBezTo>
                    <a:pt x="5705" y="14027"/>
                    <a:pt x="6493" y="14717"/>
                    <a:pt x="7359" y="14717"/>
                  </a:cubicBezTo>
                  <a:cubicBezTo>
                    <a:pt x="8221" y="14717"/>
                    <a:pt x="9008" y="14027"/>
                    <a:pt x="9601" y="12771"/>
                  </a:cubicBezTo>
                  <a:cubicBezTo>
                    <a:pt x="10170" y="12974"/>
                    <a:pt x="10689" y="13079"/>
                    <a:pt x="11141" y="13079"/>
                  </a:cubicBezTo>
                  <a:cubicBezTo>
                    <a:pt x="11734" y="13079"/>
                    <a:pt x="12214" y="12908"/>
                    <a:pt x="12561" y="12561"/>
                  </a:cubicBezTo>
                  <a:cubicBezTo>
                    <a:pt x="13169" y="11952"/>
                    <a:pt x="13243" y="10907"/>
                    <a:pt x="12767" y="9601"/>
                  </a:cubicBezTo>
                  <a:cubicBezTo>
                    <a:pt x="14027" y="9008"/>
                    <a:pt x="14713" y="8220"/>
                    <a:pt x="14713" y="7359"/>
                  </a:cubicBezTo>
                  <a:cubicBezTo>
                    <a:pt x="14713" y="6493"/>
                    <a:pt x="14027" y="5705"/>
                    <a:pt x="12767" y="5116"/>
                  </a:cubicBezTo>
                  <a:cubicBezTo>
                    <a:pt x="13239" y="3806"/>
                    <a:pt x="13169" y="2765"/>
                    <a:pt x="12561" y="2153"/>
                  </a:cubicBezTo>
                  <a:cubicBezTo>
                    <a:pt x="12215" y="1809"/>
                    <a:pt x="11733" y="1636"/>
                    <a:pt x="11142" y="1636"/>
                  </a:cubicBezTo>
                  <a:cubicBezTo>
                    <a:pt x="10687" y="1636"/>
                    <a:pt x="10167" y="1739"/>
                    <a:pt x="9597" y="1946"/>
                  </a:cubicBezTo>
                  <a:cubicBezTo>
                    <a:pt x="9008" y="686"/>
                    <a:pt x="8221" y="0"/>
                    <a:pt x="7359" y="0"/>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grpSp>
        <p:nvGrpSpPr>
          <p:cNvPr id="66" name="Google Shape;1014;p53"/>
          <p:cNvGrpSpPr/>
          <p:nvPr/>
        </p:nvGrpSpPr>
        <p:grpSpPr>
          <a:xfrm>
            <a:off x="2257462" y="2441804"/>
            <a:ext cx="789423" cy="789638"/>
            <a:chOff x="7222975" y="831150"/>
            <a:chExt cx="367850" cy="367950"/>
          </a:xfrm>
          <a:solidFill>
            <a:schemeClr val="bg1"/>
          </a:solidFill>
        </p:grpSpPr>
        <p:sp>
          <p:nvSpPr>
            <p:cNvPr id="67" name="Google Shape;1015;p53"/>
            <p:cNvSpPr/>
            <p:nvPr/>
          </p:nvSpPr>
          <p:spPr>
            <a:xfrm>
              <a:off x="7364900" y="976200"/>
              <a:ext cx="80950" cy="77775"/>
            </a:xfrm>
            <a:custGeom>
              <a:avLst/>
              <a:gdLst/>
              <a:ahLst/>
              <a:cxnLst/>
              <a:rect l="l" t="t" r="r" b="b"/>
              <a:pathLst>
                <a:path w="3238" h="3111" extrusionOk="0">
                  <a:moveTo>
                    <a:pt x="1672" y="1"/>
                  </a:moveTo>
                  <a:cubicBezTo>
                    <a:pt x="1044" y="1"/>
                    <a:pt x="479" y="382"/>
                    <a:pt x="243" y="960"/>
                  </a:cubicBezTo>
                  <a:cubicBezTo>
                    <a:pt x="1" y="1541"/>
                    <a:pt x="134" y="2212"/>
                    <a:pt x="578" y="2656"/>
                  </a:cubicBezTo>
                  <a:cubicBezTo>
                    <a:pt x="875" y="2953"/>
                    <a:pt x="1273" y="3111"/>
                    <a:pt x="1677" y="3111"/>
                  </a:cubicBezTo>
                  <a:cubicBezTo>
                    <a:pt x="1879" y="3111"/>
                    <a:pt x="2081" y="3072"/>
                    <a:pt x="2274" y="2992"/>
                  </a:cubicBezTo>
                  <a:cubicBezTo>
                    <a:pt x="2855" y="2754"/>
                    <a:pt x="3234" y="2184"/>
                    <a:pt x="3238" y="1557"/>
                  </a:cubicBezTo>
                  <a:cubicBezTo>
                    <a:pt x="3234" y="695"/>
                    <a:pt x="2540" y="1"/>
                    <a:pt x="1682" y="1"/>
                  </a:cubicBezTo>
                  <a:cubicBezTo>
                    <a:pt x="1679" y="1"/>
                    <a:pt x="1675" y="1"/>
                    <a:pt x="1672" y="1"/>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68" name="Google Shape;1016;p53"/>
            <p:cNvSpPr/>
            <p:nvPr/>
          </p:nvSpPr>
          <p:spPr>
            <a:xfrm>
              <a:off x="7222975" y="831150"/>
              <a:ext cx="367850" cy="367950"/>
            </a:xfrm>
            <a:custGeom>
              <a:avLst/>
              <a:gdLst/>
              <a:ahLst/>
              <a:cxnLst/>
              <a:rect l="l" t="t" r="r" b="b"/>
              <a:pathLst>
                <a:path w="14714" h="14718" extrusionOk="0">
                  <a:moveTo>
                    <a:pt x="7357" y="850"/>
                  </a:moveTo>
                  <a:cubicBezTo>
                    <a:pt x="7855" y="851"/>
                    <a:pt x="8381" y="1370"/>
                    <a:pt x="8817" y="2277"/>
                  </a:cubicBezTo>
                  <a:cubicBezTo>
                    <a:pt x="8306" y="2527"/>
                    <a:pt x="7819" y="2812"/>
                    <a:pt x="7355" y="3131"/>
                  </a:cubicBezTo>
                  <a:cubicBezTo>
                    <a:pt x="6887" y="2812"/>
                    <a:pt x="6399" y="2527"/>
                    <a:pt x="5892" y="2277"/>
                  </a:cubicBezTo>
                  <a:cubicBezTo>
                    <a:pt x="6329" y="1370"/>
                    <a:pt x="6854" y="851"/>
                    <a:pt x="7357" y="850"/>
                  </a:cubicBezTo>
                  <a:close/>
                  <a:moveTo>
                    <a:pt x="5580" y="3071"/>
                  </a:moveTo>
                  <a:cubicBezTo>
                    <a:pt x="5938" y="3250"/>
                    <a:pt x="6287" y="3448"/>
                    <a:pt x="6622" y="3666"/>
                  </a:cubicBezTo>
                  <a:cubicBezTo>
                    <a:pt x="6423" y="3822"/>
                    <a:pt x="6224" y="3985"/>
                    <a:pt x="6025" y="4153"/>
                  </a:cubicBezTo>
                  <a:cubicBezTo>
                    <a:pt x="5768" y="4173"/>
                    <a:pt x="5510" y="4200"/>
                    <a:pt x="5261" y="4231"/>
                  </a:cubicBezTo>
                  <a:cubicBezTo>
                    <a:pt x="5343" y="3838"/>
                    <a:pt x="5448" y="3448"/>
                    <a:pt x="5580" y="3071"/>
                  </a:cubicBezTo>
                  <a:close/>
                  <a:moveTo>
                    <a:pt x="9133" y="3069"/>
                  </a:moveTo>
                  <a:cubicBezTo>
                    <a:pt x="9262" y="3447"/>
                    <a:pt x="9367" y="3837"/>
                    <a:pt x="9453" y="4231"/>
                  </a:cubicBezTo>
                  <a:lnTo>
                    <a:pt x="9449" y="4231"/>
                  </a:lnTo>
                  <a:cubicBezTo>
                    <a:pt x="9199" y="4200"/>
                    <a:pt x="8942" y="4173"/>
                    <a:pt x="8681" y="4153"/>
                  </a:cubicBezTo>
                  <a:cubicBezTo>
                    <a:pt x="8486" y="3985"/>
                    <a:pt x="8283" y="3822"/>
                    <a:pt x="8084" y="3666"/>
                  </a:cubicBezTo>
                  <a:cubicBezTo>
                    <a:pt x="8423" y="3447"/>
                    <a:pt x="8770" y="3244"/>
                    <a:pt x="9133" y="3069"/>
                  </a:cubicBezTo>
                  <a:close/>
                  <a:moveTo>
                    <a:pt x="3572" y="2488"/>
                  </a:moveTo>
                  <a:cubicBezTo>
                    <a:pt x="3919" y="2488"/>
                    <a:pt x="4337" y="2570"/>
                    <a:pt x="4797" y="2734"/>
                  </a:cubicBezTo>
                  <a:cubicBezTo>
                    <a:pt x="4617" y="3268"/>
                    <a:pt x="4473" y="3814"/>
                    <a:pt x="4368" y="4371"/>
                  </a:cubicBezTo>
                  <a:cubicBezTo>
                    <a:pt x="3814" y="4473"/>
                    <a:pt x="3268" y="4617"/>
                    <a:pt x="2734" y="4800"/>
                  </a:cubicBezTo>
                  <a:cubicBezTo>
                    <a:pt x="2395" y="3849"/>
                    <a:pt x="2398" y="3108"/>
                    <a:pt x="2753" y="2757"/>
                  </a:cubicBezTo>
                  <a:cubicBezTo>
                    <a:pt x="2933" y="2578"/>
                    <a:pt x="3213" y="2488"/>
                    <a:pt x="3572" y="2488"/>
                  </a:cubicBezTo>
                  <a:close/>
                  <a:moveTo>
                    <a:pt x="11137" y="2485"/>
                  </a:moveTo>
                  <a:cubicBezTo>
                    <a:pt x="11496" y="2485"/>
                    <a:pt x="11779" y="2576"/>
                    <a:pt x="11960" y="2757"/>
                  </a:cubicBezTo>
                  <a:cubicBezTo>
                    <a:pt x="12315" y="3108"/>
                    <a:pt x="12319" y="3849"/>
                    <a:pt x="11984" y="4800"/>
                  </a:cubicBezTo>
                  <a:cubicBezTo>
                    <a:pt x="11449" y="4617"/>
                    <a:pt x="10900" y="4473"/>
                    <a:pt x="10346" y="4371"/>
                  </a:cubicBezTo>
                  <a:cubicBezTo>
                    <a:pt x="10244" y="3814"/>
                    <a:pt x="10100" y="3268"/>
                    <a:pt x="9917" y="2734"/>
                  </a:cubicBezTo>
                  <a:cubicBezTo>
                    <a:pt x="10380" y="2568"/>
                    <a:pt x="10794" y="2485"/>
                    <a:pt x="11137" y="2485"/>
                  </a:cubicBezTo>
                  <a:close/>
                  <a:moveTo>
                    <a:pt x="4231" y="5261"/>
                  </a:moveTo>
                  <a:lnTo>
                    <a:pt x="4231" y="5261"/>
                  </a:lnTo>
                  <a:cubicBezTo>
                    <a:pt x="4200" y="5514"/>
                    <a:pt x="4173" y="5771"/>
                    <a:pt x="4157" y="6029"/>
                  </a:cubicBezTo>
                  <a:cubicBezTo>
                    <a:pt x="3986" y="6228"/>
                    <a:pt x="3822" y="6427"/>
                    <a:pt x="3670" y="6625"/>
                  </a:cubicBezTo>
                  <a:cubicBezTo>
                    <a:pt x="3447" y="6290"/>
                    <a:pt x="3249" y="5939"/>
                    <a:pt x="3069" y="5580"/>
                  </a:cubicBezTo>
                  <a:cubicBezTo>
                    <a:pt x="3451" y="5452"/>
                    <a:pt x="3837" y="5346"/>
                    <a:pt x="4231" y="5261"/>
                  </a:cubicBezTo>
                  <a:close/>
                  <a:moveTo>
                    <a:pt x="10482" y="5264"/>
                  </a:moveTo>
                  <a:lnTo>
                    <a:pt x="10482" y="5264"/>
                  </a:lnTo>
                  <a:cubicBezTo>
                    <a:pt x="10876" y="5346"/>
                    <a:pt x="11266" y="5452"/>
                    <a:pt x="11648" y="5580"/>
                  </a:cubicBezTo>
                  <a:cubicBezTo>
                    <a:pt x="11469" y="5939"/>
                    <a:pt x="11266" y="6290"/>
                    <a:pt x="11048" y="6629"/>
                  </a:cubicBezTo>
                  <a:cubicBezTo>
                    <a:pt x="10892" y="6427"/>
                    <a:pt x="10728" y="6228"/>
                    <a:pt x="10560" y="6029"/>
                  </a:cubicBezTo>
                  <a:cubicBezTo>
                    <a:pt x="10541" y="5771"/>
                    <a:pt x="10513" y="5514"/>
                    <a:pt x="10482" y="5264"/>
                  </a:cubicBezTo>
                  <a:close/>
                  <a:moveTo>
                    <a:pt x="2278" y="5896"/>
                  </a:moveTo>
                  <a:cubicBezTo>
                    <a:pt x="2523" y="6403"/>
                    <a:pt x="2812" y="6891"/>
                    <a:pt x="3132" y="7359"/>
                  </a:cubicBezTo>
                  <a:cubicBezTo>
                    <a:pt x="2812" y="7823"/>
                    <a:pt x="2523" y="8310"/>
                    <a:pt x="2278" y="8821"/>
                  </a:cubicBezTo>
                  <a:cubicBezTo>
                    <a:pt x="1369" y="8384"/>
                    <a:pt x="850" y="7858"/>
                    <a:pt x="850" y="7359"/>
                  </a:cubicBezTo>
                  <a:lnTo>
                    <a:pt x="846" y="7359"/>
                  </a:lnTo>
                  <a:cubicBezTo>
                    <a:pt x="846" y="6855"/>
                    <a:pt x="1365" y="6329"/>
                    <a:pt x="2278" y="5896"/>
                  </a:cubicBezTo>
                  <a:close/>
                  <a:moveTo>
                    <a:pt x="12436" y="5896"/>
                  </a:moveTo>
                  <a:cubicBezTo>
                    <a:pt x="13345" y="6329"/>
                    <a:pt x="13863" y="6855"/>
                    <a:pt x="13863" y="7359"/>
                  </a:cubicBezTo>
                  <a:cubicBezTo>
                    <a:pt x="13863" y="7862"/>
                    <a:pt x="13345" y="8384"/>
                    <a:pt x="12436" y="8817"/>
                  </a:cubicBezTo>
                  <a:lnTo>
                    <a:pt x="12436" y="8821"/>
                  </a:lnTo>
                  <a:cubicBezTo>
                    <a:pt x="12186" y="8314"/>
                    <a:pt x="11902" y="7823"/>
                    <a:pt x="11582" y="7359"/>
                  </a:cubicBezTo>
                  <a:cubicBezTo>
                    <a:pt x="11902" y="6891"/>
                    <a:pt x="12186" y="6403"/>
                    <a:pt x="12436" y="5896"/>
                  </a:cubicBezTo>
                  <a:close/>
                  <a:moveTo>
                    <a:pt x="3670" y="8088"/>
                  </a:moveTo>
                  <a:cubicBezTo>
                    <a:pt x="3822" y="8287"/>
                    <a:pt x="3986" y="8485"/>
                    <a:pt x="4157" y="8684"/>
                  </a:cubicBezTo>
                  <a:cubicBezTo>
                    <a:pt x="4173" y="8946"/>
                    <a:pt x="4200" y="9199"/>
                    <a:pt x="4231" y="9453"/>
                  </a:cubicBezTo>
                  <a:cubicBezTo>
                    <a:pt x="3837" y="9367"/>
                    <a:pt x="3451" y="9262"/>
                    <a:pt x="3069" y="9133"/>
                  </a:cubicBezTo>
                  <a:cubicBezTo>
                    <a:pt x="3249" y="8774"/>
                    <a:pt x="3447" y="8423"/>
                    <a:pt x="3670" y="8088"/>
                  </a:cubicBezTo>
                  <a:close/>
                  <a:moveTo>
                    <a:pt x="11048" y="8088"/>
                  </a:moveTo>
                  <a:cubicBezTo>
                    <a:pt x="11266" y="8423"/>
                    <a:pt x="11469" y="8774"/>
                    <a:pt x="11648" y="9133"/>
                  </a:cubicBezTo>
                  <a:cubicBezTo>
                    <a:pt x="11266" y="9262"/>
                    <a:pt x="10876" y="9367"/>
                    <a:pt x="10482" y="9453"/>
                  </a:cubicBezTo>
                  <a:cubicBezTo>
                    <a:pt x="10513" y="9199"/>
                    <a:pt x="10541" y="8946"/>
                    <a:pt x="10560" y="8684"/>
                  </a:cubicBezTo>
                  <a:cubicBezTo>
                    <a:pt x="10728" y="8485"/>
                    <a:pt x="10892" y="8287"/>
                    <a:pt x="11048" y="8088"/>
                  </a:cubicBezTo>
                  <a:close/>
                  <a:moveTo>
                    <a:pt x="7359" y="4952"/>
                  </a:moveTo>
                  <a:cubicBezTo>
                    <a:pt x="7698" y="4952"/>
                    <a:pt x="8026" y="4960"/>
                    <a:pt x="8341" y="4980"/>
                  </a:cubicBezTo>
                  <a:cubicBezTo>
                    <a:pt x="8583" y="5194"/>
                    <a:pt x="8825" y="5420"/>
                    <a:pt x="9059" y="5658"/>
                  </a:cubicBezTo>
                  <a:cubicBezTo>
                    <a:pt x="9297" y="5892"/>
                    <a:pt x="9519" y="6130"/>
                    <a:pt x="9734" y="6372"/>
                  </a:cubicBezTo>
                  <a:cubicBezTo>
                    <a:pt x="9753" y="6692"/>
                    <a:pt x="9765" y="7019"/>
                    <a:pt x="9765" y="7359"/>
                  </a:cubicBezTo>
                  <a:cubicBezTo>
                    <a:pt x="9765" y="7694"/>
                    <a:pt x="9753" y="8021"/>
                    <a:pt x="9734" y="8341"/>
                  </a:cubicBezTo>
                  <a:cubicBezTo>
                    <a:pt x="9523" y="8579"/>
                    <a:pt x="9297" y="8817"/>
                    <a:pt x="9059" y="9059"/>
                  </a:cubicBezTo>
                  <a:cubicBezTo>
                    <a:pt x="8821" y="9297"/>
                    <a:pt x="8583" y="9523"/>
                    <a:pt x="8341" y="9733"/>
                  </a:cubicBezTo>
                  <a:cubicBezTo>
                    <a:pt x="8026" y="9753"/>
                    <a:pt x="7694" y="9761"/>
                    <a:pt x="7359" y="9761"/>
                  </a:cubicBezTo>
                  <a:cubicBezTo>
                    <a:pt x="7023" y="9761"/>
                    <a:pt x="6692" y="9753"/>
                    <a:pt x="6376" y="9733"/>
                  </a:cubicBezTo>
                  <a:cubicBezTo>
                    <a:pt x="6134" y="9523"/>
                    <a:pt x="5896" y="9297"/>
                    <a:pt x="5658" y="9059"/>
                  </a:cubicBezTo>
                  <a:cubicBezTo>
                    <a:pt x="5421" y="8821"/>
                    <a:pt x="5194" y="8579"/>
                    <a:pt x="4984" y="8341"/>
                  </a:cubicBezTo>
                  <a:cubicBezTo>
                    <a:pt x="4964" y="8021"/>
                    <a:pt x="4953" y="7694"/>
                    <a:pt x="4953" y="7359"/>
                  </a:cubicBezTo>
                  <a:cubicBezTo>
                    <a:pt x="4953" y="7019"/>
                    <a:pt x="4964" y="6692"/>
                    <a:pt x="4984" y="6372"/>
                  </a:cubicBezTo>
                  <a:cubicBezTo>
                    <a:pt x="5194" y="6134"/>
                    <a:pt x="5421" y="5896"/>
                    <a:pt x="5658" y="5658"/>
                  </a:cubicBezTo>
                  <a:cubicBezTo>
                    <a:pt x="5896" y="5417"/>
                    <a:pt x="6134" y="5190"/>
                    <a:pt x="6376" y="4980"/>
                  </a:cubicBezTo>
                  <a:cubicBezTo>
                    <a:pt x="6692" y="4960"/>
                    <a:pt x="7019" y="4952"/>
                    <a:pt x="7359" y="4952"/>
                  </a:cubicBezTo>
                  <a:close/>
                  <a:moveTo>
                    <a:pt x="5261" y="10482"/>
                  </a:moveTo>
                  <a:lnTo>
                    <a:pt x="5261" y="10482"/>
                  </a:lnTo>
                  <a:cubicBezTo>
                    <a:pt x="5514" y="10513"/>
                    <a:pt x="5772" y="10541"/>
                    <a:pt x="6029" y="10560"/>
                  </a:cubicBezTo>
                  <a:cubicBezTo>
                    <a:pt x="6228" y="10732"/>
                    <a:pt x="6427" y="10892"/>
                    <a:pt x="6626" y="11048"/>
                  </a:cubicBezTo>
                  <a:cubicBezTo>
                    <a:pt x="6290" y="11266"/>
                    <a:pt x="5939" y="11465"/>
                    <a:pt x="5581" y="11644"/>
                  </a:cubicBezTo>
                  <a:cubicBezTo>
                    <a:pt x="5452" y="11266"/>
                    <a:pt x="5347" y="10876"/>
                    <a:pt x="5261" y="10482"/>
                  </a:cubicBezTo>
                  <a:close/>
                  <a:moveTo>
                    <a:pt x="9453" y="10486"/>
                  </a:moveTo>
                  <a:lnTo>
                    <a:pt x="9453" y="10486"/>
                  </a:lnTo>
                  <a:cubicBezTo>
                    <a:pt x="9371" y="10875"/>
                    <a:pt x="9262" y="11265"/>
                    <a:pt x="9134" y="11646"/>
                  </a:cubicBezTo>
                  <a:lnTo>
                    <a:pt x="9134" y="11646"/>
                  </a:lnTo>
                  <a:cubicBezTo>
                    <a:pt x="8772" y="11467"/>
                    <a:pt x="8426" y="11269"/>
                    <a:pt x="8088" y="11048"/>
                  </a:cubicBezTo>
                  <a:cubicBezTo>
                    <a:pt x="8287" y="10892"/>
                    <a:pt x="8486" y="10732"/>
                    <a:pt x="8685" y="10560"/>
                  </a:cubicBezTo>
                  <a:cubicBezTo>
                    <a:pt x="8946" y="10541"/>
                    <a:pt x="9199" y="10513"/>
                    <a:pt x="9453" y="10486"/>
                  </a:cubicBezTo>
                  <a:close/>
                  <a:moveTo>
                    <a:pt x="2734" y="9917"/>
                  </a:moveTo>
                  <a:lnTo>
                    <a:pt x="2734" y="9917"/>
                  </a:lnTo>
                  <a:cubicBezTo>
                    <a:pt x="3268" y="10096"/>
                    <a:pt x="3818" y="10240"/>
                    <a:pt x="4372" y="10342"/>
                  </a:cubicBezTo>
                  <a:cubicBezTo>
                    <a:pt x="4473" y="10899"/>
                    <a:pt x="4617" y="11445"/>
                    <a:pt x="4801" y="11980"/>
                  </a:cubicBezTo>
                  <a:cubicBezTo>
                    <a:pt x="4337" y="12144"/>
                    <a:pt x="3919" y="12227"/>
                    <a:pt x="3573" y="12227"/>
                  </a:cubicBezTo>
                  <a:cubicBezTo>
                    <a:pt x="3214" y="12227"/>
                    <a:pt x="2932" y="12138"/>
                    <a:pt x="2753" y="11960"/>
                  </a:cubicBezTo>
                  <a:lnTo>
                    <a:pt x="2757" y="11960"/>
                  </a:lnTo>
                  <a:cubicBezTo>
                    <a:pt x="2402" y="11605"/>
                    <a:pt x="2398" y="10864"/>
                    <a:pt x="2734" y="9917"/>
                  </a:cubicBezTo>
                  <a:close/>
                  <a:moveTo>
                    <a:pt x="11984" y="9917"/>
                  </a:moveTo>
                  <a:lnTo>
                    <a:pt x="11984" y="9917"/>
                  </a:lnTo>
                  <a:cubicBezTo>
                    <a:pt x="12319" y="10864"/>
                    <a:pt x="12315" y="11605"/>
                    <a:pt x="11960" y="11960"/>
                  </a:cubicBezTo>
                  <a:cubicBezTo>
                    <a:pt x="11779" y="12141"/>
                    <a:pt x="11496" y="12232"/>
                    <a:pt x="11137" y="12232"/>
                  </a:cubicBezTo>
                  <a:cubicBezTo>
                    <a:pt x="10794" y="12232"/>
                    <a:pt x="10380" y="12149"/>
                    <a:pt x="9917" y="11983"/>
                  </a:cubicBezTo>
                  <a:cubicBezTo>
                    <a:pt x="10100" y="11449"/>
                    <a:pt x="10244" y="10899"/>
                    <a:pt x="10346" y="10346"/>
                  </a:cubicBezTo>
                  <a:cubicBezTo>
                    <a:pt x="10900" y="10240"/>
                    <a:pt x="11449" y="10096"/>
                    <a:pt x="11984" y="9917"/>
                  </a:cubicBezTo>
                  <a:close/>
                  <a:moveTo>
                    <a:pt x="7359" y="11582"/>
                  </a:moveTo>
                  <a:cubicBezTo>
                    <a:pt x="7823" y="11902"/>
                    <a:pt x="8314" y="12186"/>
                    <a:pt x="8821" y="12436"/>
                  </a:cubicBezTo>
                  <a:cubicBezTo>
                    <a:pt x="8384" y="13344"/>
                    <a:pt x="7862" y="13867"/>
                    <a:pt x="7359" y="13867"/>
                  </a:cubicBezTo>
                  <a:cubicBezTo>
                    <a:pt x="6856" y="13867"/>
                    <a:pt x="6329" y="13344"/>
                    <a:pt x="5896" y="12436"/>
                  </a:cubicBezTo>
                  <a:cubicBezTo>
                    <a:pt x="6403" y="12186"/>
                    <a:pt x="6895" y="11902"/>
                    <a:pt x="7359" y="11582"/>
                  </a:cubicBezTo>
                  <a:close/>
                  <a:moveTo>
                    <a:pt x="7359" y="0"/>
                  </a:moveTo>
                  <a:cubicBezTo>
                    <a:pt x="6493" y="0"/>
                    <a:pt x="5705" y="686"/>
                    <a:pt x="5116" y="1946"/>
                  </a:cubicBezTo>
                  <a:cubicBezTo>
                    <a:pt x="4546" y="1741"/>
                    <a:pt x="4027" y="1638"/>
                    <a:pt x="3572" y="1638"/>
                  </a:cubicBezTo>
                  <a:cubicBezTo>
                    <a:pt x="2981" y="1638"/>
                    <a:pt x="2499" y="1811"/>
                    <a:pt x="2153" y="2156"/>
                  </a:cubicBezTo>
                  <a:cubicBezTo>
                    <a:pt x="1544" y="2765"/>
                    <a:pt x="1470" y="3810"/>
                    <a:pt x="1946" y="5116"/>
                  </a:cubicBezTo>
                  <a:cubicBezTo>
                    <a:pt x="687" y="5705"/>
                    <a:pt x="0" y="6493"/>
                    <a:pt x="0" y="7359"/>
                  </a:cubicBezTo>
                  <a:cubicBezTo>
                    <a:pt x="0" y="8220"/>
                    <a:pt x="687" y="9008"/>
                    <a:pt x="1946" y="9601"/>
                  </a:cubicBezTo>
                  <a:cubicBezTo>
                    <a:pt x="1474" y="10907"/>
                    <a:pt x="1544" y="11952"/>
                    <a:pt x="2153" y="12561"/>
                  </a:cubicBezTo>
                  <a:cubicBezTo>
                    <a:pt x="2500" y="12908"/>
                    <a:pt x="2983" y="13079"/>
                    <a:pt x="3572" y="13079"/>
                  </a:cubicBezTo>
                  <a:cubicBezTo>
                    <a:pt x="4025" y="13079"/>
                    <a:pt x="4547" y="12974"/>
                    <a:pt x="5116" y="12771"/>
                  </a:cubicBezTo>
                  <a:cubicBezTo>
                    <a:pt x="5705" y="14027"/>
                    <a:pt x="6493" y="14717"/>
                    <a:pt x="7359" y="14717"/>
                  </a:cubicBezTo>
                  <a:cubicBezTo>
                    <a:pt x="8221" y="14717"/>
                    <a:pt x="9008" y="14027"/>
                    <a:pt x="9601" y="12771"/>
                  </a:cubicBezTo>
                  <a:cubicBezTo>
                    <a:pt x="10170" y="12974"/>
                    <a:pt x="10689" y="13079"/>
                    <a:pt x="11141" y="13079"/>
                  </a:cubicBezTo>
                  <a:cubicBezTo>
                    <a:pt x="11734" y="13079"/>
                    <a:pt x="12214" y="12908"/>
                    <a:pt x="12561" y="12561"/>
                  </a:cubicBezTo>
                  <a:cubicBezTo>
                    <a:pt x="13169" y="11952"/>
                    <a:pt x="13243" y="10907"/>
                    <a:pt x="12767" y="9601"/>
                  </a:cubicBezTo>
                  <a:cubicBezTo>
                    <a:pt x="14027" y="9008"/>
                    <a:pt x="14713" y="8220"/>
                    <a:pt x="14713" y="7359"/>
                  </a:cubicBezTo>
                  <a:cubicBezTo>
                    <a:pt x="14713" y="6493"/>
                    <a:pt x="14027" y="5705"/>
                    <a:pt x="12767" y="5116"/>
                  </a:cubicBezTo>
                  <a:cubicBezTo>
                    <a:pt x="13239" y="3806"/>
                    <a:pt x="13169" y="2765"/>
                    <a:pt x="12561" y="2153"/>
                  </a:cubicBezTo>
                  <a:cubicBezTo>
                    <a:pt x="12215" y="1809"/>
                    <a:pt x="11733" y="1636"/>
                    <a:pt x="11142" y="1636"/>
                  </a:cubicBezTo>
                  <a:cubicBezTo>
                    <a:pt x="10687" y="1636"/>
                    <a:pt x="10167" y="1739"/>
                    <a:pt x="9597" y="1946"/>
                  </a:cubicBezTo>
                  <a:cubicBezTo>
                    <a:pt x="9008" y="686"/>
                    <a:pt x="8221" y="0"/>
                    <a:pt x="7359" y="0"/>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grpSp>
        <p:nvGrpSpPr>
          <p:cNvPr id="69" name="Google Shape;1014;p53"/>
          <p:cNvGrpSpPr/>
          <p:nvPr/>
        </p:nvGrpSpPr>
        <p:grpSpPr>
          <a:xfrm>
            <a:off x="3568403" y="2441885"/>
            <a:ext cx="789423" cy="789638"/>
            <a:chOff x="7222975" y="831150"/>
            <a:chExt cx="367850" cy="367950"/>
          </a:xfrm>
          <a:solidFill>
            <a:schemeClr val="bg1"/>
          </a:solidFill>
        </p:grpSpPr>
        <p:sp>
          <p:nvSpPr>
            <p:cNvPr id="70" name="Google Shape;1015;p53"/>
            <p:cNvSpPr/>
            <p:nvPr/>
          </p:nvSpPr>
          <p:spPr>
            <a:xfrm>
              <a:off x="7364900" y="976200"/>
              <a:ext cx="80950" cy="77775"/>
            </a:xfrm>
            <a:custGeom>
              <a:avLst/>
              <a:gdLst/>
              <a:ahLst/>
              <a:cxnLst/>
              <a:rect l="l" t="t" r="r" b="b"/>
              <a:pathLst>
                <a:path w="3238" h="3111" extrusionOk="0">
                  <a:moveTo>
                    <a:pt x="1672" y="1"/>
                  </a:moveTo>
                  <a:cubicBezTo>
                    <a:pt x="1044" y="1"/>
                    <a:pt x="479" y="382"/>
                    <a:pt x="243" y="960"/>
                  </a:cubicBezTo>
                  <a:cubicBezTo>
                    <a:pt x="1" y="1541"/>
                    <a:pt x="134" y="2212"/>
                    <a:pt x="578" y="2656"/>
                  </a:cubicBezTo>
                  <a:cubicBezTo>
                    <a:pt x="875" y="2953"/>
                    <a:pt x="1273" y="3111"/>
                    <a:pt x="1677" y="3111"/>
                  </a:cubicBezTo>
                  <a:cubicBezTo>
                    <a:pt x="1879" y="3111"/>
                    <a:pt x="2081" y="3072"/>
                    <a:pt x="2274" y="2992"/>
                  </a:cubicBezTo>
                  <a:cubicBezTo>
                    <a:pt x="2855" y="2754"/>
                    <a:pt x="3234" y="2184"/>
                    <a:pt x="3238" y="1557"/>
                  </a:cubicBezTo>
                  <a:cubicBezTo>
                    <a:pt x="3234" y="695"/>
                    <a:pt x="2540" y="1"/>
                    <a:pt x="1682" y="1"/>
                  </a:cubicBezTo>
                  <a:cubicBezTo>
                    <a:pt x="1679" y="1"/>
                    <a:pt x="1675" y="1"/>
                    <a:pt x="1672" y="1"/>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71" name="Google Shape;1016;p53"/>
            <p:cNvSpPr/>
            <p:nvPr/>
          </p:nvSpPr>
          <p:spPr>
            <a:xfrm>
              <a:off x="7222975" y="831150"/>
              <a:ext cx="367850" cy="367950"/>
            </a:xfrm>
            <a:custGeom>
              <a:avLst/>
              <a:gdLst/>
              <a:ahLst/>
              <a:cxnLst/>
              <a:rect l="l" t="t" r="r" b="b"/>
              <a:pathLst>
                <a:path w="14714" h="14718" extrusionOk="0">
                  <a:moveTo>
                    <a:pt x="7357" y="850"/>
                  </a:moveTo>
                  <a:cubicBezTo>
                    <a:pt x="7855" y="851"/>
                    <a:pt x="8381" y="1370"/>
                    <a:pt x="8817" y="2277"/>
                  </a:cubicBezTo>
                  <a:cubicBezTo>
                    <a:pt x="8306" y="2527"/>
                    <a:pt x="7819" y="2812"/>
                    <a:pt x="7355" y="3131"/>
                  </a:cubicBezTo>
                  <a:cubicBezTo>
                    <a:pt x="6887" y="2812"/>
                    <a:pt x="6399" y="2527"/>
                    <a:pt x="5892" y="2277"/>
                  </a:cubicBezTo>
                  <a:cubicBezTo>
                    <a:pt x="6329" y="1370"/>
                    <a:pt x="6854" y="851"/>
                    <a:pt x="7357" y="850"/>
                  </a:cubicBezTo>
                  <a:close/>
                  <a:moveTo>
                    <a:pt x="5580" y="3071"/>
                  </a:moveTo>
                  <a:cubicBezTo>
                    <a:pt x="5938" y="3250"/>
                    <a:pt x="6287" y="3448"/>
                    <a:pt x="6622" y="3666"/>
                  </a:cubicBezTo>
                  <a:cubicBezTo>
                    <a:pt x="6423" y="3822"/>
                    <a:pt x="6224" y="3985"/>
                    <a:pt x="6025" y="4153"/>
                  </a:cubicBezTo>
                  <a:cubicBezTo>
                    <a:pt x="5768" y="4173"/>
                    <a:pt x="5510" y="4200"/>
                    <a:pt x="5261" y="4231"/>
                  </a:cubicBezTo>
                  <a:cubicBezTo>
                    <a:pt x="5343" y="3838"/>
                    <a:pt x="5448" y="3448"/>
                    <a:pt x="5580" y="3071"/>
                  </a:cubicBezTo>
                  <a:close/>
                  <a:moveTo>
                    <a:pt x="9133" y="3069"/>
                  </a:moveTo>
                  <a:cubicBezTo>
                    <a:pt x="9262" y="3447"/>
                    <a:pt x="9367" y="3837"/>
                    <a:pt x="9453" y="4231"/>
                  </a:cubicBezTo>
                  <a:lnTo>
                    <a:pt x="9449" y="4231"/>
                  </a:lnTo>
                  <a:cubicBezTo>
                    <a:pt x="9199" y="4200"/>
                    <a:pt x="8942" y="4173"/>
                    <a:pt x="8681" y="4153"/>
                  </a:cubicBezTo>
                  <a:cubicBezTo>
                    <a:pt x="8486" y="3985"/>
                    <a:pt x="8283" y="3822"/>
                    <a:pt x="8084" y="3666"/>
                  </a:cubicBezTo>
                  <a:cubicBezTo>
                    <a:pt x="8423" y="3447"/>
                    <a:pt x="8770" y="3244"/>
                    <a:pt x="9133" y="3069"/>
                  </a:cubicBezTo>
                  <a:close/>
                  <a:moveTo>
                    <a:pt x="3572" y="2488"/>
                  </a:moveTo>
                  <a:cubicBezTo>
                    <a:pt x="3919" y="2488"/>
                    <a:pt x="4337" y="2570"/>
                    <a:pt x="4797" y="2734"/>
                  </a:cubicBezTo>
                  <a:cubicBezTo>
                    <a:pt x="4617" y="3268"/>
                    <a:pt x="4473" y="3814"/>
                    <a:pt x="4368" y="4371"/>
                  </a:cubicBezTo>
                  <a:cubicBezTo>
                    <a:pt x="3814" y="4473"/>
                    <a:pt x="3268" y="4617"/>
                    <a:pt x="2734" y="4800"/>
                  </a:cubicBezTo>
                  <a:cubicBezTo>
                    <a:pt x="2395" y="3849"/>
                    <a:pt x="2398" y="3108"/>
                    <a:pt x="2753" y="2757"/>
                  </a:cubicBezTo>
                  <a:cubicBezTo>
                    <a:pt x="2933" y="2578"/>
                    <a:pt x="3213" y="2488"/>
                    <a:pt x="3572" y="2488"/>
                  </a:cubicBezTo>
                  <a:close/>
                  <a:moveTo>
                    <a:pt x="11137" y="2485"/>
                  </a:moveTo>
                  <a:cubicBezTo>
                    <a:pt x="11496" y="2485"/>
                    <a:pt x="11779" y="2576"/>
                    <a:pt x="11960" y="2757"/>
                  </a:cubicBezTo>
                  <a:cubicBezTo>
                    <a:pt x="12315" y="3108"/>
                    <a:pt x="12319" y="3849"/>
                    <a:pt x="11984" y="4800"/>
                  </a:cubicBezTo>
                  <a:cubicBezTo>
                    <a:pt x="11449" y="4617"/>
                    <a:pt x="10900" y="4473"/>
                    <a:pt x="10346" y="4371"/>
                  </a:cubicBezTo>
                  <a:cubicBezTo>
                    <a:pt x="10244" y="3814"/>
                    <a:pt x="10100" y="3268"/>
                    <a:pt x="9917" y="2734"/>
                  </a:cubicBezTo>
                  <a:cubicBezTo>
                    <a:pt x="10380" y="2568"/>
                    <a:pt x="10794" y="2485"/>
                    <a:pt x="11137" y="2485"/>
                  </a:cubicBezTo>
                  <a:close/>
                  <a:moveTo>
                    <a:pt x="4231" y="5261"/>
                  </a:moveTo>
                  <a:lnTo>
                    <a:pt x="4231" y="5261"/>
                  </a:lnTo>
                  <a:cubicBezTo>
                    <a:pt x="4200" y="5514"/>
                    <a:pt x="4173" y="5771"/>
                    <a:pt x="4157" y="6029"/>
                  </a:cubicBezTo>
                  <a:cubicBezTo>
                    <a:pt x="3986" y="6228"/>
                    <a:pt x="3822" y="6427"/>
                    <a:pt x="3670" y="6625"/>
                  </a:cubicBezTo>
                  <a:cubicBezTo>
                    <a:pt x="3447" y="6290"/>
                    <a:pt x="3249" y="5939"/>
                    <a:pt x="3069" y="5580"/>
                  </a:cubicBezTo>
                  <a:cubicBezTo>
                    <a:pt x="3451" y="5452"/>
                    <a:pt x="3837" y="5346"/>
                    <a:pt x="4231" y="5261"/>
                  </a:cubicBezTo>
                  <a:close/>
                  <a:moveTo>
                    <a:pt x="10482" y="5264"/>
                  </a:moveTo>
                  <a:lnTo>
                    <a:pt x="10482" y="5264"/>
                  </a:lnTo>
                  <a:cubicBezTo>
                    <a:pt x="10876" y="5346"/>
                    <a:pt x="11266" y="5452"/>
                    <a:pt x="11648" y="5580"/>
                  </a:cubicBezTo>
                  <a:cubicBezTo>
                    <a:pt x="11469" y="5939"/>
                    <a:pt x="11266" y="6290"/>
                    <a:pt x="11048" y="6629"/>
                  </a:cubicBezTo>
                  <a:cubicBezTo>
                    <a:pt x="10892" y="6427"/>
                    <a:pt x="10728" y="6228"/>
                    <a:pt x="10560" y="6029"/>
                  </a:cubicBezTo>
                  <a:cubicBezTo>
                    <a:pt x="10541" y="5771"/>
                    <a:pt x="10513" y="5514"/>
                    <a:pt x="10482" y="5264"/>
                  </a:cubicBezTo>
                  <a:close/>
                  <a:moveTo>
                    <a:pt x="2278" y="5896"/>
                  </a:moveTo>
                  <a:cubicBezTo>
                    <a:pt x="2523" y="6403"/>
                    <a:pt x="2812" y="6891"/>
                    <a:pt x="3132" y="7359"/>
                  </a:cubicBezTo>
                  <a:cubicBezTo>
                    <a:pt x="2812" y="7823"/>
                    <a:pt x="2523" y="8310"/>
                    <a:pt x="2278" y="8821"/>
                  </a:cubicBezTo>
                  <a:cubicBezTo>
                    <a:pt x="1369" y="8384"/>
                    <a:pt x="850" y="7858"/>
                    <a:pt x="850" y="7359"/>
                  </a:cubicBezTo>
                  <a:lnTo>
                    <a:pt x="846" y="7359"/>
                  </a:lnTo>
                  <a:cubicBezTo>
                    <a:pt x="846" y="6855"/>
                    <a:pt x="1365" y="6329"/>
                    <a:pt x="2278" y="5896"/>
                  </a:cubicBezTo>
                  <a:close/>
                  <a:moveTo>
                    <a:pt x="12436" y="5896"/>
                  </a:moveTo>
                  <a:cubicBezTo>
                    <a:pt x="13345" y="6329"/>
                    <a:pt x="13863" y="6855"/>
                    <a:pt x="13863" y="7359"/>
                  </a:cubicBezTo>
                  <a:cubicBezTo>
                    <a:pt x="13863" y="7862"/>
                    <a:pt x="13345" y="8384"/>
                    <a:pt x="12436" y="8817"/>
                  </a:cubicBezTo>
                  <a:lnTo>
                    <a:pt x="12436" y="8821"/>
                  </a:lnTo>
                  <a:cubicBezTo>
                    <a:pt x="12186" y="8314"/>
                    <a:pt x="11902" y="7823"/>
                    <a:pt x="11582" y="7359"/>
                  </a:cubicBezTo>
                  <a:cubicBezTo>
                    <a:pt x="11902" y="6891"/>
                    <a:pt x="12186" y="6403"/>
                    <a:pt x="12436" y="5896"/>
                  </a:cubicBezTo>
                  <a:close/>
                  <a:moveTo>
                    <a:pt x="3670" y="8088"/>
                  </a:moveTo>
                  <a:cubicBezTo>
                    <a:pt x="3822" y="8287"/>
                    <a:pt x="3986" y="8485"/>
                    <a:pt x="4157" y="8684"/>
                  </a:cubicBezTo>
                  <a:cubicBezTo>
                    <a:pt x="4173" y="8946"/>
                    <a:pt x="4200" y="9199"/>
                    <a:pt x="4231" y="9453"/>
                  </a:cubicBezTo>
                  <a:cubicBezTo>
                    <a:pt x="3837" y="9367"/>
                    <a:pt x="3451" y="9262"/>
                    <a:pt x="3069" y="9133"/>
                  </a:cubicBezTo>
                  <a:cubicBezTo>
                    <a:pt x="3249" y="8774"/>
                    <a:pt x="3447" y="8423"/>
                    <a:pt x="3670" y="8088"/>
                  </a:cubicBezTo>
                  <a:close/>
                  <a:moveTo>
                    <a:pt x="11048" y="8088"/>
                  </a:moveTo>
                  <a:cubicBezTo>
                    <a:pt x="11266" y="8423"/>
                    <a:pt x="11469" y="8774"/>
                    <a:pt x="11648" y="9133"/>
                  </a:cubicBezTo>
                  <a:cubicBezTo>
                    <a:pt x="11266" y="9262"/>
                    <a:pt x="10876" y="9367"/>
                    <a:pt x="10482" y="9453"/>
                  </a:cubicBezTo>
                  <a:cubicBezTo>
                    <a:pt x="10513" y="9199"/>
                    <a:pt x="10541" y="8946"/>
                    <a:pt x="10560" y="8684"/>
                  </a:cubicBezTo>
                  <a:cubicBezTo>
                    <a:pt x="10728" y="8485"/>
                    <a:pt x="10892" y="8287"/>
                    <a:pt x="11048" y="8088"/>
                  </a:cubicBezTo>
                  <a:close/>
                  <a:moveTo>
                    <a:pt x="7359" y="4952"/>
                  </a:moveTo>
                  <a:cubicBezTo>
                    <a:pt x="7698" y="4952"/>
                    <a:pt x="8026" y="4960"/>
                    <a:pt x="8341" y="4980"/>
                  </a:cubicBezTo>
                  <a:cubicBezTo>
                    <a:pt x="8583" y="5194"/>
                    <a:pt x="8825" y="5420"/>
                    <a:pt x="9059" y="5658"/>
                  </a:cubicBezTo>
                  <a:cubicBezTo>
                    <a:pt x="9297" y="5892"/>
                    <a:pt x="9519" y="6130"/>
                    <a:pt x="9734" y="6372"/>
                  </a:cubicBezTo>
                  <a:cubicBezTo>
                    <a:pt x="9753" y="6692"/>
                    <a:pt x="9765" y="7019"/>
                    <a:pt x="9765" y="7359"/>
                  </a:cubicBezTo>
                  <a:cubicBezTo>
                    <a:pt x="9765" y="7694"/>
                    <a:pt x="9753" y="8021"/>
                    <a:pt x="9734" y="8341"/>
                  </a:cubicBezTo>
                  <a:cubicBezTo>
                    <a:pt x="9523" y="8579"/>
                    <a:pt x="9297" y="8817"/>
                    <a:pt x="9059" y="9059"/>
                  </a:cubicBezTo>
                  <a:cubicBezTo>
                    <a:pt x="8821" y="9297"/>
                    <a:pt x="8583" y="9523"/>
                    <a:pt x="8341" y="9733"/>
                  </a:cubicBezTo>
                  <a:cubicBezTo>
                    <a:pt x="8026" y="9753"/>
                    <a:pt x="7694" y="9761"/>
                    <a:pt x="7359" y="9761"/>
                  </a:cubicBezTo>
                  <a:cubicBezTo>
                    <a:pt x="7023" y="9761"/>
                    <a:pt x="6692" y="9753"/>
                    <a:pt x="6376" y="9733"/>
                  </a:cubicBezTo>
                  <a:cubicBezTo>
                    <a:pt x="6134" y="9523"/>
                    <a:pt x="5896" y="9297"/>
                    <a:pt x="5658" y="9059"/>
                  </a:cubicBezTo>
                  <a:cubicBezTo>
                    <a:pt x="5421" y="8821"/>
                    <a:pt x="5194" y="8579"/>
                    <a:pt x="4984" y="8341"/>
                  </a:cubicBezTo>
                  <a:cubicBezTo>
                    <a:pt x="4964" y="8021"/>
                    <a:pt x="4953" y="7694"/>
                    <a:pt x="4953" y="7359"/>
                  </a:cubicBezTo>
                  <a:cubicBezTo>
                    <a:pt x="4953" y="7019"/>
                    <a:pt x="4964" y="6692"/>
                    <a:pt x="4984" y="6372"/>
                  </a:cubicBezTo>
                  <a:cubicBezTo>
                    <a:pt x="5194" y="6134"/>
                    <a:pt x="5421" y="5896"/>
                    <a:pt x="5658" y="5658"/>
                  </a:cubicBezTo>
                  <a:cubicBezTo>
                    <a:pt x="5896" y="5417"/>
                    <a:pt x="6134" y="5190"/>
                    <a:pt x="6376" y="4980"/>
                  </a:cubicBezTo>
                  <a:cubicBezTo>
                    <a:pt x="6692" y="4960"/>
                    <a:pt x="7019" y="4952"/>
                    <a:pt x="7359" y="4952"/>
                  </a:cubicBezTo>
                  <a:close/>
                  <a:moveTo>
                    <a:pt x="5261" y="10482"/>
                  </a:moveTo>
                  <a:lnTo>
                    <a:pt x="5261" y="10482"/>
                  </a:lnTo>
                  <a:cubicBezTo>
                    <a:pt x="5514" y="10513"/>
                    <a:pt x="5772" y="10541"/>
                    <a:pt x="6029" y="10560"/>
                  </a:cubicBezTo>
                  <a:cubicBezTo>
                    <a:pt x="6228" y="10732"/>
                    <a:pt x="6427" y="10892"/>
                    <a:pt x="6626" y="11048"/>
                  </a:cubicBezTo>
                  <a:cubicBezTo>
                    <a:pt x="6290" y="11266"/>
                    <a:pt x="5939" y="11465"/>
                    <a:pt x="5581" y="11644"/>
                  </a:cubicBezTo>
                  <a:cubicBezTo>
                    <a:pt x="5452" y="11266"/>
                    <a:pt x="5347" y="10876"/>
                    <a:pt x="5261" y="10482"/>
                  </a:cubicBezTo>
                  <a:close/>
                  <a:moveTo>
                    <a:pt x="9453" y="10486"/>
                  </a:moveTo>
                  <a:lnTo>
                    <a:pt x="9453" y="10486"/>
                  </a:lnTo>
                  <a:cubicBezTo>
                    <a:pt x="9371" y="10875"/>
                    <a:pt x="9262" y="11265"/>
                    <a:pt x="9134" y="11646"/>
                  </a:cubicBezTo>
                  <a:lnTo>
                    <a:pt x="9134" y="11646"/>
                  </a:lnTo>
                  <a:cubicBezTo>
                    <a:pt x="8772" y="11467"/>
                    <a:pt x="8426" y="11269"/>
                    <a:pt x="8088" y="11048"/>
                  </a:cubicBezTo>
                  <a:cubicBezTo>
                    <a:pt x="8287" y="10892"/>
                    <a:pt x="8486" y="10732"/>
                    <a:pt x="8685" y="10560"/>
                  </a:cubicBezTo>
                  <a:cubicBezTo>
                    <a:pt x="8946" y="10541"/>
                    <a:pt x="9199" y="10513"/>
                    <a:pt x="9453" y="10486"/>
                  </a:cubicBezTo>
                  <a:close/>
                  <a:moveTo>
                    <a:pt x="2734" y="9917"/>
                  </a:moveTo>
                  <a:lnTo>
                    <a:pt x="2734" y="9917"/>
                  </a:lnTo>
                  <a:cubicBezTo>
                    <a:pt x="3268" y="10096"/>
                    <a:pt x="3818" y="10240"/>
                    <a:pt x="4372" y="10342"/>
                  </a:cubicBezTo>
                  <a:cubicBezTo>
                    <a:pt x="4473" y="10899"/>
                    <a:pt x="4617" y="11445"/>
                    <a:pt x="4801" y="11980"/>
                  </a:cubicBezTo>
                  <a:cubicBezTo>
                    <a:pt x="4337" y="12144"/>
                    <a:pt x="3919" y="12227"/>
                    <a:pt x="3573" y="12227"/>
                  </a:cubicBezTo>
                  <a:cubicBezTo>
                    <a:pt x="3214" y="12227"/>
                    <a:pt x="2932" y="12138"/>
                    <a:pt x="2753" y="11960"/>
                  </a:cubicBezTo>
                  <a:lnTo>
                    <a:pt x="2757" y="11960"/>
                  </a:lnTo>
                  <a:cubicBezTo>
                    <a:pt x="2402" y="11605"/>
                    <a:pt x="2398" y="10864"/>
                    <a:pt x="2734" y="9917"/>
                  </a:cubicBezTo>
                  <a:close/>
                  <a:moveTo>
                    <a:pt x="11984" y="9917"/>
                  </a:moveTo>
                  <a:lnTo>
                    <a:pt x="11984" y="9917"/>
                  </a:lnTo>
                  <a:cubicBezTo>
                    <a:pt x="12319" y="10864"/>
                    <a:pt x="12315" y="11605"/>
                    <a:pt x="11960" y="11960"/>
                  </a:cubicBezTo>
                  <a:cubicBezTo>
                    <a:pt x="11779" y="12141"/>
                    <a:pt x="11496" y="12232"/>
                    <a:pt x="11137" y="12232"/>
                  </a:cubicBezTo>
                  <a:cubicBezTo>
                    <a:pt x="10794" y="12232"/>
                    <a:pt x="10380" y="12149"/>
                    <a:pt x="9917" y="11983"/>
                  </a:cubicBezTo>
                  <a:cubicBezTo>
                    <a:pt x="10100" y="11449"/>
                    <a:pt x="10244" y="10899"/>
                    <a:pt x="10346" y="10346"/>
                  </a:cubicBezTo>
                  <a:cubicBezTo>
                    <a:pt x="10900" y="10240"/>
                    <a:pt x="11449" y="10096"/>
                    <a:pt x="11984" y="9917"/>
                  </a:cubicBezTo>
                  <a:close/>
                  <a:moveTo>
                    <a:pt x="7359" y="11582"/>
                  </a:moveTo>
                  <a:cubicBezTo>
                    <a:pt x="7823" y="11902"/>
                    <a:pt x="8314" y="12186"/>
                    <a:pt x="8821" y="12436"/>
                  </a:cubicBezTo>
                  <a:cubicBezTo>
                    <a:pt x="8384" y="13344"/>
                    <a:pt x="7862" y="13867"/>
                    <a:pt x="7359" y="13867"/>
                  </a:cubicBezTo>
                  <a:cubicBezTo>
                    <a:pt x="6856" y="13867"/>
                    <a:pt x="6329" y="13344"/>
                    <a:pt x="5896" y="12436"/>
                  </a:cubicBezTo>
                  <a:cubicBezTo>
                    <a:pt x="6403" y="12186"/>
                    <a:pt x="6895" y="11902"/>
                    <a:pt x="7359" y="11582"/>
                  </a:cubicBezTo>
                  <a:close/>
                  <a:moveTo>
                    <a:pt x="7359" y="0"/>
                  </a:moveTo>
                  <a:cubicBezTo>
                    <a:pt x="6493" y="0"/>
                    <a:pt x="5705" y="686"/>
                    <a:pt x="5116" y="1946"/>
                  </a:cubicBezTo>
                  <a:cubicBezTo>
                    <a:pt x="4546" y="1741"/>
                    <a:pt x="4027" y="1638"/>
                    <a:pt x="3572" y="1638"/>
                  </a:cubicBezTo>
                  <a:cubicBezTo>
                    <a:pt x="2981" y="1638"/>
                    <a:pt x="2499" y="1811"/>
                    <a:pt x="2153" y="2156"/>
                  </a:cubicBezTo>
                  <a:cubicBezTo>
                    <a:pt x="1544" y="2765"/>
                    <a:pt x="1470" y="3810"/>
                    <a:pt x="1946" y="5116"/>
                  </a:cubicBezTo>
                  <a:cubicBezTo>
                    <a:pt x="687" y="5705"/>
                    <a:pt x="0" y="6493"/>
                    <a:pt x="0" y="7359"/>
                  </a:cubicBezTo>
                  <a:cubicBezTo>
                    <a:pt x="0" y="8220"/>
                    <a:pt x="687" y="9008"/>
                    <a:pt x="1946" y="9601"/>
                  </a:cubicBezTo>
                  <a:cubicBezTo>
                    <a:pt x="1474" y="10907"/>
                    <a:pt x="1544" y="11952"/>
                    <a:pt x="2153" y="12561"/>
                  </a:cubicBezTo>
                  <a:cubicBezTo>
                    <a:pt x="2500" y="12908"/>
                    <a:pt x="2983" y="13079"/>
                    <a:pt x="3572" y="13079"/>
                  </a:cubicBezTo>
                  <a:cubicBezTo>
                    <a:pt x="4025" y="13079"/>
                    <a:pt x="4547" y="12974"/>
                    <a:pt x="5116" y="12771"/>
                  </a:cubicBezTo>
                  <a:cubicBezTo>
                    <a:pt x="5705" y="14027"/>
                    <a:pt x="6493" y="14717"/>
                    <a:pt x="7359" y="14717"/>
                  </a:cubicBezTo>
                  <a:cubicBezTo>
                    <a:pt x="8221" y="14717"/>
                    <a:pt x="9008" y="14027"/>
                    <a:pt x="9601" y="12771"/>
                  </a:cubicBezTo>
                  <a:cubicBezTo>
                    <a:pt x="10170" y="12974"/>
                    <a:pt x="10689" y="13079"/>
                    <a:pt x="11141" y="13079"/>
                  </a:cubicBezTo>
                  <a:cubicBezTo>
                    <a:pt x="11734" y="13079"/>
                    <a:pt x="12214" y="12908"/>
                    <a:pt x="12561" y="12561"/>
                  </a:cubicBezTo>
                  <a:cubicBezTo>
                    <a:pt x="13169" y="11952"/>
                    <a:pt x="13243" y="10907"/>
                    <a:pt x="12767" y="9601"/>
                  </a:cubicBezTo>
                  <a:cubicBezTo>
                    <a:pt x="14027" y="9008"/>
                    <a:pt x="14713" y="8220"/>
                    <a:pt x="14713" y="7359"/>
                  </a:cubicBezTo>
                  <a:cubicBezTo>
                    <a:pt x="14713" y="6493"/>
                    <a:pt x="14027" y="5705"/>
                    <a:pt x="12767" y="5116"/>
                  </a:cubicBezTo>
                  <a:cubicBezTo>
                    <a:pt x="13239" y="3806"/>
                    <a:pt x="13169" y="2765"/>
                    <a:pt x="12561" y="2153"/>
                  </a:cubicBezTo>
                  <a:cubicBezTo>
                    <a:pt x="12215" y="1809"/>
                    <a:pt x="11733" y="1636"/>
                    <a:pt x="11142" y="1636"/>
                  </a:cubicBezTo>
                  <a:cubicBezTo>
                    <a:pt x="10687" y="1636"/>
                    <a:pt x="10167" y="1739"/>
                    <a:pt x="9597" y="1946"/>
                  </a:cubicBezTo>
                  <a:cubicBezTo>
                    <a:pt x="9008" y="686"/>
                    <a:pt x="8221" y="0"/>
                    <a:pt x="7359" y="0"/>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grpSp>
        <p:nvGrpSpPr>
          <p:cNvPr id="75" name="Google Shape;1014;p53"/>
          <p:cNvGrpSpPr/>
          <p:nvPr/>
        </p:nvGrpSpPr>
        <p:grpSpPr>
          <a:xfrm>
            <a:off x="6138773" y="2441804"/>
            <a:ext cx="789423" cy="789638"/>
            <a:chOff x="7222975" y="831150"/>
            <a:chExt cx="367850" cy="367950"/>
          </a:xfrm>
          <a:solidFill>
            <a:schemeClr val="bg1"/>
          </a:solidFill>
        </p:grpSpPr>
        <p:sp>
          <p:nvSpPr>
            <p:cNvPr id="76" name="Google Shape;1015;p53"/>
            <p:cNvSpPr/>
            <p:nvPr/>
          </p:nvSpPr>
          <p:spPr>
            <a:xfrm>
              <a:off x="7364900" y="976200"/>
              <a:ext cx="80950" cy="77775"/>
            </a:xfrm>
            <a:custGeom>
              <a:avLst/>
              <a:gdLst/>
              <a:ahLst/>
              <a:cxnLst/>
              <a:rect l="l" t="t" r="r" b="b"/>
              <a:pathLst>
                <a:path w="3238" h="3111" extrusionOk="0">
                  <a:moveTo>
                    <a:pt x="1672" y="1"/>
                  </a:moveTo>
                  <a:cubicBezTo>
                    <a:pt x="1044" y="1"/>
                    <a:pt x="479" y="382"/>
                    <a:pt x="243" y="960"/>
                  </a:cubicBezTo>
                  <a:cubicBezTo>
                    <a:pt x="1" y="1541"/>
                    <a:pt x="134" y="2212"/>
                    <a:pt x="578" y="2656"/>
                  </a:cubicBezTo>
                  <a:cubicBezTo>
                    <a:pt x="875" y="2953"/>
                    <a:pt x="1273" y="3111"/>
                    <a:pt x="1677" y="3111"/>
                  </a:cubicBezTo>
                  <a:cubicBezTo>
                    <a:pt x="1879" y="3111"/>
                    <a:pt x="2081" y="3072"/>
                    <a:pt x="2274" y="2992"/>
                  </a:cubicBezTo>
                  <a:cubicBezTo>
                    <a:pt x="2855" y="2754"/>
                    <a:pt x="3234" y="2184"/>
                    <a:pt x="3238" y="1557"/>
                  </a:cubicBezTo>
                  <a:cubicBezTo>
                    <a:pt x="3234" y="695"/>
                    <a:pt x="2540" y="1"/>
                    <a:pt x="1682" y="1"/>
                  </a:cubicBezTo>
                  <a:cubicBezTo>
                    <a:pt x="1679" y="1"/>
                    <a:pt x="1675" y="1"/>
                    <a:pt x="1672" y="1"/>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77" name="Google Shape;1016;p53"/>
            <p:cNvSpPr/>
            <p:nvPr/>
          </p:nvSpPr>
          <p:spPr>
            <a:xfrm>
              <a:off x="7222975" y="831150"/>
              <a:ext cx="367850" cy="367950"/>
            </a:xfrm>
            <a:custGeom>
              <a:avLst/>
              <a:gdLst/>
              <a:ahLst/>
              <a:cxnLst/>
              <a:rect l="l" t="t" r="r" b="b"/>
              <a:pathLst>
                <a:path w="14714" h="14718" extrusionOk="0">
                  <a:moveTo>
                    <a:pt x="7357" y="850"/>
                  </a:moveTo>
                  <a:cubicBezTo>
                    <a:pt x="7855" y="851"/>
                    <a:pt x="8381" y="1370"/>
                    <a:pt x="8817" y="2277"/>
                  </a:cubicBezTo>
                  <a:cubicBezTo>
                    <a:pt x="8306" y="2527"/>
                    <a:pt x="7819" y="2812"/>
                    <a:pt x="7355" y="3131"/>
                  </a:cubicBezTo>
                  <a:cubicBezTo>
                    <a:pt x="6887" y="2812"/>
                    <a:pt x="6399" y="2527"/>
                    <a:pt x="5892" y="2277"/>
                  </a:cubicBezTo>
                  <a:cubicBezTo>
                    <a:pt x="6329" y="1370"/>
                    <a:pt x="6854" y="851"/>
                    <a:pt x="7357" y="850"/>
                  </a:cubicBezTo>
                  <a:close/>
                  <a:moveTo>
                    <a:pt x="5580" y="3071"/>
                  </a:moveTo>
                  <a:cubicBezTo>
                    <a:pt x="5938" y="3250"/>
                    <a:pt x="6287" y="3448"/>
                    <a:pt x="6622" y="3666"/>
                  </a:cubicBezTo>
                  <a:cubicBezTo>
                    <a:pt x="6423" y="3822"/>
                    <a:pt x="6224" y="3985"/>
                    <a:pt x="6025" y="4153"/>
                  </a:cubicBezTo>
                  <a:cubicBezTo>
                    <a:pt x="5768" y="4173"/>
                    <a:pt x="5510" y="4200"/>
                    <a:pt x="5261" y="4231"/>
                  </a:cubicBezTo>
                  <a:cubicBezTo>
                    <a:pt x="5343" y="3838"/>
                    <a:pt x="5448" y="3448"/>
                    <a:pt x="5580" y="3071"/>
                  </a:cubicBezTo>
                  <a:close/>
                  <a:moveTo>
                    <a:pt x="9133" y="3069"/>
                  </a:moveTo>
                  <a:cubicBezTo>
                    <a:pt x="9262" y="3447"/>
                    <a:pt x="9367" y="3837"/>
                    <a:pt x="9453" y="4231"/>
                  </a:cubicBezTo>
                  <a:lnTo>
                    <a:pt x="9449" y="4231"/>
                  </a:lnTo>
                  <a:cubicBezTo>
                    <a:pt x="9199" y="4200"/>
                    <a:pt x="8942" y="4173"/>
                    <a:pt x="8681" y="4153"/>
                  </a:cubicBezTo>
                  <a:cubicBezTo>
                    <a:pt x="8486" y="3985"/>
                    <a:pt x="8283" y="3822"/>
                    <a:pt x="8084" y="3666"/>
                  </a:cubicBezTo>
                  <a:cubicBezTo>
                    <a:pt x="8423" y="3447"/>
                    <a:pt x="8770" y="3244"/>
                    <a:pt x="9133" y="3069"/>
                  </a:cubicBezTo>
                  <a:close/>
                  <a:moveTo>
                    <a:pt x="3572" y="2488"/>
                  </a:moveTo>
                  <a:cubicBezTo>
                    <a:pt x="3919" y="2488"/>
                    <a:pt x="4337" y="2570"/>
                    <a:pt x="4797" y="2734"/>
                  </a:cubicBezTo>
                  <a:cubicBezTo>
                    <a:pt x="4617" y="3268"/>
                    <a:pt x="4473" y="3814"/>
                    <a:pt x="4368" y="4371"/>
                  </a:cubicBezTo>
                  <a:cubicBezTo>
                    <a:pt x="3814" y="4473"/>
                    <a:pt x="3268" y="4617"/>
                    <a:pt x="2734" y="4800"/>
                  </a:cubicBezTo>
                  <a:cubicBezTo>
                    <a:pt x="2395" y="3849"/>
                    <a:pt x="2398" y="3108"/>
                    <a:pt x="2753" y="2757"/>
                  </a:cubicBezTo>
                  <a:cubicBezTo>
                    <a:pt x="2933" y="2578"/>
                    <a:pt x="3213" y="2488"/>
                    <a:pt x="3572" y="2488"/>
                  </a:cubicBezTo>
                  <a:close/>
                  <a:moveTo>
                    <a:pt x="11137" y="2485"/>
                  </a:moveTo>
                  <a:cubicBezTo>
                    <a:pt x="11496" y="2485"/>
                    <a:pt x="11779" y="2576"/>
                    <a:pt x="11960" y="2757"/>
                  </a:cubicBezTo>
                  <a:cubicBezTo>
                    <a:pt x="12315" y="3108"/>
                    <a:pt x="12319" y="3849"/>
                    <a:pt x="11984" y="4800"/>
                  </a:cubicBezTo>
                  <a:cubicBezTo>
                    <a:pt x="11449" y="4617"/>
                    <a:pt x="10900" y="4473"/>
                    <a:pt x="10346" y="4371"/>
                  </a:cubicBezTo>
                  <a:cubicBezTo>
                    <a:pt x="10244" y="3814"/>
                    <a:pt x="10100" y="3268"/>
                    <a:pt x="9917" y="2734"/>
                  </a:cubicBezTo>
                  <a:cubicBezTo>
                    <a:pt x="10380" y="2568"/>
                    <a:pt x="10794" y="2485"/>
                    <a:pt x="11137" y="2485"/>
                  </a:cubicBezTo>
                  <a:close/>
                  <a:moveTo>
                    <a:pt x="4231" y="5261"/>
                  </a:moveTo>
                  <a:lnTo>
                    <a:pt x="4231" y="5261"/>
                  </a:lnTo>
                  <a:cubicBezTo>
                    <a:pt x="4200" y="5514"/>
                    <a:pt x="4173" y="5771"/>
                    <a:pt x="4157" y="6029"/>
                  </a:cubicBezTo>
                  <a:cubicBezTo>
                    <a:pt x="3986" y="6228"/>
                    <a:pt x="3822" y="6427"/>
                    <a:pt x="3670" y="6625"/>
                  </a:cubicBezTo>
                  <a:cubicBezTo>
                    <a:pt x="3447" y="6290"/>
                    <a:pt x="3249" y="5939"/>
                    <a:pt x="3069" y="5580"/>
                  </a:cubicBezTo>
                  <a:cubicBezTo>
                    <a:pt x="3451" y="5452"/>
                    <a:pt x="3837" y="5346"/>
                    <a:pt x="4231" y="5261"/>
                  </a:cubicBezTo>
                  <a:close/>
                  <a:moveTo>
                    <a:pt x="10482" y="5264"/>
                  </a:moveTo>
                  <a:lnTo>
                    <a:pt x="10482" y="5264"/>
                  </a:lnTo>
                  <a:cubicBezTo>
                    <a:pt x="10876" y="5346"/>
                    <a:pt x="11266" y="5452"/>
                    <a:pt x="11648" y="5580"/>
                  </a:cubicBezTo>
                  <a:cubicBezTo>
                    <a:pt x="11469" y="5939"/>
                    <a:pt x="11266" y="6290"/>
                    <a:pt x="11048" y="6629"/>
                  </a:cubicBezTo>
                  <a:cubicBezTo>
                    <a:pt x="10892" y="6427"/>
                    <a:pt x="10728" y="6228"/>
                    <a:pt x="10560" y="6029"/>
                  </a:cubicBezTo>
                  <a:cubicBezTo>
                    <a:pt x="10541" y="5771"/>
                    <a:pt x="10513" y="5514"/>
                    <a:pt x="10482" y="5264"/>
                  </a:cubicBezTo>
                  <a:close/>
                  <a:moveTo>
                    <a:pt x="2278" y="5896"/>
                  </a:moveTo>
                  <a:cubicBezTo>
                    <a:pt x="2523" y="6403"/>
                    <a:pt x="2812" y="6891"/>
                    <a:pt x="3132" y="7359"/>
                  </a:cubicBezTo>
                  <a:cubicBezTo>
                    <a:pt x="2812" y="7823"/>
                    <a:pt x="2523" y="8310"/>
                    <a:pt x="2278" y="8821"/>
                  </a:cubicBezTo>
                  <a:cubicBezTo>
                    <a:pt x="1369" y="8384"/>
                    <a:pt x="850" y="7858"/>
                    <a:pt x="850" y="7359"/>
                  </a:cubicBezTo>
                  <a:lnTo>
                    <a:pt x="846" y="7359"/>
                  </a:lnTo>
                  <a:cubicBezTo>
                    <a:pt x="846" y="6855"/>
                    <a:pt x="1365" y="6329"/>
                    <a:pt x="2278" y="5896"/>
                  </a:cubicBezTo>
                  <a:close/>
                  <a:moveTo>
                    <a:pt x="12436" y="5896"/>
                  </a:moveTo>
                  <a:cubicBezTo>
                    <a:pt x="13345" y="6329"/>
                    <a:pt x="13863" y="6855"/>
                    <a:pt x="13863" y="7359"/>
                  </a:cubicBezTo>
                  <a:cubicBezTo>
                    <a:pt x="13863" y="7862"/>
                    <a:pt x="13345" y="8384"/>
                    <a:pt x="12436" y="8817"/>
                  </a:cubicBezTo>
                  <a:lnTo>
                    <a:pt x="12436" y="8821"/>
                  </a:lnTo>
                  <a:cubicBezTo>
                    <a:pt x="12186" y="8314"/>
                    <a:pt x="11902" y="7823"/>
                    <a:pt x="11582" y="7359"/>
                  </a:cubicBezTo>
                  <a:cubicBezTo>
                    <a:pt x="11902" y="6891"/>
                    <a:pt x="12186" y="6403"/>
                    <a:pt x="12436" y="5896"/>
                  </a:cubicBezTo>
                  <a:close/>
                  <a:moveTo>
                    <a:pt x="3670" y="8088"/>
                  </a:moveTo>
                  <a:cubicBezTo>
                    <a:pt x="3822" y="8287"/>
                    <a:pt x="3986" y="8485"/>
                    <a:pt x="4157" y="8684"/>
                  </a:cubicBezTo>
                  <a:cubicBezTo>
                    <a:pt x="4173" y="8946"/>
                    <a:pt x="4200" y="9199"/>
                    <a:pt x="4231" y="9453"/>
                  </a:cubicBezTo>
                  <a:cubicBezTo>
                    <a:pt x="3837" y="9367"/>
                    <a:pt x="3451" y="9262"/>
                    <a:pt x="3069" y="9133"/>
                  </a:cubicBezTo>
                  <a:cubicBezTo>
                    <a:pt x="3249" y="8774"/>
                    <a:pt x="3447" y="8423"/>
                    <a:pt x="3670" y="8088"/>
                  </a:cubicBezTo>
                  <a:close/>
                  <a:moveTo>
                    <a:pt x="11048" y="8088"/>
                  </a:moveTo>
                  <a:cubicBezTo>
                    <a:pt x="11266" y="8423"/>
                    <a:pt x="11469" y="8774"/>
                    <a:pt x="11648" y="9133"/>
                  </a:cubicBezTo>
                  <a:cubicBezTo>
                    <a:pt x="11266" y="9262"/>
                    <a:pt x="10876" y="9367"/>
                    <a:pt x="10482" y="9453"/>
                  </a:cubicBezTo>
                  <a:cubicBezTo>
                    <a:pt x="10513" y="9199"/>
                    <a:pt x="10541" y="8946"/>
                    <a:pt x="10560" y="8684"/>
                  </a:cubicBezTo>
                  <a:cubicBezTo>
                    <a:pt x="10728" y="8485"/>
                    <a:pt x="10892" y="8287"/>
                    <a:pt x="11048" y="8088"/>
                  </a:cubicBezTo>
                  <a:close/>
                  <a:moveTo>
                    <a:pt x="7359" y="4952"/>
                  </a:moveTo>
                  <a:cubicBezTo>
                    <a:pt x="7698" y="4952"/>
                    <a:pt x="8026" y="4960"/>
                    <a:pt x="8341" y="4980"/>
                  </a:cubicBezTo>
                  <a:cubicBezTo>
                    <a:pt x="8583" y="5194"/>
                    <a:pt x="8825" y="5420"/>
                    <a:pt x="9059" y="5658"/>
                  </a:cubicBezTo>
                  <a:cubicBezTo>
                    <a:pt x="9297" y="5892"/>
                    <a:pt x="9519" y="6130"/>
                    <a:pt x="9734" y="6372"/>
                  </a:cubicBezTo>
                  <a:cubicBezTo>
                    <a:pt x="9753" y="6692"/>
                    <a:pt x="9765" y="7019"/>
                    <a:pt x="9765" y="7359"/>
                  </a:cubicBezTo>
                  <a:cubicBezTo>
                    <a:pt x="9765" y="7694"/>
                    <a:pt x="9753" y="8021"/>
                    <a:pt x="9734" y="8341"/>
                  </a:cubicBezTo>
                  <a:cubicBezTo>
                    <a:pt x="9523" y="8579"/>
                    <a:pt x="9297" y="8817"/>
                    <a:pt x="9059" y="9059"/>
                  </a:cubicBezTo>
                  <a:cubicBezTo>
                    <a:pt x="8821" y="9297"/>
                    <a:pt x="8583" y="9523"/>
                    <a:pt x="8341" y="9733"/>
                  </a:cubicBezTo>
                  <a:cubicBezTo>
                    <a:pt x="8026" y="9753"/>
                    <a:pt x="7694" y="9761"/>
                    <a:pt x="7359" y="9761"/>
                  </a:cubicBezTo>
                  <a:cubicBezTo>
                    <a:pt x="7023" y="9761"/>
                    <a:pt x="6692" y="9753"/>
                    <a:pt x="6376" y="9733"/>
                  </a:cubicBezTo>
                  <a:cubicBezTo>
                    <a:pt x="6134" y="9523"/>
                    <a:pt x="5896" y="9297"/>
                    <a:pt x="5658" y="9059"/>
                  </a:cubicBezTo>
                  <a:cubicBezTo>
                    <a:pt x="5421" y="8821"/>
                    <a:pt x="5194" y="8579"/>
                    <a:pt x="4984" y="8341"/>
                  </a:cubicBezTo>
                  <a:cubicBezTo>
                    <a:pt x="4964" y="8021"/>
                    <a:pt x="4953" y="7694"/>
                    <a:pt x="4953" y="7359"/>
                  </a:cubicBezTo>
                  <a:cubicBezTo>
                    <a:pt x="4953" y="7019"/>
                    <a:pt x="4964" y="6692"/>
                    <a:pt x="4984" y="6372"/>
                  </a:cubicBezTo>
                  <a:cubicBezTo>
                    <a:pt x="5194" y="6134"/>
                    <a:pt x="5421" y="5896"/>
                    <a:pt x="5658" y="5658"/>
                  </a:cubicBezTo>
                  <a:cubicBezTo>
                    <a:pt x="5896" y="5417"/>
                    <a:pt x="6134" y="5190"/>
                    <a:pt x="6376" y="4980"/>
                  </a:cubicBezTo>
                  <a:cubicBezTo>
                    <a:pt x="6692" y="4960"/>
                    <a:pt x="7019" y="4952"/>
                    <a:pt x="7359" y="4952"/>
                  </a:cubicBezTo>
                  <a:close/>
                  <a:moveTo>
                    <a:pt x="5261" y="10482"/>
                  </a:moveTo>
                  <a:lnTo>
                    <a:pt x="5261" y="10482"/>
                  </a:lnTo>
                  <a:cubicBezTo>
                    <a:pt x="5514" y="10513"/>
                    <a:pt x="5772" y="10541"/>
                    <a:pt x="6029" y="10560"/>
                  </a:cubicBezTo>
                  <a:cubicBezTo>
                    <a:pt x="6228" y="10732"/>
                    <a:pt x="6427" y="10892"/>
                    <a:pt x="6626" y="11048"/>
                  </a:cubicBezTo>
                  <a:cubicBezTo>
                    <a:pt x="6290" y="11266"/>
                    <a:pt x="5939" y="11465"/>
                    <a:pt x="5581" y="11644"/>
                  </a:cubicBezTo>
                  <a:cubicBezTo>
                    <a:pt x="5452" y="11266"/>
                    <a:pt x="5347" y="10876"/>
                    <a:pt x="5261" y="10482"/>
                  </a:cubicBezTo>
                  <a:close/>
                  <a:moveTo>
                    <a:pt x="9453" y="10486"/>
                  </a:moveTo>
                  <a:lnTo>
                    <a:pt x="9453" y="10486"/>
                  </a:lnTo>
                  <a:cubicBezTo>
                    <a:pt x="9371" y="10875"/>
                    <a:pt x="9262" y="11265"/>
                    <a:pt x="9134" y="11646"/>
                  </a:cubicBezTo>
                  <a:lnTo>
                    <a:pt x="9134" y="11646"/>
                  </a:lnTo>
                  <a:cubicBezTo>
                    <a:pt x="8772" y="11467"/>
                    <a:pt x="8426" y="11269"/>
                    <a:pt x="8088" y="11048"/>
                  </a:cubicBezTo>
                  <a:cubicBezTo>
                    <a:pt x="8287" y="10892"/>
                    <a:pt x="8486" y="10732"/>
                    <a:pt x="8685" y="10560"/>
                  </a:cubicBezTo>
                  <a:cubicBezTo>
                    <a:pt x="8946" y="10541"/>
                    <a:pt x="9199" y="10513"/>
                    <a:pt x="9453" y="10486"/>
                  </a:cubicBezTo>
                  <a:close/>
                  <a:moveTo>
                    <a:pt x="2734" y="9917"/>
                  </a:moveTo>
                  <a:lnTo>
                    <a:pt x="2734" y="9917"/>
                  </a:lnTo>
                  <a:cubicBezTo>
                    <a:pt x="3268" y="10096"/>
                    <a:pt x="3818" y="10240"/>
                    <a:pt x="4372" y="10342"/>
                  </a:cubicBezTo>
                  <a:cubicBezTo>
                    <a:pt x="4473" y="10899"/>
                    <a:pt x="4617" y="11445"/>
                    <a:pt x="4801" y="11980"/>
                  </a:cubicBezTo>
                  <a:cubicBezTo>
                    <a:pt x="4337" y="12144"/>
                    <a:pt x="3919" y="12227"/>
                    <a:pt x="3573" y="12227"/>
                  </a:cubicBezTo>
                  <a:cubicBezTo>
                    <a:pt x="3214" y="12227"/>
                    <a:pt x="2932" y="12138"/>
                    <a:pt x="2753" y="11960"/>
                  </a:cubicBezTo>
                  <a:lnTo>
                    <a:pt x="2757" y="11960"/>
                  </a:lnTo>
                  <a:cubicBezTo>
                    <a:pt x="2402" y="11605"/>
                    <a:pt x="2398" y="10864"/>
                    <a:pt x="2734" y="9917"/>
                  </a:cubicBezTo>
                  <a:close/>
                  <a:moveTo>
                    <a:pt x="11984" y="9917"/>
                  </a:moveTo>
                  <a:lnTo>
                    <a:pt x="11984" y="9917"/>
                  </a:lnTo>
                  <a:cubicBezTo>
                    <a:pt x="12319" y="10864"/>
                    <a:pt x="12315" y="11605"/>
                    <a:pt x="11960" y="11960"/>
                  </a:cubicBezTo>
                  <a:cubicBezTo>
                    <a:pt x="11779" y="12141"/>
                    <a:pt x="11496" y="12232"/>
                    <a:pt x="11137" y="12232"/>
                  </a:cubicBezTo>
                  <a:cubicBezTo>
                    <a:pt x="10794" y="12232"/>
                    <a:pt x="10380" y="12149"/>
                    <a:pt x="9917" y="11983"/>
                  </a:cubicBezTo>
                  <a:cubicBezTo>
                    <a:pt x="10100" y="11449"/>
                    <a:pt x="10244" y="10899"/>
                    <a:pt x="10346" y="10346"/>
                  </a:cubicBezTo>
                  <a:cubicBezTo>
                    <a:pt x="10900" y="10240"/>
                    <a:pt x="11449" y="10096"/>
                    <a:pt x="11984" y="9917"/>
                  </a:cubicBezTo>
                  <a:close/>
                  <a:moveTo>
                    <a:pt x="7359" y="11582"/>
                  </a:moveTo>
                  <a:cubicBezTo>
                    <a:pt x="7823" y="11902"/>
                    <a:pt x="8314" y="12186"/>
                    <a:pt x="8821" y="12436"/>
                  </a:cubicBezTo>
                  <a:cubicBezTo>
                    <a:pt x="8384" y="13344"/>
                    <a:pt x="7862" y="13867"/>
                    <a:pt x="7359" y="13867"/>
                  </a:cubicBezTo>
                  <a:cubicBezTo>
                    <a:pt x="6856" y="13867"/>
                    <a:pt x="6329" y="13344"/>
                    <a:pt x="5896" y="12436"/>
                  </a:cubicBezTo>
                  <a:cubicBezTo>
                    <a:pt x="6403" y="12186"/>
                    <a:pt x="6895" y="11902"/>
                    <a:pt x="7359" y="11582"/>
                  </a:cubicBezTo>
                  <a:close/>
                  <a:moveTo>
                    <a:pt x="7359" y="0"/>
                  </a:moveTo>
                  <a:cubicBezTo>
                    <a:pt x="6493" y="0"/>
                    <a:pt x="5705" y="686"/>
                    <a:pt x="5116" y="1946"/>
                  </a:cubicBezTo>
                  <a:cubicBezTo>
                    <a:pt x="4546" y="1741"/>
                    <a:pt x="4027" y="1638"/>
                    <a:pt x="3572" y="1638"/>
                  </a:cubicBezTo>
                  <a:cubicBezTo>
                    <a:pt x="2981" y="1638"/>
                    <a:pt x="2499" y="1811"/>
                    <a:pt x="2153" y="2156"/>
                  </a:cubicBezTo>
                  <a:cubicBezTo>
                    <a:pt x="1544" y="2765"/>
                    <a:pt x="1470" y="3810"/>
                    <a:pt x="1946" y="5116"/>
                  </a:cubicBezTo>
                  <a:cubicBezTo>
                    <a:pt x="687" y="5705"/>
                    <a:pt x="0" y="6493"/>
                    <a:pt x="0" y="7359"/>
                  </a:cubicBezTo>
                  <a:cubicBezTo>
                    <a:pt x="0" y="8220"/>
                    <a:pt x="687" y="9008"/>
                    <a:pt x="1946" y="9601"/>
                  </a:cubicBezTo>
                  <a:cubicBezTo>
                    <a:pt x="1474" y="10907"/>
                    <a:pt x="1544" y="11952"/>
                    <a:pt x="2153" y="12561"/>
                  </a:cubicBezTo>
                  <a:cubicBezTo>
                    <a:pt x="2500" y="12908"/>
                    <a:pt x="2983" y="13079"/>
                    <a:pt x="3572" y="13079"/>
                  </a:cubicBezTo>
                  <a:cubicBezTo>
                    <a:pt x="4025" y="13079"/>
                    <a:pt x="4547" y="12974"/>
                    <a:pt x="5116" y="12771"/>
                  </a:cubicBezTo>
                  <a:cubicBezTo>
                    <a:pt x="5705" y="14027"/>
                    <a:pt x="6493" y="14717"/>
                    <a:pt x="7359" y="14717"/>
                  </a:cubicBezTo>
                  <a:cubicBezTo>
                    <a:pt x="8221" y="14717"/>
                    <a:pt x="9008" y="14027"/>
                    <a:pt x="9601" y="12771"/>
                  </a:cubicBezTo>
                  <a:cubicBezTo>
                    <a:pt x="10170" y="12974"/>
                    <a:pt x="10689" y="13079"/>
                    <a:pt x="11141" y="13079"/>
                  </a:cubicBezTo>
                  <a:cubicBezTo>
                    <a:pt x="11734" y="13079"/>
                    <a:pt x="12214" y="12908"/>
                    <a:pt x="12561" y="12561"/>
                  </a:cubicBezTo>
                  <a:cubicBezTo>
                    <a:pt x="13169" y="11952"/>
                    <a:pt x="13243" y="10907"/>
                    <a:pt x="12767" y="9601"/>
                  </a:cubicBezTo>
                  <a:cubicBezTo>
                    <a:pt x="14027" y="9008"/>
                    <a:pt x="14713" y="8220"/>
                    <a:pt x="14713" y="7359"/>
                  </a:cubicBezTo>
                  <a:cubicBezTo>
                    <a:pt x="14713" y="6493"/>
                    <a:pt x="14027" y="5705"/>
                    <a:pt x="12767" y="5116"/>
                  </a:cubicBezTo>
                  <a:cubicBezTo>
                    <a:pt x="13239" y="3806"/>
                    <a:pt x="13169" y="2765"/>
                    <a:pt x="12561" y="2153"/>
                  </a:cubicBezTo>
                  <a:cubicBezTo>
                    <a:pt x="12215" y="1809"/>
                    <a:pt x="11733" y="1636"/>
                    <a:pt x="11142" y="1636"/>
                  </a:cubicBezTo>
                  <a:cubicBezTo>
                    <a:pt x="10687" y="1636"/>
                    <a:pt x="10167" y="1739"/>
                    <a:pt x="9597" y="1946"/>
                  </a:cubicBezTo>
                  <a:cubicBezTo>
                    <a:pt x="9008" y="686"/>
                    <a:pt x="8221" y="0"/>
                    <a:pt x="7359" y="0"/>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78" name="Google Shape;143;p29"/>
          <p:cNvSpPr txBox="1">
            <a:spLocks/>
          </p:cNvSpPr>
          <p:nvPr/>
        </p:nvSpPr>
        <p:spPr>
          <a:xfrm flipH="1">
            <a:off x="5696037" y="922338"/>
            <a:ext cx="1634412" cy="9493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solidFill>
                  <a:srgbClr val="D49421"/>
                </a:solidFill>
              </a:rPr>
              <a:t>Here you could describe the topic of the section</a:t>
            </a:r>
          </a:p>
        </p:txBody>
      </p:sp>
      <p:sp>
        <p:nvSpPr>
          <p:cNvPr id="79" name="Google Shape;143;p29"/>
          <p:cNvSpPr txBox="1">
            <a:spLocks/>
          </p:cNvSpPr>
          <p:nvPr/>
        </p:nvSpPr>
        <p:spPr>
          <a:xfrm flipH="1">
            <a:off x="1793013" y="3850574"/>
            <a:ext cx="1634412" cy="9493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solidFill>
                  <a:srgbClr val="D49421"/>
                </a:solidFill>
              </a:rPr>
              <a:t>Here you could describe the topic of the section</a:t>
            </a:r>
          </a:p>
        </p:txBody>
      </p:sp>
      <p:sp>
        <p:nvSpPr>
          <p:cNvPr id="80" name="Google Shape;143;p29"/>
          <p:cNvSpPr txBox="1">
            <a:spLocks/>
          </p:cNvSpPr>
          <p:nvPr/>
        </p:nvSpPr>
        <p:spPr>
          <a:xfrm flipH="1">
            <a:off x="4407110" y="3891126"/>
            <a:ext cx="1634412" cy="9493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solidFill>
                  <a:srgbClr val="D49421"/>
                </a:solidFill>
              </a:rPr>
              <a:t>Here you could describe the topic of the section</a:t>
            </a:r>
          </a:p>
        </p:txBody>
      </p:sp>
    </p:spTree>
    <p:extLst>
      <p:ext uri="{BB962C8B-B14F-4D97-AF65-F5344CB8AC3E}">
        <p14:creationId xmlns:p14="http://schemas.microsoft.com/office/powerpoint/2010/main" val="401892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0"/>
          <p:cNvSpPr txBox="1">
            <a:spLocks noGrp="1"/>
          </p:cNvSpPr>
          <p:nvPr>
            <p:ph type="title" idx="4294967295"/>
          </p:nvPr>
        </p:nvSpPr>
        <p:spPr>
          <a:xfrm>
            <a:off x="2651055" y="2093275"/>
            <a:ext cx="10530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bg1"/>
                </a:solidFill>
                <a:latin typeface="+mj-lt"/>
              </a:rPr>
              <a:t>01</a:t>
            </a:r>
            <a:endParaRPr sz="4000" dirty="0">
              <a:solidFill>
                <a:schemeClr val="bg1"/>
              </a:solidFill>
              <a:latin typeface="+mj-lt"/>
            </a:endParaRPr>
          </a:p>
        </p:txBody>
      </p:sp>
      <p:sp>
        <p:nvSpPr>
          <p:cNvPr id="162" name="Google Shape;162;p30"/>
          <p:cNvSpPr txBox="1">
            <a:spLocks noGrp="1"/>
          </p:cNvSpPr>
          <p:nvPr>
            <p:ph type="ctrTitle" idx="4294967295"/>
          </p:nvPr>
        </p:nvSpPr>
        <p:spPr>
          <a:xfrm>
            <a:off x="4007650" y="1025770"/>
            <a:ext cx="4535700" cy="822900"/>
          </a:xfrm>
          <a:prstGeom prst="rect">
            <a:avLst/>
          </a:prstGeom>
        </p:spPr>
        <p:txBody>
          <a:bodyPr spcFirstLastPara="1" wrap="square" lIns="91425" tIns="91425" rIns="91425" bIns="91425" anchor="b" anchorCtr="0">
            <a:noAutofit/>
          </a:bodyPr>
          <a:lstStyle/>
          <a:p>
            <a:pPr lvl="0"/>
            <a:r>
              <a:rPr lang="es-PE" sz="4000" dirty="0">
                <a:latin typeface="+mj-lt"/>
              </a:rPr>
              <a:t>LIQUID</a:t>
            </a:r>
            <a:endParaRPr sz="4000" dirty="0">
              <a:latin typeface="+mj-lt"/>
            </a:endParaRPr>
          </a:p>
        </p:txBody>
      </p:sp>
      <p:sp>
        <p:nvSpPr>
          <p:cNvPr id="163" name="Google Shape;163;p30"/>
          <p:cNvSpPr txBox="1">
            <a:spLocks noGrp="1"/>
          </p:cNvSpPr>
          <p:nvPr>
            <p:ph type="subTitle" idx="4294967295"/>
          </p:nvPr>
        </p:nvSpPr>
        <p:spPr>
          <a:xfrm>
            <a:off x="5621050" y="1660294"/>
            <a:ext cx="2922300" cy="577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You could enter a subtitle here if you need it</a:t>
            </a:r>
            <a:endParaRPr dirty="0"/>
          </a:p>
        </p:txBody>
      </p:sp>
      <p:pic>
        <p:nvPicPr>
          <p:cNvPr id="2" name="Imagen 1"/>
          <p:cNvPicPr>
            <a:picLocks noChangeAspect="1"/>
          </p:cNvPicPr>
          <p:nvPr/>
        </p:nvPicPr>
        <p:blipFill>
          <a:blip r:embed="rId3"/>
          <a:stretch>
            <a:fillRect/>
          </a:stretch>
        </p:blipFill>
        <p:spPr>
          <a:xfrm>
            <a:off x="6133568" y="2671075"/>
            <a:ext cx="1118570" cy="1800818"/>
          </a:xfrm>
          <a:prstGeom prst="rect">
            <a:avLst/>
          </a:prstGeom>
          <a:effectLst>
            <a:outerShdw blurRad="50800" dist="165100" dir="18900000" sy="23000" kx="-1200000" algn="bl" rotWithShape="0">
              <a:prstClr val="black">
                <a:alpha val="40000"/>
              </a:prst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50" name="Google Shape;169;p31"/>
          <p:cNvSpPr/>
          <p:nvPr/>
        </p:nvSpPr>
        <p:spPr>
          <a:xfrm>
            <a:off x="582111" y="1255825"/>
            <a:ext cx="2083070" cy="2083070"/>
          </a:xfrm>
          <a:prstGeom prst="ellipse">
            <a:avLst/>
          </a:prstGeom>
          <a:solidFill>
            <a:srgbClr val="C3CCA2"/>
          </a:solidFill>
          <a:ln>
            <a:noFill/>
          </a:ln>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69;p31"/>
          <p:cNvSpPr/>
          <p:nvPr/>
        </p:nvSpPr>
        <p:spPr>
          <a:xfrm>
            <a:off x="1228447" y="2165433"/>
            <a:ext cx="1997754" cy="1997754"/>
          </a:xfrm>
          <a:prstGeom prst="ellipse">
            <a:avLst/>
          </a:prstGeom>
          <a:solidFill>
            <a:srgbClr val="637E8D"/>
          </a:solidFill>
          <a:ln>
            <a:noFill/>
          </a:ln>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9;p31"/>
          <p:cNvSpPr/>
          <p:nvPr/>
        </p:nvSpPr>
        <p:spPr>
          <a:xfrm>
            <a:off x="1753199" y="1234118"/>
            <a:ext cx="2083070" cy="2083070"/>
          </a:xfrm>
          <a:prstGeom prst="ellipse">
            <a:avLst/>
          </a:prstGeom>
          <a:solidFill>
            <a:srgbClr val="C3CCA2"/>
          </a:solidFill>
          <a:ln>
            <a:noFill/>
          </a:ln>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1"/>
          <p:cNvSpPr/>
          <p:nvPr/>
        </p:nvSpPr>
        <p:spPr>
          <a:xfrm>
            <a:off x="909810" y="1312074"/>
            <a:ext cx="2541455" cy="2541455"/>
          </a:xfrm>
          <a:prstGeom prst="ellipse">
            <a:avLst/>
          </a:prstGeom>
          <a:solidFill>
            <a:srgbClr val="D49421"/>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1"/>
          <p:cNvSpPr txBox="1">
            <a:spLocks noGrp="1"/>
          </p:cNvSpPr>
          <p:nvPr>
            <p:ph type="title" idx="4294967295"/>
          </p:nvPr>
        </p:nvSpPr>
        <p:spPr>
          <a:xfrm>
            <a:off x="2774779" y="305852"/>
            <a:ext cx="4302125" cy="630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rgbClr val="FFC000"/>
                </a:solidFill>
                <a:latin typeface="Arial Black" panose="020B0A04020102020204" pitchFamily="34" charset="0"/>
              </a:rPr>
              <a:t>1st ANNOUNCEMENT</a:t>
            </a:r>
            <a:endParaRPr sz="2400" dirty="0">
              <a:solidFill>
                <a:srgbClr val="FFC000"/>
              </a:solidFill>
              <a:latin typeface="Arial Black" panose="020B0A04020102020204" pitchFamily="34" charset="0"/>
            </a:endParaRPr>
          </a:p>
        </p:txBody>
      </p:sp>
      <p:sp>
        <p:nvSpPr>
          <p:cNvPr id="170" name="Google Shape;170;p31"/>
          <p:cNvSpPr txBox="1">
            <a:spLocks noGrp="1"/>
          </p:cNvSpPr>
          <p:nvPr>
            <p:ph type="body" idx="4294967295"/>
          </p:nvPr>
        </p:nvSpPr>
        <p:spPr>
          <a:xfrm>
            <a:off x="1014233" y="1982655"/>
            <a:ext cx="2297268" cy="1500194"/>
          </a:xfrm>
          <a:prstGeom prst="rect">
            <a:avLst/>
          </a:prstGeom>
        </p:spPr>
        <p:txBody>
          <a:bodyPr spcFirstLastPara="1" wrap="square" lIns="91425" tIns="91425" rIns="91425" bIns="91425" anchor="b" anchorCtr="0">
            <a:noAutofit/>
          </a:bodyPr>
          <a:lstStyle/>
          <a:p>
            <a:pPr marL="0" lvl="0" indent="0" algn="ctr" rtl="0">
              <a:spcBef>
                <a:spcPts val="0"/>
              </a:spcBef>
              <a:spcAft>
                <a:spcPts val="1600"/>
              </a:spcAft>
              <a:buNone/>
            </a:pPr>
            <a:r>
              <a:rPr lang="en" dirty="0">
                <a:solidFill>
                  <a:schemeClr val="bg1"/>
                </a:solidFill>
              </a:rPr>
              <a:t>Mercury is the closest planet to the Sun and the smallest one in our Solar System it’s only a bit larger than our Moon</a:t>
            </a:r>
            <a:endParaRPr dirty="0">
              <a:solidFill>
                <a:schemeClr val="bg1"/>
              </a:solidFill>
            </a:endParaRPr>
          </a:p>
        </p:txBody>
      </p:sp>
      <p:grpSp>
        <p:nvGrpSpPr>
          <p:cNvPr id="171" name="Google Shape;171;p31"/>
          <p:cNvGrpSpPr/>
          <p:nvPr/>
        </p:nvGrpSpPr>
        <p:grpSpPr>
          <a:xfrm>
            <a:off x="3779906" y="2558997"/>
            <a:ext cx="5181214" cy="1948771"/>
            <a:chOff x="3750675" y="1647300"/>
            <a:chExt cx="7125699" cy="2743119"/>
          </a:xfrm>
        </p:grpSpPr>
        <p:sp>
          <p:nvSpPr>
            <p:cNvPr id="172" name="Google Shape;172;p31"/>
            <p:cNvSpPr/>
            <p:nvPr/>
          </p:nvSpPr>
          <p:spPr>
            <a:xfrm>
              <a:off x="4417350" y="4125419"/>
              <a:ext cx="6459024" cy="265000"/>
            </a:xfrm>
            <a:custGeom>
              <a:avLst/>
              <a:gdLst/>
              <a:ahLst/>
              <a:cxnLst/>
              <a:rect l="l" t="t" r="r" b="b"/>
              <a:pathLst>
                <a:path w="284038" h="10600" extrusionOk="0">
                  <a:moveTo>
                    <a:pt x="1" y="1"/>
                  </a:moveTo>
                  <a:lnTo>
                    <a:pt x="1" y="10600"/>
                  </a:lnTo>
                  <a:lnTo>
                    <a:pt x="284038" y="10600"/>
                  </a:lnTo>
                  <a:lnTo>
                    <a:pt x="2840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1"/>
            <p:cNvSpPr/>
            <p:nvPr/>
          </p:nvSpPr>
          <p:spPr>
            <a:xfrm>
              <a:off x="5814975" y="2149825"/>
              <a:ext cx="1124175" cy="839125"/>
            </a:xfrm>
            <a:custGeom>
              <a:avLst/>
              <a:gdLst/>
              <a:ahLst/>
              <a:cxnLst/>
              <a:rect l="l" t="t" r="r" b="b"/>
              <a:pathLst>
                <a:path w="44967" h="33565" fill="none" extrusionOk="0">
                  <a:moveTo>
                    <a:pt x="42879" y="17505"/>
                  </a:moveTo>
                  <a:lnTo>
                    <a:pt x="42879" y="7709"/>
                  </a:lnTo>
                  <a:cubicBezTo>
                    <a:pt x="42879" y="7709"/>
                    <a:pt x="44967" y="1178"/>
                    <a:pt x="36322" y="1178"/>
                  </a:cubicBezTo>
                  <a:lnTo>
                    <a:pt x="8351" y="1178"/>
                  </a:lnTo>
                  <a:cubicBezTo>
                    <a:pt x="8351" y="1178"/>
                    <a:pt x="1" y="0"/>
                    <a:pt x="1" y="6825"/>
                  </a:cubicBezTo>
                  <a:lnTo>
                    <a:pt x="1" y="33564"/>
                  </a:lnTo>
                </a:path>
              </a:pathLst>
            </a:custGeom>
            <a:noFill/>
            <a:ln w="25425" cap="flat" cmpd="sng">
              <a:solidFill>
                <a:schemeClr val="accent6"/>
              </a:solidFill>
              <a:prstDash val="solid"/>
              <a:miter lim="267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1"/>
            <p:cNvSpPr/>
            <p:nvPr/>
          </p:nvSpPr>
          <p:spPr>
            <a:xfrm>
              <a:off x="8177725" y="2843725"/>
              <a:ext cx="716000" cy="258975"/>
            </a:xfrm>
            <a:custGeom>
              <a:avLst/>
              <a:gdLst/>
              <a:ahLst/>
              <a:cxnLst/>
              <a:rect l="l" t="t" r="r" b="b"/>
              <a:pathLst>
                <a:path w="28640" h="10359" fill="none" extrusionOk="0">
                  <a:moveTo>
                    <a:pt x="28398" y="9448"/>
                  </a:moveTo>
                  <a:lnTo>
                    <a:pt x="28398" y="3801"/>
                  </a:lnTo>
                  <a:cubicBezTo>
                    <a:pt x="28398" y="3801"/>
                    <a:pt x="28639" y="562"/>
                    <a:pt x="24758" y="562"/>
                  </a:cubicBezTo>
                  <a:lnTo>
                    <a:pt x="5193" y="562"/>
                  </a:lnTo>
                  <a:cubicBezTo>
                    <a:pt x="5193" y="562"/>
                    <a:pt x="0" y="0"/>
                    <a:pt x="0" y="5193"/>
                  </a:cubicBezTo>
                  <a:lnTo>
                    <a:pt x="0" y="10358"/>
                  </a:lnTo>
                </a:path>
              </a:pathLst>
            </a:custGeom>
            <a:noFill/>
            <a:ln w="25425" cap="flat" cmpd="sng">
              <a:solidFill>
                <a:schemeClr val="accent6"/>
              </a:solidFill>
              <a:prstDash val="solid"/>
              <a:miter lim="267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1"/>
            <p:cNvSpPr/>
            <p:nvPr/>
          </p:nvSpPr>
          <p:spPr>
            <a:xfrm>
              <a:off x="8502400" y="3013675"/>
              <a:ext cx="782100" cy="1108250"/>
            </a:xfrm>
            <a:custGeom>
              <a:avLst/>
              <a:gdLst/>
              <a:ahLst/>
              <a:cxnLst/>
              <a:rect l="l" t="t" r="r" b="b"/>
              <a:pathLst>
                <a:path w="31284" h="44330" extrusionOk="0">
                  <a:moveTo>
                    <a:pt x="9122" y="1"/>
                  </a:moveTo>
                  <a:lnTo>
                    <a:pt x="9122" y="1794"/>
                  </a:lnTo>
                  <a:lnTo>
                    <a:pt x="10915" y="1794"/>
                  </a:lnTo>
                  <a:lnTo>
                    <a:pt x="10995" y="13276"/>
                  </a:lnTo>
                  <a:cubicBezTo>
                    <a:pt x="10995" y="13276"/>
                    <a:pt x="4518" y="30915"/>
                    <a:pt x="2029" y="38035"/>
                  </a:cubicBezTo>
                  <a:cubicBezTo>
                    <a:pt x="1" y="43774"/>
                    <a:pt x="3868" y="44330"/>
                    <a:pt x="5444" y="44330"/>
                  </a:cubicBezTo>
                  <a:cubicBezTo>
                    <a:pt x="5824" y="44330"/>
                    <a:pt x="6070" y="44298"/>
                    <a:pt x="6070" y="44298"/>
                  </a:cubicBezTo>
                  <a:lnTo>
                    <a:pt x="24994" y="44298"/>
                  </a:lnTo>
                  <a:cubicBezTo>
                    <a:pt x="31283" y="44298"/>
                    <a:pt x="29062" y="37366"/>
                    <a:pt x="29062" y="37366"/>
                  </a:cubicBezTo>
                  <a:lnTo>
                    <a:pt x="21434" y="13464"/>
                  </a:lnTo>
                  <a:lnTo>
                    <a:pt x="21434" y="1794"/>
                  </a:lnTo>
                  <a:lnTo>
                    <a:pt x="23066" y="1794"/>
                  </a:lnTo>
                  <a:lnTo>
                    <a:pt x="230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1"/>
            <p:cNvSpPr/>
            <p:nvPr/>
          </p:nvSpPr>
          <p:spPr>
            <a:xfrm>
              <a:off x="7317875" y="1959125"/>
              <a:ext cx="585525" cy="632350"/>
            </a:xfrm>
            <a:custGeom>
              <a:avLst/>
              <a:gdLst/>
              <a:ahLst/>
              <a:cxnLst/>
              <a:rect l="l" t="t" r="r" b="b"/>
              <a:pathLst>
                <a:path w="23421" h="25294" extrusionOk="0">
                  <a:moveTo>
                    <a:pt x="23420" y="16889"/>
                  </a:moveTo>
                  <a:cubicBezTo>
                    <a:pt x="23420" y="14373"/>
                    <a:pt x="21627" y="12232"/>
                    <a:pt x="19164" y="11777"/>
                  </a:cubicBezTo>
                  <a:cubicBezTo>
                    <a:pt x="19272" y="11242"/>
                    <a:pt x="19325" y="10706"/>
                    <a:pt x="19325" y="10171"/>
                  </a:cubicBezTo>
                  <a:cubicBezTo>
                    <a:pt x="19325" y="6076"/>
                    <a:pt x="16675" y="2436"/>
                    <a:pt x="12767" y="1231"/>
                  </a:cubicBezTo>
                  <a:cubicBezTo>
                    <a:pt x="8886" y="0"/>
                    <a:pt x="4631" y="1472"/>
                    <a:pt x="2302" y="4845"/>
                  </a:cubicBezTo>
                  <a:cubicBezTo>
                    <a:pt x="0" y="8217"/>
                    <a:pt x="134" y="12687"/>
                    <a:pt x="2677" y="15899"/>
                  </a:cubicBezTo>
                  <a:cubicBezTo>
                    <a:pt x="5220" y="19111"/>
                    <a:pt x="9556" y="20288"/>
                    <a:pt x="13356" y="18816"/>
                  </a:cubicBezTo>
                  <a:cubicBezTo>
                    <a:pt x="14079" y="20636"/>
                    <a:pt x="15765" y="21868"/>
                    <a:pt x="17719" y="22055"/>
                  </a:cubicBezTo>
                  <a:cubicBezTo>
                    <a:pt x="17559" y="22376"/>
                    <a:pt x="17478" y="22724"/>
                    <a:pt x="17478" y="23072"/>
                  </a:cubicBezTo>
                  <a:cubicBezTo>
                    <a:pt x="17505" y="24303"/>
                    <a:pt x="18522" y="25294"/>
                    <a:pt x="19780" y="25294"/>
                  </a:cubicBezTo>
                  <a:cubicBezTo>
                    <a:pt x="21011" y="25294"/>
                    <a:pt x="22028" y="24303"/>
                    <a:pt x="22082" y="23072"/>
                  </a:cubicBezTo>
                  <a:cubicBezTo>
                    <a:pt x="22082" y="22323"/>
                    <a:pt x="21734" y="21600"/>
                    <a:pt x="21118" y="21198"/>
                  </a:cubicBezTo>
                  <a:cubicBezTo>
                    <a:pt x="22537" y="20235"/>
                    <a:pt x="23420" y="18602"/>
                    <a:pt x="23420" y="168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1"/>
            <p:cNvSpPr/>
            <p:nvPr/>
          </p:nvSpPr>
          <p:spPr>
            <a:xfrm>
              <a:off x="8943875" y="2263575"/>
              <a:ext cx="551400" cy="689225"/>
            </a:xfrm>
            <a:custGeom>
              <a:avLst/>
              <a:gdLst/>
              <a:ahLst/>
              <a:cxnLst/>
              <a:rect l="l" t="t" r="r" b="b"/>
              <a:pathLst>
                <a:path w="22056" h="27569" extrusionOk="0">
                  <a:moveTo>
                    <a:pt x="22056" y="7789"/>
                  </a:moveTo>
                  <a:cubicBezTo>
                    <a:pt x="22056" y="3426"/>
                    <a:pt x="18228" y="0"/>
                    <a:pt x="13892" y="536"/>
                  </a:cubicBezTo>
                  <a:cubicBezTo>
                    <a:pt x="9529" y="1071"/>
                    <a:pt x="6639" y="5300"/>
                    <a:pt x="7736" y="9556"/>
                  </a:cubicBezTo>
                  <a:cubicBezTo>
                    <a:pt x="4283" y="8699"/>
                    <a:pt x="857" y="11055"/>
                    <a:pt x="429" y="14588"/>
                  </a:cubicBezTo>
                  <a:cubicBezTo>
                    <a:pt x="1" y="18147"/>
                    <a:pt x="2758" y="21252"/>
                    <a:pt x="6317" y="21252"/>
                  </a:cubicBezTo>
                  <a:cubicBezTo>
                    <a:pt x="7308" y="21252"/>
                    <a:pt x="8271" y="21011"/>
                    <a:pt x="9128" y="20530"/>
                  </a:cubicBezTo>
                  <a:cubicBezTo>
                    <a:pt x="9369" y="22243"/>
                    <a:pt x="10734" y="23581"/>
                    <a:pt x="12447" y="23849"/>
                  </a:cubicBezTo>
                  <a:cubicBezTo>
                    <a:pt x="12152" y="24170"/>
                    <a:pt x="11992" y="24625"/>
                    <a:pt x="11992" y="25053"/>
                  </a:cubicBezTo>
                  <a:cubicBezTo>
                    <a:pt x="11992" y="26605"/>
                    <a:pt x="13651" y="27569"/>
                    <a:pt x="14990" y="26793"/>
                  </a:cubicBezTo>
                  <a:cubicBezTo>
                    <a:pt x="16301" y="26017"/>
                    <a:pt x="16301" y="24089"/>
                    <a:pt x="14936" y="23340"/>
                  </a:cubicBezTo>
                  <a:cubicBezTo>
                    <a:pt x="18389" y="21359"/>
                    <a:pt x="16970" y="16087"/>
                    <a:pt x="12982" y="16113"/>
                  </a:cubicBezTo>
                  <a:cubicBezTo>
                    <a:pt x="12714" y="16113"/>
                    <a:pt x="12447" y="16140"/>
                    <a:pt x="12206" y="16194"/>
                  </a:cubicBezTo>
                  <a:cubicBezTo>
                    <a:pt x="12233" y="15899"/>
                    <a:pt x="12259" y="15605"/>
                    <a:pt x="12259" y="15310"/>
                  </a:cubicBezTo>
                  <a:cubicBezTo>
                    <a:pt x="12259" y="15069"/>
                    <a:pt x="12259" y="14829"/>
                    <a:pt x="12206" y="14588"/>
                  </a:cubicBezTo>
                  <a:cubicBezTo>
                    <a:pt x="16970" y="16381"/>
                    <a:pt x="22029" y="12875"/>
                    <a:pt x="22056" y="77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1"/>
            <p:cNvSpPr/>
            <p:nvPr/>
          </p:nvSpPr>
          <p:spPr>
            <a:xfrm>
              <a:off x="4599825" y="1647300"/>
              <a:ext cx="792275" cy="883275"/>
            </a:xfrm>
            <a:custGeom>
              <a:avLst/>
              <a:gdLst/>
              <a:ahLst/>
              <a:cxnLst/>
              <a:rect l="l" t="t" r="r" b="b"/>
              <a:pathLst>
                <a:path w="31691" h="35331" extrusionOk="0">
                  <a:moveTo>
                    <a:pt x="21520" y="27"/>
                  </a:moveTo>
                  <a:cubicBezTo>
                    <a:pt x="15578" y="0"/>
                    <a:pt x="11135" y="5487"/>
                    <a:pt x="12419" y="11295"/>
                  </a:cubicBezTo>
                  <a:cubicBezTo>
                    <a:pt x="8003" y="9770"/>
                    <a:pt x="3212" y="12072"/>
                    <a:pt x="1606" y="16461"/>
                  </a:cubicBezTo>
                  <a:cubicBezTo>
                    <a:pt x="0" y="20824"/>
                    <a:pt x="2222" y="25695"/>
                    <a:pt x="6558" y="27381"/>
                  </a:cubicBezTo>
                  <a:cubicBezTo>
                    <a:pt x="5139" y="29496"/>
                    <a:pt x="5942" y="32387"/>
                    <a:pt x="8244" y="33484"/>
                  </a:cubicBezTo>
                  <a:cubicBezTo>
                    <a:pt x="8351" y="35090"/>
                    <a:pt x="10626" y="35331"/>
                    <a:pt x="11081" y="33778"/>
                  </a:cubicBezTo>
                  <a:cubicBezTo>
                    <a:pt x="12982" y="33323"/>
                    <a:pt x="14320" y="31637"/>
                    <a:pt x="14320" y="29683"/>
                  </a:cubicBezTo>
                  <a:cubicBezTo>
                    <a:pt x="14320" y="28747"/>
                    <a:pt x="13999" y="27837"/>
                    <a:pt x="13437" y="27114"/>
                  </a:cubicBezTo>
                  <a:cubicBezTo>
                    <a:pt x="16381" y="25695"/>
                    <a:pt x="18281" y="22697"/>
                    <a:pt x="18281" y="19405"/>
                  </a:cubicBezTo>
                  <a:cubicBezTo>
                    <a:pt x="18281" y="18950"/>
                    <a:pt x="18228" y="18469"/>
                    <a:pt x="18147" y="17987"/>
                  </a:cubicBezTo>
                  <a:cubicBezTo>
                    <a:pt x="23554" y="20074"/>
                    <a:pt x="29549" y="16729"/>
                    <a:pt x="30620" y="11028"/>
                  </a:cubicBezTo>
                  <a:cubicBezTo>
                    <a:pt x="31691" y="5327"/>
                    <a:pt x="27328" y="54"/>
                    <a:pt x="21520" y="2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1"/>
            <p:cNvSpPr/>
            <p:nvPr/>
          </p:nvSpPr>
          <p:spPr>
            <a:xfrm>
              <a:off x="8510275" y="3320800"/>
              <a:ext cx="113775" cy="60925"/>
            </a:xfrm>
            <a:custGeom>
              <a:avLst/>
              <a:gdLst/>
              <a:ahLst/>
              <a:cxnLst/>
              <a:rect l="l" t="t" r="r" b="b"/>
              <a:pathLst>
                <a:path w="4551" h="2437" extrusionOk="0">
                  <a:moveTo>
                    <a:pt x="1186" y="0"/>
                  </a:moveTo>
                  <a:cubicBezTo>
                    <a:pt x="537" y="0"/>
                    <a:pt x="1" y="552"/>
                    <a:pt x="1" y="1206"/>
                  </a:cubicBezTo>
                  <a:cubicBezTo>
                    <a:pt x="1" y="1901"/>
                    <a:pt x="563" y="2437"/>
                    <a:pt x="1232" y="2437"/>
                  </a:cubicBezTo>
                  <a:lnTo>
                    <a:pt x="3320" y="2437"/>
                  </a:lnTo>
                  <a:cubicBezTo>
                    <a:pt x="3989" y="2437"/>
                    <a:pt x="4551" y="1901"/>
                    <a:pt x="4551" y="1206"/>
                  </a:cubicBezTo>
                  <a:cubicBezTo>
                    <a:pt x="4551" y="552"/>
                    <a:pt x="4014" y="0"/>
                    <a:pt x="3365" y="0"/>
                  </a:cubicBezTo>
                  <a:cubicBezTo>
                    <a:pt x="3350" y="0"/>
                    <a:pt x="3335" y="0"/>
                    <a:pt x="3320" y="1"/>
                  </a:cubicBezTo>
                  <a:lnTo>
                    <a:pt x="1232" y="1"/>
                  </a:lnTo>
                  <a:cubicBezTo>
                    <a:pt x="1216" y="0"/>
                    <a:pt x="1201" y="0"/>
                    <a:pt x="1186" y="0"/>
                  </a:cubicBezTo>
                  <a:close/>
                </a:path>
              </a:pathLst>
            </a:custGeom>
            <a:solidFill>
              <a:srgbClr val="B0B8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1"/>
            <p:cNvSpPr/>
            <p:nvPr/>
          </p:nvSpPr>
          <p:spPr>
            <a:xfrm>
              <a:off x="6984963" y="3341663"/>
              <a:ext cx="823075" cy="792225"/>
            </a:xfrm>
            <a:custGeom>
              <a:avLst/>
              <a:gdLst/>
              <a:ahLst/>
              <a:cxnLst/>
              <a:rect l="l" t="t" r="r" b="b"/>
              <a:pathLst>
                <a:path w="32923" h="31689" extrusionOk="0">
                  <a:moveTo>
                    <a:pt x="16462" y="1"/>
                  </a:moveTo>
                  <a:cubicBezTo>
                    <a:pt x="7468" y="1"/>
                    <a:pt x="135" y="7228"/>
                    <a:pt x="1" y="16221"/>
                  </a:cubicBezTo>
                  <a:cubicBezTo>
                    <a:pt x="1" y="22645"/>
                    <a:pt x="4337" y="27971"/>
                    <a:pt x="9315" y="31343"/>
                  </a:cubicBezTo>
                  <a:cubicBezTo>
                    <a:pt x="9577" y="31509"/>
                    <a:pt x="12928" y="31688"/>
                    <a:pt x="16409" y="31688"/>
                  </a:cubicBezTo>
                  <a:cubicBezTo>
                    <a:pt x="19686" y="31688"/>
                    <a:pt x="23078" y="31529"/>
                    <a:pt x="24117" y="31049"/>
                  </a:cubicBezTo>
                  <a:cubicBezTo>
                    <a:pt x="29657" y="28399"/>
                    <a:pt x="32923" y="22752"/>
                    <a:pt x="32923" y="16221"/>
                  </a:cubicBezTo>
                  <a:cubicBezTo>
                    <a:pt x="32789" y="7228"/>
                    <a:pt x="25455" y="1"/>
                    <a:pt x="164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1"/>
            <p:cNvSpPr/>
            <p:nvPr/>
          </p:nvSpPr>
          <p:spPr>
            <a:xfrm>
              <a:off x="7238900" y="2687800"/>
              <a:ext cx="263675" cy="713325"/>
            </a:xfrm>
            <a:custGeom>
              <a:avLst/>
              <a:gdLst/>
              <a:ahLst/>
              <a:cxnLst/>
              <a:rect l="l" t="t" r="r" b="b"/>
              <a:pathLst>
                <a:path w="10547" h="28533" extrusionOk="0">
                  <a:moveTo>
                    <a:pt x="1" y="1"/>
                  </a:moveTo>
                  <a:lnTo>
                    <a:pt x="1" y="28533"/>
                  </a:lnTo>
                  <a:lnTo>
                    <a:pt x="10547" y="28533"/>
                  </a:lnTo>
                  <a:lnTo>
                    <a:pt x="1054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1"/>
            <p:cNvSpPr/>
            <p:nvPr/>
          </p:nvSpPr>
          <p:spPr>
            <a:xfrm>
              <a:off x="7198750" y="2620900"/>
              <a:ext cx="343975" cy="74300"/>
            </a:xfrm>
            <a:custGeom>
              <a:avLst/>
              <a:gdLst/>
              <a:ahLst/>
              <a:cxnLst/>
              <a:rect l="l" t="t" r="r" b="b"/>
              <a:pathLst>
                <a:path w="13759" h="2972" extrusionOk="0">
                  <a:moveTo>
                    <a:pt x="1473" y="0"/>
                  </a:moveTo>
                  <a:cubicBezTo>
                    <a:pt x="670" y="0"/>
                    <a:pt x="1" y="669"/>
                    <a:pt x="1" y="1499"/>
                  </a:cubicBezTo>
                  <a:cubicBezTo>
                    <a:pt x="1" y="2302"/>
                    <a:pt x="670" y="2971"/>
                    <a:pt x="1473" y="2971"/>
                  </a:cubicBezTo>
                  <a:lnTo>
                    <a:pt x="12286" y="2971"/>
                  </a:lnTo>
                  <a:cubicBezTo>
                    <a:pt x="13089" y="2971"/>
                    <a:pt x="13758" y="2302"/>
                    <a:pt x="13758" y="1499"/>
                  </a:cubicBezTo>
                  <a:cubicBezTo>
                    <a:pt x="13758" y="669"/>
                    <a:pt x="13089" y="0"/>
                    <a:pt x="122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1"/>
            <p:cNvSpPr/>
            <p:nvPr/>
          </p:nvSpPr>
          <p:spPr>
            <a:xfrm>
              <a:off x="8357050" y="3352900"/>
              <a:ext cx="420900" cy="769750"/>
            </a:xfrm>
            <a:custGeom>
              <a:avLst/>
              <a:gdLst/>
              <a:ahLst/>
              <a:cxnLst/>
              <a:rect l="l" t="t" r="r" b="b"/>
              <a:pathLst>
                <a:path w="16836" h="30790" extrusionOk="0">
                  <a:moveTo>
                    <a:pt x="5598" y="1"/>
                  </a:moveTo>
                  <a:cubicBezTo>
                    <a:pt x="4602" y="1"/>
                    <a:pt x="4594" y="1530"/>
                    <a:pt x="5574" y="1530"/>
                  </a:cubicBezTo>
                  <a:cubicBezTo>
                    <a:pt x="5598" y="1530"/>
                    <a:pt x="5623" y="1529"/>
                    <a:pt x="5648" y="1527"/>
                  </a:cubicBezTo>
                  <a:lnTo>
                    <a:pt x="5701" y="1527"/>
                  </a:lnTo>
                  <a:lnTo>
                    <a:pt x="5701" y="14884"/>
                  </a:lnTo>
                  <a:cubicBezTo>
                    <a:pt x="2302" y="16034"/>
                    <a:pt x="0" y="19246"/>
                    <a:pt x="0" y="22860"/>
                  </a:cubicBezTo>
                  <a:cubicBezTo>
                    <a:pt x="0" y="26125"/>
                    <a:pt x="2195" y="28882"/>
                    <a:pt x="4765" y="30595"/>
                  </a:cubicBezTo>
                  <a:cubicBezTo>
                    <a:pt x="4890" y="30692"/>
                    <a:pt x="6629" y="30789"/>
                    <a:pt x="8427" y="30789"/>
                  </a:cubicBezTo>
                  <a:cubicBezTo>
                    <a:pt x="10094" y="30789"/>
                    <a:pt x="11811" y="30706"/>
                    <a:pt x="12339" y="30461"/>
                  </a:cubicBezTo>
                  <a:cubicBezTo>
                    <a:pt x="15176" y="29096"/>
                    <a:pt x="16836" y="26205"/>
                    <a:pt x="16836" y="22860"/>
                  </a:cubicBezTo>
                  <a:cubicBezTo>
                    <a:pt x="16836" y="19246"/>
                    <a:pt x="14534" y="16034"/>
                    <a:pt x="11135" y="14884"/>
                  </a:cubicBezTo>
                  <a:lnTo>
                    <a:pt x="11135" y="1527"/>
                  </a:lnTo>
                  <a:lnTo>
                    <a:pt x="11188" y="1527"/>
                  </a:lnTo>
                  <a:cubicBezTo>
                    <a:pt x="11214" y="1529"/>
                    <a:pt x="11238" y="1530"/>
                    <a:pt x="11262" y="1530"/>
                  </a:cubicBezTo>
                  <a:cubicBezTo>
                    <a:pt x="12242" y="1530"/>
                    <a:pt x="12234" y="1"/>
                    <a:pt x="11239" y="1"/>
                  </a:cubicBezTo>
                  <a:cubicBezTo>
                    <a:pt x="11222" y="1"/>
                    <a:pt x="11205" y="1"/>
                    <a:pt x="11188" y="2"/>
                  </a:cubicBezTo>
                  <a:lnTo>
                    <a:pt x="5648" y="2"/>
                  </a:lnTo>
                  <a:cubicBezTo>
                    <a:pt x="5631" y="1"/>
                    <a:pt x="5614" y="1"/>
                    <a:pt x="55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1"/>
            <p:cNvSpPr/>
            <p:nvPr/>
          </p:nvSpPr>
          <p:spPr>
            <a:xfrm>
              <a:off x="5398100" y="3508850"/>
              <a:ext cx="471775" cy="608925"/>
            </a:xfrm>
            <a:custGeom>
              <a:avLst/>
              <a:gdLst/>
              <a:ahLst/>
              <a:cxnLst/>
              <a:rect l="l" t="t" r="r" b="b"/>
              <a:pathLst>
                <a:path w="18871" h="24357" extrusionOk="0">
                  <a:moveTo>
                    <a:pt x="1" y="0"/>
                  </a:moveTo>
                  <a:lnTo>
                    <a:pt x="1" y="24357"/>
                  </a:lnTo>
                  <a:lnTo>
                    <a:pt x="18870" y="24357"/>
                  </a:lnTo>
                  <a:lnTo>
                    <a:pt x="18870" y="0"/>
                  </a:lnTo>
                  <a:close/>
                </a:path>
              </a:pathLst>
            </a:custGeom>
            <a:solidFill>
              <a:srgbClr val="E6F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1"/>
            <p:cNvSpPr/>
            <p:nvPr/>
          </p:nvSpPr>
          <p:spPr>
            <a:xfrm>
              <a:off x="6363675" y="3320825"/>
              <a:ext cx="503875" cy="794275"/>
            </a:xfrm>
            <a:custGeom>
              <a:avLst/>
              <a:gdLst/>
              <a:ahLst/>
              <a:cxnLst/>
              <a:rect l="l" t="t" r="r" b="b"/>
              <a:pathLst>
                <a:path w="20155" h="31771" extrusionOk="0">
                  <a:moveTo>
                    <a:pt x="2383" y="0"/>
                  </a:moveTo>
                  <a:cubicBezTo>
                    <a:pt x="1071" y="0"/>
                    <a:pt x="0" y="1044"/>
                    <a:pt x="0" y="2355"/>
                  </a:cubicBezTo>
                  <a:lnTo>
                    <a:pt x="0" y="29389"/>
                  </a:lnTo>
                  <a:cubicBezTo>
                    <a:pt x="0" y="30700"/>
                    <a:pt x="1071" y="31771"/>
                    <a:pt x="2383" y="31771"/>
                  </a:cubicBezTo>
                  <a:lnTo>
                    <a:pt x="17746" y="31771"/>
                  </a:lnTo>
                  <a:cubicBezTo>
                    <a:pt x="19058" y="31771"/>
                    <a:pt x="20128" y="30700"/>
                    <a:pt x="20128" y="29389"/>
                  </a:cubicBezTo>
                  <a:lnTo>
                    <a:pt x="20155" y="2382"/>
                  </a:lnTo>
                  <a:cubicBezTo>
                    <a:pt x="20155" y="1071"/>
                    <a:pt x="19084" y="0"/>
                    <a:pt x="177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1"/>
            <p:cNvSpPr/>
            <p:nvPr/>
          </p:nvSpPr>
          <p:spPr>
            <a:xfrm>
              <a:off x="5805025" y="3390400"/>
              <a:ext cx="518525" cy="731250"/>
            </a:xfrm>
            <a:custGeom>
              <a:avLst/>
              <a:gdLst/>
              <a:ahLst/>
              <a:cxnLst/>
              <a:rect l="l" t="t" r="r" b="b"/>
              <a:pathLst>
                <a:path w="20741" h="29250" extrusionOk="0">
                  <a:moveTo>
                    <a:pt x="7331" y="1"/>
                  </a:moveTo>
                  <a:cubicBezTo>
                    <a:pt x="5886" y="27"/>
                    <a:pt x="5805" y="2142"/>
                    <a:pt x="7251" y="2276"/>
                  </a:cubicBezTo>
                  <a:lnTo>
                    <a:pt x="7304" y="8673"/>
                  </a:lnTo>
                  <a:cubicBezTo>
                    <a:pt x="7304" y="8673"/>
                    <a:pt x="3022" y="20369"/>
                    <a:pt x="1362" y="25080"/>
                  </a:cubicBezTo>
                  <a:cubicBezTo>
                    <a:pt x="1" y="28883"/>
                    <a:pt x="2582" y="29250"/>
                    <a:pt x="3627" y="29250"/>
                  </a:cubicBezTo>
                  <a:cubicBezTo>
                    <a:pt x="3877" y="29250"/>
                    <a:pt x="4039" y="29229"/>
                    <a:pt x="4039" y="29229"/>
                  </a:cubicBezTo>
                  <a:lnTo>
                    <a:pt x="16565" y="29229"/>
                  </a:lnTo>
                  <a:cubicBezTo>
                    <a:pt x="20740" y="29229"/>
                    <a:pt x="19268" y="24652"/>
                    <a:pt x="19268" y="24652"/>
                  </a:cubicBezTo>
                  <a:lnTo>
                    <a:pt x="14210" y="8807"/>
                  </a:lnTo>
                  <a:lnTo>
                    <a:pt x="14210" y="2276"/>
                  </a:lnTo>
                  <a:cubicBezTo>
                    <a:pt x="15601" y="2062"/>
                    <a:pt x="15468" y="27"/>
                    <a:pt x="14049" y="1"/>
                  </a:cubicBezTo>
                  <a:close/>
                </a:path>
              </a:pathLst>
            </a:custGeom>
            <a:solidFill>
              <a:srgbClr val="383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1"/>
            <p:cNvSpPr/>
            <p:nvPr/>
          </p:nvSpPr>
          <p:spPr>
            <a:xfrm>
              <a:off x="6084975" y="3371000"/>
              <a:ext cx="532325" cy="751375"/>
            </a:xfrm>
            <a:custGeom>
              <a:avLst/>
              <a:gdLst/>
              <a:ahLst/>
              <a:cxnLst/>
              <a:rect l="l" t="t" r="r" b="b"/>
              <a:pathLst>
                <a:path w="21293" h="30055" extrusionOk="0">
                  <a:moveTo>
                    <a:pt x="7508" y="1"/>
                  </a:moveTo>
                  <a:cubicBezTo>
                    <a:pt x="6090" y="81"/>
                    <a:pt x="6009" y="2142"/>
                    <a:pt x="7401" y="2356"/>
                  </a:cubicBezTo>
                  <a:lnTo>
                    <a:pt x="7482" y="8913"/>
                  </a:lnTo>
                  <a:cubicBezTo>
                    <a:pt x="7482" y="8913"/>
                    <a:pt x="3092" y="20904"/>
                    <a:pt x="1379" y="25776"/>
                  </a:cubicBezTo>
                  <a:cubicBezTo>
                    <a:pt x="1" y="29673"/>
                    <a:pt x="2624" y="30054"/>
                    <a:pt x="3703" y="30054"/>
                  </a:cubicBezTo>
                  <a:cubicBezTo>
                    <a:pt x="3965" y="30054"/>
                    <a:pt x="4136" y="30032"/>
                    <a:pt x="4136" y="30032"/>
                  </a:cubicBezTo>
                  <a:lnTo>
                    <a:pt x="17010" y="30032"/>
                  </a:lnTo>
                  <a:cubicBezTo>
                    <a:pt x="21293" y="30005"/>
                    <a:pt x="19767" y="25294"/>
                    <a:pt x="19767" y="25294"/>
                  </a:cubicBezTo>
                  <a:lnTo>
                    <a:pt x="14574" y="9047"/>
                  </a:lnTo>
                  <a:lnTo>
                    <a:pt x="14574" y="2356"/>
                  </a:lnTo>
                  <a:cubicBezTo>
                    <a:pt x="16020" y="2115"/>
                    <a:pt x="15859" y="27"/>
                    <a:pt x="144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1"/>
            <p:cNvSpPr/>
            <p:nvPr/>
          </p:nvSpPr>
          <p:spPr>
            <a:xfrm>
              <a:off x="6170300" y="3677475"/>
              <a:ext cx="380100" cy="414875"/>
            </a:xfrm>
            <a:custGeom>
              <a:avLst/>
              <a:gdLst/>
              <a:ahLst/>
              <a:cxnLst/>
              <a:rect l="l" t="t" r="r" b="b"/>
              <a:pathLst>
                <a:path w="15204" h="16595" extrusionOk="0">
                  <a:moveTo>
                    <a:pt x="5273" y="0"/>
                  </a:moveTo>
                  <a:lnTo>
                    <a:pt x="2275" y="9422"/>
                  </a:lnTo>
                  <a:lnTo>
                    <a:pt x="803" y="14025"/>
                  </a:lnTo>
                  <a:cubicBezTo>
                    <a:pt x="803" y="14025"/>
                    <a:pt x="0" y="16595"/>
                    <a:pt x="2570" y="16595"/>
                  </a:cubicBezTo>
                  <a:lnTo>
                    <a:pt x="13410" y="16595"/>
                  </a:lnTo>
                  <a:cubicBezTo>
                    <a:pt x="13410" y="16595"/>
                    <a:pt x="15203" y="16515"/>
                    <a:pt x="14480" y="13758"/>
                  </a:cubicBezTo>
                  <a:cubicBezTo>
                    <a:pt x="14239" y="12901"/>
                    <a:pt x="13731" y="11269"/>
                    <a:pt x="13142" y="9422"/>
                  </a:cubicBezTo>
                  <a:cubicBezTo>
                    <a:pt x="11804" y="5273"/>
                    <a:pt x="10011" y="54"/>
                    <a:pt x="10011" y="54"/>
                  </a:cubicBezTo>
                  <a:lnTo>
                    <a:pt x="52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1"/>
            <p:cNvSpPr/>
            <p:nvPr/>
          </p:nvSpPr>
          <p:spPr>
            <a:xfrm>
              <a:off x="5819825" y="3204375"/>
              <a:ext cx="649600" cy="918125"/>
            </a:xfrm>
            <a:custGeom>
              <a:avLst/>
              <a:gdLst/>
              <a:ahLst/>
              <a:cxnLst/>
              <a:rect l="l" t="t" r="r" b="b"/>
              <a:pathLst>
                <a:path w="25984" h="36725" extrusionOk="0">
                  <a:moveTo>
                    <a:pt x="9175" y="1"/>
                  </a:moveTo>
                  <a:cubicBezTo>
                    <a:pt x="7355" y="28"/>
                    <a:pt x="7247" y="2704"/>
                    <a:pt x="9068" y="2865"/>
                  </a:cubicBezTo>
                  <a:lnTo>
                    <a:pt x="9121" y="10894"/>
                  </a:lnTo>
                  <a:cubicBezTo>
                    <a:pt x="9121" y="10894"/>
                    <a:pt x="3768" y="25562"/>
                    <a:pt x="1680" y="31477"/>
                  </a:cubicBezTo>
                  <a:cubicBezTo>
                    <a:pt x="1" y="36257"/>
                    <a:pt x="3205" y="36724"/>
                    <a:pt x="4523" y="36724"/>
                  </a:cubicBezTo>
                  <a:cubicBezTo>
                    <a:pt x="4844" y="36724"/>
                    <a:pt x="5053" y="36697"/>
                    <a:pt x="5053" y="36697"/>
                  </a:cubicBezTo>
                  <a:lnTo>
                    <a:pt x="20764" y="36697"/>
                  </a:lnTo>
                  <a:cubicBezTo>
                    <a:pt x="25983" y="36670"/>
                    <a:pt x="24137" y="30915"/>
                    <a:pt x="24137" y="30915"/>
                  </a:cubicBezTo>
                  <a:lnTo>
                    <a:pt x="17793" y="11055"/>
                  </a:lnTo>
                  <a:lnTo>
                    <a:pt x="17793" y="2865"/>
                  </a:lnTo>
                  <a:cubicBezTo>
                    <a:pt x="19560" y="2624"/>
                    <a:pt x="19399" y="1"/>
                    <a:pt x="17606" y="1"/>
                  </a:cubicBezTo>
                  <a:close/>
                </a:path>
              </a:pathLst>
            </a:custGeom>
            <a:solidFill>
              <a:srgbClr val="62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1"/>
            <p:cNvSpPr/>
            <p:nvPr/>
          </p:nvSpPr>
          <p:spPr>
            <a:xfrm>
              <a:off x="5924050" y="3579100"/>
              <a:ext cx="463725" cy="505900"/>
            </a:xfrm>
            <a:custGeom>
              <a:avLst/>
              <a:gdLst/>
              <a:ahLst/>
              <a:cxnLst/>
              <a:rect l="l" t="t" r="r" b="b"/>
              <a:pathLst>
                <a:path w="18549" h="20236" extrusionOk="0">
                  <a:moveTo>
                    <a:pt x="6424" y="1"/>
                  </a:moveTo>
                  <a:lnTo>
                    <a:pt x="2784" y="11483"/>
                  </a:lnTo>
                  <a:lnTo>
                    <a:pt x="964" y="17131"/>
                  </a:lnTo>
                  <a:cubicBezTo>
                    <a:pt x="964" y="17131"/>
                    <a:pt x="0" y="20235"/>
                    <a:pt x="3132" y="20235"/>
                  </a:cubicBezTo>
                  <a:lnTo>
                    <a:pt x="16381" y="20235"/>
                  </a:lnTo>
                  <a:cubicBezTo>
                    <a:pt x="16381" y="20235"/>
                    <a:pt x="18549" y="20155"/>
                    <a:pt x="17666" y="16809"/>
                  </a:cubicBezTo>
                  <a:cubicBezTo>
                    <a:pt x="17398" y="15766"/>
                    <a:pt x="16756" y="13758"/>
                    <a:pt x="16033" y="11483"/>
                  </a:cubicBezTo>
                  <a:cubicBezTo>
                    <a:pt x="14374" y="6424"/>
                    <a:pt x="12206" y="81"/>
                    <a:pt x="12206" y="81"/>
                  </a:cubicBezTo>
                  <a:lnTo>
                    <a:pt x="64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1"/>
            <p:cNvSpPr/>
            <p:nvPr/>
          </p:nvSpPr>
          <p:spPr>
            <a:xfrm>
              <a:off x="8090725" y="3085950"/>
              <a:ext cx="169325" cy="52225"/>
            </a:xfrm>
            <a:custGeom>
              <a:avLst/>
              <a:gdLst/>
              <a:ahLst/>
              <a:cxnLst/>
              <a:rect l="l" t="t" r="r" b="b"/>
              <a:pathLst>
                <a:path w="6773" h="2089" extrusionOk="0">
                  <a:moveTo>
                    <a:pt x="1" y="0"/>
                  </a:moveTo>
                  <a:lnTo>
                    <a:pt x="1" y="803"/>
                  </a:lnTo>
                  <a:lnTo>
                    <a:pt x="1232" y="803"/>
                  </a:lnTo>
                  <a:lnTo>
                    <a:pt x="1232" y="2088"/>
                  </a:lnTo>
                  <a:lnTo>
                    <a:pt x="5541" y="2088"/>
                  </a:lnTo>
                  <a:lnTo>
                    <a:pt x="5541" y="803"/>
                  </a:lnTo>
                  <a:lnTo>
                    <a:pt x="6772" y="803"/>
                  </a:lnTo>
                  <a:lnTo>
                    <a:pt x="67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1"/>
            <p:cNvSpPr/>
            <p:nvPr/>
          </p:nvSpPr>
          <p:spPr>
            <a:xfrm>
              <a:off x="5068875" y="3234500"/>
              <a:ext cx="773550" cy="881275"/>
            </a:xfrm>
            <a:custGeom>
              <a:avLst/>
              <a:gdLst/>
              <a:ahLst/>
              <a:cxnLst/>
              <a:rect l="l" t="t" r="r" b="b"/>
              <a:pathLst>
                <a:path w="30942" h="35251" extrusionOk="0">
                  <a:moveTo>
                    <a:pt x="1" y="0"/>
                  </a:moveTo>
                  <a:cubicBezTo>
                    <a:pt x="1232" y="803"/>
                    <a:pt x="4203" y="3105"/>
                    <a:pt x="4203" y="6879"/>
                  </a:cubicBezTo>
                  <a:lnTo>
                    <a:pt x="4203" y="35251"/>
                  </a:lnTo>
                  <a:lnTo>
                    <a:pt x="28265" y="35251"/>
                  </a:lnTo>
                  <a:lnTo>
                    <a:pt x="28265" y="6745"/>
                  </a:lnTo>
                  <a:cubicBezTo>
                    <a:pt x="28265" y="6719"/>
                    <a:pt x="27891" y="2650"/>
                    <a:pt x="309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1"/>
            <p:cNvSpPr/>
            <p:nvPr/>
          </p:nvSpPr>
          <p:spPr>
            <a:xfrm>
              <a:off x="6735725" y="3041125"/>
              <a:ext cx="52200" cy="168625"/>
            </a:xfrm>
            <a:custGeom>
              <a:avLst/>
              <a:gdLst/>
              <a:ahLst/>
              <a:cxnLst/>
              <a:rect l="l" t="t" r="r" b="b"/>
              <a:pathLst>
                <a:path w="2088" h="6745" extrusionOk="0">
                  <a:moveTo>
                    <a:pt x="0" y="0"/>
                  </a:moveTo>
                  <a:lnTo>
                    <a:pt x="0" y="6745"/>
                  </a:lnTo>
                  <a:lnTo>
                    <a:pt x="830" y="6745"/>
                  </a:lnTo>
                  <a:lnTo>
                    <a:pt x="830" y="5541"/>
                  </a:lnTo>
                  <a:lnTo>
                    <a:pt x="2088" y="5541"/>
                  </a:lnTo>
                  <a:lnTo>
                    <a:pt x="2088" y="1231"/>
                  </a:lnTo>
                  <a:lnTo>
                    <a:pt x="830" y="1231"/>
                  </a:lnTo>
                  <a:lnTo>
                    <a:pt x="830" y="0"/>
                  </a:lnTo>
                  <a:close/>
                </a:path>
              </a:pathLst>
            </a:custGeom>
            <a:solidFill>
              <a:srgbClr val="B0B8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1"/>
            <p:cNvSpPr/>
            <p:nvPr/>
          </p:nvSpPr>
          <p:spPr>
            <a:xfrm>
              <a:off x="6515575" y="2675775"/>
              <a:ext cx="735400" cy="1454725"/>
            </a:xfrm>
            <a:custGeom>
              <a:avLst/>
              <a:gdLst/>
              <a:ahLst/>
              <a:cxnLst/>
              <a:rect l="l" t="t" r="r" b="b"/>
              <a:pathLst>
                <a:path w="29416" h="58189" extrusionOk="0">
                  <a:moveTo>
                    <a:pt x="19432" y="30111"/>
                  </a:moveTo>
                  <a:lnTo>
                    <a:pt x="19432" y="0"/>
                  </a:lnTo>
                  <a:lnTo>
                    <a:pt x="9984" y="0"/>
                  </a:lnTo>
                  <a:lnTo>
                    <a:pt x="9984" y="30111"/>
                  </a:lnTo>
                  <a:cubicBezTo>
                    <a:pt x="4015" y="32119"/>
                    <a:pt x="0" y="37713"/>
                    <a:pt x="0" y="44003"/>
                  </a:cubicBezTo>
                  <a:cubicBezTo>
                    <a:pt x="0" y="49757"/>
                    <a:pt x="3854" y="54548"/>
                    <a:pt x="8324" y="57546"/>
                  </a:cubicBezTo>
                  <a:cubicBezTo>
                    <a:pt x="8753" y="57841"/>
                    <a:pt x="19646" y="58189"/>
                    <a:pt x="21547" y="57305"/>
                  </a:cubicBezTo>
                  <a:cubicBezTo>
                    <a:pt x="26525" y="54923"/>
                    <a:pt x="29416" y="49864"/>
                    <a:pt x="29416" y="44003"/>
                  </a:cubicBezTo>
                  <a:cubicBezTo>
                    <a:pt x="29416" y="37713"/>
                    <a:pt x="25401" y="32119"/>
                    <a:pt x="19432" y="3011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1"/>
            <p:cNvSpPr/>
            <p:nvPr/>
          </p:nvSpPr>
          <p:spPr>
            <a:xfrm>
              <a:off x="6765150" y="2566700"/>
              <a:ext cx="236250" cy="101050"/>
            </a:xfrm>
            <a:custGeom>
              <a:avLst/>
              <a:gdLst/>
              <a:ahLst/>
              <a:cxnLst/>
              <a:rect l="l" t="t" r="r" b="b"/>
              <a:pathLst>
                <a:path w="9450" h="4042" extrusionOk="0">
                  <a:moveTo>
                    <a:pt x="1" y="0"/>
                  </a:moveTo>
                  <a:lnTo>
                    <a:pt x="1" y="4042"/>
                  </a:lnTo>
                  <a:lnTo>
                    <a:pt x="9449" y="4042"/>
                  </a:lnTo>
                  <a:lnTo>
                    <a:pt x="94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1"/>
            <p:cNvSpPr/>
            <p:nvPr/>
          </p:nvSpPr>
          <p:spPr>
            <a:xfrm>
              <a:off x="6570429" y="3792550"/>
              <a:ext cx="640375" cy="289775"/>
            </a:xfrm>
            <a:custGeom>
              <a:avLst/>
              <a:gdLst/>
              <a:ahLst/>
              <a:cxnLst/>
              <a:rect l="l" t="t" r="r" b="b"/>
              <a:pathLst>
                <a:path w="25615" h="11591" extrusionOk="0">
                  <a:moveTo>
                    <a:pt x="0" y="1"/>
                  </a:moveTo>
                  <a:cubicBezTo>
                    <a:pt x="0" y="6398"/>
                    <a:pt x="5728" y="11590"/>
                    <a:pt x="12794" y="11590"/>
                  </a:cubicBezTo>
                  <a:cubicBezTo>
                    <a:pt x="19860" y="11590"/>
                    <a:pt x="25615" y="6398"/>
                    <a:pt x="256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1"/>
            <p:cNvSpPr/>
            <p:nvPr/>
          </p:nvSpPr>
          <p:spPr>
            <a:xfrm>
              <a:off x="4891164" y="3471375"/>
              <a:ext cx="659800" cy="653100"/>
            </a:xfrm>
            <a:custGeom>
              <a:avLst/>
              <a:gdLst/>
              <a:ahLst/>
              <a:cxnLst/>
              <a:rect l="l" t="t" r="r" b="b"/>
              <a:pathLst>
                <a:path w="26392" h="26124" extrusionOk="0">
                  <a:moveTo>
                    <a:pt x="1" y="0"/>
                  </a:moveTo>
                  <a:lnTo>
                    <a:pt x="1" y="23768"/>
                  </a:lnTo>
                  <a:cubicBezTo>
                    <a:pt x="1" y="25080"/>
                    <a:pt x="1045" y="26124"/>
                    <a:pt x="2383" y="26124"/>
                  </a:cubicBezTo>
                  <a:lnTo>
                    <a:pt x="20129" y="26124"/>
                  </a:lnTo>
                  <a:cubicBezTo>
                    <a:pt x="21440" y="26124"/>
                    <a:pt x="22511" y="25080"/>
                    <a:pt x="22511" y="23768"/>
                  </a:cubicBezTo>
                  <a:lnTo>
                    <a:pt x="22511" y="4470"/>
                  </a:lnTo>
                  <a:lnTo>
                    <a:pt x="2639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1"/>
            <p:cNvSpPr/>
            <p:nvPr/>
          </p:nvSpPr>
          <p:spPr>
            <a:xfrm>
              <a:off x="4934400" y="3746400"/>
              <a:ext cx="479125" cy="331900"/>
            </a:xfrm>
            <a:custGeom>
              <a:avLst/>
              <a:gdLst/>
              <a:ahLst/>
              <a:cxnLst/>
              <a:rect l="l" t="t" r="r" b="b"/>
              <a:pathLst>
                <a:path w="19165" h="13276" extrusionOk="0">
                  <a:moveTo>
                    <a:pt x="0" y="0"/>
                  </a:moveTo>
                  <a:lnTo>
                    <a:pt x="0" y="10894"/>
                  </a:lnTo>
                  <a:cubicBezTo>
                    <a:pt x="0" y="12205"/>
                    <a:pt x="1071" y="13276"/>
                    <a:pt x="2382" y="13276"/>
                  </a:cubicBezTo>
                  <a:lnTo>
                    <a:pt x="16782" y="13276"/>
                  </a:lnTo>
                  <a:cubicBezTo>
                    <a:pt x="18094" y="13276"/>
                    <a:pt x="19137" y="12205"/>
                    <a:pt x="19164" y="10894"/>
                  </a:cubicBezTo>
                  <a:lnTo>
                    <a:pt x="191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1"/>
            <p:cNvSpPr/>
            <p:nvPr/>
          </p:nvSpPr>
          <p:spPr>
            <a:xfrm>
              <a:off x="7849175" y="3148625"/>
              <a:ext cx="651100" cy="973950"/>
            </a:xfrm>
            <a:custGeom>
              <a:avLst/>
              <a:gdLst/>
              <a:ahLst/>
              <a:cxnLst/>
              <a:rect l="l" t="t" r="r" b="b"/>
              <a:pathLst>
                <a:path w="26044" h="38958" extrusionOk="0">
                  <a:moveTo>
                    <a:pt x="8583" y="0"/>
                  </a:moveTo>
                  <a:cubicBezTo>
                    <a:pt x="7062" y="0"/>
                    <a:pt x="7069" y="2372"/>
                    <a:pt x="8606" y="2372"/>
                  </a:cubicBezTo>
                  <a:cubicBezTo>
                    <a:pt x="8654" y="2372"/>
                    <a:pt x="8702" y="2369"/>
                    <a:pt x="8753" y="2365"/>
                  </a:cubicBezTo>
                  <a:lnTo>
                    <a:pt x="8833" y="2365"/>
                  </a:lnTo>
                  <a:lnTo>
                    <a:pt x="8833" y="14382"/>
                  </a:lnTo>
                  <a:cubicBezTo>
                    <a:pt x="3560" y="16149"/>
                    <a:pt x="0" y="21101"/>
                    <a:pt x="0" y="26695"/>
                  </a:cubicBezTo>
                  <a:cubicBezTo>
                    <a:pt x="0" y="31780"/>
                    <a:pt x="3426" y="36009"/>
                    <a:pt x="7361" y="38686"/>
                  </a:cubicBezTo>
                  <a:cubicBezTo>
                    <a:pt x="7569" y="38811"/>
                    <a:pt x="10263" y="38957"/>
                    <a:pt x="13043" y="38957"/>
                  </a:cubicBezTo>
                  <a:cubicBezTo>
                    <a:pt x="15621" y="38957"/>
                    <a:pt x="18273" y="38831"/>
                    <a:pt x="19084" y="38445"/>
                  </a:cubicBezTo>
                  <a:cubicBezTo>
                    <a:pt x="23474" y="36357"/>
                    <a:pt x="26043" y="31860"/>
                    <a:pt x="26043" y="26695"/>
                  </a:cubicBezTo>
                  <a:cubicBezTo>
                    <a:pt x="26043" y="21127"/>
                    <a:pt x="22483" y="16176"/>
                    <a:pt x="17210" y="14382"/>
                  </a:cubicBezTo>
                  <a:lnTo>
                    <a:pt x="17210" y="2365"/>
                  </a:lnTo>
                  <a:lnTo>
                    <a:pt x="17318" y="2365"/>
                  </a:lnTo>
                  <a:cubicBezTo>
                    <a:pt x="17350" y="2367"/>
                    <a:pt x="17382" y="2368"/>
                    <a:pt x="17413" y="2368"/>
                  </a:cubicBezTo>
                  <a:cubicBezTo>
                    <a:pt x="18067" y="2368"/>
                    <a:pt x="18602" y="1851"/>
                    <a:pt x="18602" y="1187"/>
                  </a:cubicBezTo>
                  <a:cubicBezTo>
                    <a:pt x="18602" y="536"/>
                    <a:pt x="18087" y="2"/>
                    <a:pt x="17450" y="2"/>
                  </a:cubicBezTo>
                  <a:cubicBezTo>
                    <a:pt x="17406" y="2"/>
                    <a:pt x="17362" y="4"/>
                    <a:pt x="17318" y="9"/>
                  </a:cubicBezTo>
                  <a:lnTo>
                    <a:pt x="8753" y="9"/>
                  </a:lnTo>
                  <a:cubicBezTo>
                    <a:pt x="8694" y="3"/>
                    <a:pt x="8638" y="0"/>
                    <a:pt x="85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1"/>
            <p:cNvSpPr/>
            <p:nvPr/>
          </p:nvSpPr>
          <p:spPr>
            <a:xfrm>
              <a:off x="7925450" y="3846100"/>
              <a:ext cx="507225" cy="229525"/>
            </a:xfrm>
            <a:custGeom>
              <a:avLst/>
              <a:gdLst/>
              <a:ahLst/>
              <a:cxnLst/>
              <a:rect l="l" t="t" r="r" b="b"/>
              <a:pathLst>
                <a:path w="20289" h="9181" extrusionOk="0">
                  <a:moveTo>
                    <a:pt x="0" y="0"/>
                  </a:moveTo>
                  <a:cubicBezTo>
                    <a:pt x="0" y="5059"/>
                    <a:pt x="4524" y="9181"/>
                    <a:pt x="10145" y="9181"/>
                  </a:cubicBezTo>
                  <a:cubicBezTo>
                    <a:pt x="15739" y="9181"/>
                    <a:pt x="20289" y="5059"/>
                    <a:pt x="202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1"/>
            <p:cNvSpPr/>
            <p:nvPr/>
          </p:nvSpPr>
          <p:spPr>
            <a:xfrm>
              <a:off x="4823975" y="3726325"/>
              <a:ext cx="63600" cy="182700"/>
            </a:xfrm>
            <a:custGeom>
              <a:avLst/>
              <a:gdLst/>
              <a:ahLst/>
              <a:cxnLst/>
              <a:rect l="l" t="t" r="r" b="b"/>
              <a:pathLst>
                <a:path w="2544" h="7308" extrusionOk="0">
                  <a:moveTo>
                    <a:pt x="1" y="0"/>
                  </a:moveTo>
                  <a:lnTo>
                    <a:pt x="1" y="7307"/>
                  </a:lnTo>
                  <a:lnTo>
                    <a:pt x="2543" y="7307"/>
                  </a:lnTo>
                  <a:lnTo>
                    <a:pt x="25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1"/>
            <p:cNvSpPr/>
            <p:nvPr/>
          </p:nvSpPr>
          <p:spPr>
            <a:xfrm>
              <a:off x="5360475" y="2946025"/>
              <a:ext cx="832375" cy="1175350"/>
            </a:xfrm>
            <a:custGeom>
              <a:avLst/>
              <a:gdLst/>
              <a:ahLst/>
              <a:cxnLst/>
              <a:rect l="l" t="t" r="r" b="b"/>
              <a:pathLst>
                <a:path w="33295" h="47014" extrusionOk="0">
                  <a:moveTo>
                    <a:pt x="22646" y="1"/>
                  </a:moveTo>
                  <a:cubicBezTo>
                    <a:pt x="22612" y="1"/>
                    <a:pt x="22578" y="2"/>
                    <a:pt x="22543" y="3"/>
                  </a:cubicBezTo>
                  <a:lnTo>
                    <a:pt x="11757" y="3"/>
                  </a:lnTo>
                  <a:cubicBezTo>
                    <a:pt x="9401" y="30"/>
                    <a:pt x="9268" y="3483"/>
                    <a:pt x="11623" y="3697"/>
                  </a:cubicBezTo>
                  <a:lnTo>
                    <a:pt x="11703" y="13975"/>
                  </a:lnTo>
                  <a:cubicBezTo>
                    <a:pt x="11703" y="13975"/>
                    <a:pt x="4825" y="32738"/>
                    <a:pt x="2148" y="40312"/>
                  </a:cubicBezTo>
                  <a:cubicBezTo>
                    <a:pt x="1" y="46411"/>
                    <a:pt x="4072" y="47014"/>
                    <a:pt x="5767" y="47014"/>
                  </a:cubicBezTo>
                  <a:cubicBezTo>
                    <a:pt x="6184" y="47014"/>
                    <a:pt x="6457" y="46977"/>
                    <a:pt x="6457" y="46977"/>
                  </a:cubicBezTo>
                  <a:lnTo>
                    <a:pt x="26612" y="46977"/>
                  </a:lnTo>
                  <a:cubicBezTo>
                    <a:pt x="26624" y="46977"/>
                    <a:pt x="26636" y="46977"/>
                    <a:pt x="26648" y="46977"/>
                  </a:cubicBezTo>
                  <a:cubicBezTo>
                    <a:pt x="33295" y="46977"/>
                    <a:pt x="30921" y="39616"/>
                    <a:pt x="30921" y="39616"/>
                  </a:cubicBezTo>
                  <a:lnTo>
                    <a:pt x="22811" y="14189"/>
                  </a:lnTo>
                  <a:lnTo>
                    <a:pt x="22811" y="3697"/>
                  </a:lnTo>
                  <a:cubicBezTo>
                    <a:pt x="23828" y="3617"/>
                    <a:pt x="24604" y="2733"/>
                    <a:pt x="24524" y="1716"/>
                  </a:cubicBezTo>
                  <a:cubicBezTo>
                    <a:pt x="24446" y="734"/>
                    <a:pt x="23619" y="1"/>
                    <a:pt x="226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1"/>
            <p:cNvSpPr/>
            <p:nvPr/>
          </p:nvSpPr>
          <p:spPr>
            <a:xfrm>
              <a:off x="5675186" y="2871211"/>
              <a:ext cx="233550" cy="71625"/>
            </a:xfrm>
            <a:custGeom>
              <a:avLst/>
              <a:gdLst/>
              <a:ahLst/>
              <a:cxnLst/>
              <a:rect l="l" t="t" r="r" b="b"/>
              <a:pathLst>
                <a:path w="9342" h="2865" extrusionOk="0">
                  <a:moveTo>
                    <a:pt x="1" y="1"/>
                  </a:moveTo>
                  <a:lnTo>
                    <a:pt x="1" y="1125"/>
                  </a:lnTo>
                  <a:lnTo>
                    <a:pt x="1687" y="1125"/>
                  </a:lnTo>
                  <a:lnTo>
                    <a:pt x="1687" y="2864"/>
                  </a:lnTo>
                  <a:lnTo>
                    <a:pt x="7655" y="2864"/>
                  </a:lnTo>
                  <a:lnTo>
                    <a:pt x="7655" y="1125"/>
                  </a:lnTo>
                  <a:lnTo>
                    <a:pt x="9342" y="1125"/>
                  </a:lnTo>
                  <a:lnTo>
                    <a:pt x="9342" y="1"/>
                  </a:lnTo>
                  <a:close/>
                </a:path>
              </a:pathLst>
            </a:custGeom>
            <a:solidFill>
              <a:srgbClr val="DDA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1"/>
            <p:cNvSpPr/>
            <p:nvPr/>
          </p:nvSpPr>
          <p:spPr>
            <a:xfrm>
              <a:off x="5582775" y="3425875"/>
              <a:ext cx="424275" cy="368050"/>
            </a:xfrm>
            <a:custGeom>
              <a:avLst/>
              <a:gdLst/>
              <a:ahLst/>
              <a:cxnLst/>
              <a:rect l="l" t="t" r="r" b="b"/>
              <a:pathLst>
                <a:path w="16971" h="14722" extrusionOk="0">
                  <a:moveTo>
                    <a:pt x="4685" y="0"/>
                  </a:moveTo>
                  <a:lnTo>
                    <a:pt x="1" y="14721"/>
                  </a:lnTo>
                  <a:lnTo>
                    <a:pt x="16970" y="14721"/>
                  </a:lnTo>
                  <a:cubicBezTo>
                    <a:pt x="14883" y="8271"/>
                    <a:pt x="12099" y="107"/>
                    <a:pt x="12099" y="107"/>
                  </a:cubicBezTo>
                  <a:lnTo>
                    <a:pt x="468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1"/>
            <p:cNvSpPr/>
            <p:nvPr/>
          </p:nvSpPr>
          <p:spPr>
            <a:xfrm>
              <a:off x="5494450" y="3794575"/>
              <a:ext cx="593550" cy="280375"/>
            </a:xfrm>
            <a:custGeom>
              <a:avLst/>
              <a:gdLst/>
              <a:ahLst/>
              <a:cxnLst/>
              <a:rect l="l" t="t" r="r" b="b"/>
              <a:pathLst>
                <a:path w="23742" h="11215" extrusionOk="0">
                  <a:moveTo>
                    <a:pt x="3534" y="0"/>
                  </a:moveTo>
                  <a:lnTo>
                    <a:pt x="1232" y="7227"/>
                  </a:lnTo>
                  <a:cubicBezTo>
                    <a:pt x="1232" y="7227"/>
                    <a:pt x="1" y="11215"/>
                    <a:pt x="4016" y="11215"/>
                  </a:cubicBezTo>
                  <a:lnTo>
                    <a:pt x="20985" y="11215"/>
                  </a:lnTo>
                  <a:cubicBezTo>
                    <a:pt x="20985" y="11215"/>
                    <a:pt x="23742" y="11108"/>
                    <a:pt x="22618" y="6825"/>
                  </a:cubicBezTo>
                  <a:cubicBezTo>
                    <a:pt x="22270" y="5487"/>
                    <a:pt x="21467" y="2891"/>
                    <a:pt x="205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1"/>
            <p:cNvSpPr/>
            <p:nvPr/>
          </p:nvSpPr>
          <p:spPr>
            <a:xfrm>
              <a:off x="8966150" y="3204375"/>
              <a:ext cx="650250" cy="918125"/>
            </a:xfrm>
            <a:custGeom>
              <a:avLst/>
              <a:gdLst/>
              <a:ahLst/>
              <a:cxnLst/>
              <a:rect l="l" t="t" r="r" b="b"/>
              <a:pathLst>
                <a:path w="26010" h="36725" extrusionOk="0">
                  <a:moveTo>
                    <a:pt x="9200" y="1"/>
                  </a:moveTo>
                  <a:cubicBezTo>
                    <a:pt x="7380" y="28"/>
                    <a:pt x="7273" y="2704"/>
                    <a:pt x="9067" y="2865"/>
                  </a:cubicBezTo>
                  <a:lnTo>
                    <a:pt x="9147" y="10894"/>
                  </a:lnTo>
                  <a:cubicBezTo>
                    <a:pt x="9147" y="10894"/>
                    <a:pt x="3767" y="25562"/>
                    <a:pt x="1679" y="31477"/>
                  </a:cubicBezTo>
                  <a:cubicBezTo>
                    <a:pt x="0" y="36257"/>
                    <a:pt x="3204" y="36724"/>
                    <a:pt x="4522" y="36724"/>
                  </a:cubicBezTo>
                  <a:cubicBezTo>
                    <a:pt x="4843" y="36724"/>
                    <a:pt x="5052" y="36697"/>
                    <a:pt x="5052" y="36697"/>
                  </a:cubicBezTo>
                  <a:lnTo>
                    <a:pt x="20790" y="36697"/>
                  </a:lnTo>
                  <a:cubicBezTo>
                    <a:pt x="26009" y="36670"/>
                    <a:pt x="24162" y="30915"/>
                    <a:pt x="24162" y="30915"/>
                  </a:cubicBezTo>
                  <a:lnTo>
                    <a:pt x="17792" y="11055"/>
                  </a:lnTo>
                  <a:lnTo>
                    <a:pt x="17792" y="2865"/>
                  </a:lnTo>
                  <a:cubicBezTo>
                    <a:pt x="19585" y="2624"/>
                    <a:pt x="19398" y="1"/>
                    <a:pt x="176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1"/>
            <p:cNvSpPr/>
            <p:nvPr/>
          </p:nvSpPr>
          <p:spPr>
            <a:xfrm>
              <a:off x="9063000" y="3566400"/>
              <a:ext cx="463725" cy="505875"/>
            </a:xfrm>
            <a:custGeom>
              <a:avLst/>
              <a:gdLst/>
              <a:ahLst/>
              <a:cxnLst/>
              <a:rect l="l" t="t" r="r" b="b"/>
              <a:pathLst>
                <a:path w="18549" h="20235" extrusionOk="0">
                  <a:moveTo>
                    <a:pt x="6424" y="0"/>
                  </a:moveTo>
                  <a:lnTo>
                    <a:pt x="2757" y="11483"/>
                  </a:lnTo>
                  <a:lnTo>
                    <a:pt x="964" y="17130"/>
                  </a:lnTo>
                  <a:cubicBezTo>
                    <a:pt x="964" y="17130"/>
                    <a:pt x="0" y="20235"/>
                    <a:pt x="3132" y="20235"/>
                  </a:cubicBezTo>
                  <a:lnTo>
                    <a:pt x="16381" y="20235"/>
                  </a:lnTo>
                  <a:cubicBezTo>
                    <a:pt x="16381" y="20235"/>
                    <a:pt x="18549" y="20181"/>
                    <a:pt x="17665" y="16809"/>
                  </a:cubicBezTo>
                  <a:cubicBezTo>
                    <a:pt x="17371" y="15765"/>
                    <a:pt x="16755" y="13758"/>
                    <a:pt x="16006" y="11483"/>
                  </a:cubicBezTo>
                  <a:cubicBezTo>
                    <a:pt x="14373" y="6424"/>
                    <a:pt x="12205" y="80"/>
                    <a:pt x="12205" y="80"/>
                  </a:cubicBezTo>
                  <a:lnTo>
                    <a:pt x="64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1"/>
            <p:cNvSpPr/>
            <p:nvPr/>
          </p:nvSpPr>
          <p:spPr>
            <a:xfrm>
              <a:off x="9297850" y="3567050"/>
              <a:ext cx="228875" cy="505225"/>
            </a:xfrm>
            <a:custGeom>
              <a:avLst/>
              <a:gdLst/>
              <a:ahLst/>
              <a:cxnLst/>
              <a:rect l="l" t="t" r="r" b="b"/>
              <a:pathLst>
                <a:path w="9155" h="20209" extrusionOk="0">
                  <a:moveTo>
                    <a:pt x="8271" y="16783"/>
                  </a:moveTo>
                  <a:cubicBezTo>
                    <a:pt x="7977" y="15739"/>
                    <a:pt x="7361" y="13732"/>
                    <a:pt x="6612" y="11457"/>
                  </a:cubicBezTo>
                  <a:cubicBezTo>
                    <a:pt x="4979" y="6398"/>
                    <a:pt x="2811" y="54"/>
                    <a:pt x="2811" y="54"/>
                  </a:cubicBezTo>
                  <a:lnTo>
                    <a:pt x="1" y="1"/>
                  </a:lnTo>
                  <a:lnTo>
                    <a:pt x="1" y="20209"/>
                  </a:lnTo>
                  <a:lnTo>
                    <a:pt x="6987" y="20209"/>
                  </a:lnTo>
                  <a:cubicBezTo>
                    <a:pt x="6987" y="20209"/>
                    <a:pt x="9155" y="20155"/>
                    <a:pt x="8271" y="1678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1"/>
            <p:cNvSpPr/>
            <p:nvPr/>
          </p:nvSpPr>
          <p:spPr>
            <a:xfrm>
              <a:off x="7748125" y="3286025"/>
              <a:ext cx="157275" cy="48200"/>
            </a:xfrm>
            <a:custGeom>
              <a:avLst/>
              <a:gdLst/>
              <a:ahLst/>
              <a:cxnLst/>
              <a:rect l="l" t="t" r="r" b="b"/>
              <a:pathLst>
                <a:path w="6291" h="1928" extrusionOk="0">
                  <a:moveTo>
                    <a:pt x="1" y="0"/>
                  </a:moveTo>
                  <a:lnTo>
                    <a:pt x="1" y="776"/>
                  </a:lnTo>
                  <a:lnTo>
                    <a:pt x="1151" y="776"/>
                  </a:lnTo>
                  <a:lnTo>
                    <a:pt x="1151" y="1927"/>
                  </a:lnTo>
                  <a:lnTo>
                    <a:pt x="5166" y="1927"/>
                  </a:lnTo>
                  <a:lnTo>
                    <a:pt x="5166" y="776"/>
                  </a:lnTo>
                  <a:lnTo>
                    <a:pt x="6290" y="776"/>
                  </a:lnTo>
                  <a:lnTo>
                    <a:pt x="629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1"/>
            <p:cNvSpPr/>
            <p:nvPr/>
          </p:nvSpPr>
          <p:spPr>
            <a:xfrm>
              <a:off x="7546050" y="3331525"/>
              <a:ext cx="560100" cy="790850"/>
            </a:xfrm>
            <a:custGeom>
              <a:avLst/>
              <a:gdLst/>
              <a:ahLst/>
              <a:cxnLst/>
              <a:rect l="l" t="t" r="r" b="b"/>
              <a:pathLst>
                <a:path w="22404" h="31634" extrusionOk="0">
                  <a:moveTo>
                    <a:pt x="15203" y="0"/>
                  </a:moveTo>
                  <a:cubicBezTo>
                    <a:pt x="15194" y="0"/>
                    <a:pt x="15185" y="0"/>
                    <a:pt x="15176" y="0"/>
                  </a:cubicBezTo>
                  <a:lnTo>
                    <a:pt x="7923" y="0"/>
                  </a:lnTo>
                  <a:cubicBezTo>
                    <a:pt x="6317" y="0"/>
                    <a:pt x="6210" y="2356"/>
                    <a:pt x="7816" y="2463"/>
                  </a:cubicBezTo>
                  <a:lnTo>
                    <a:pt x="7869" y="9395"/>
                  </a:lnTo>
                  <a:cubicBezTo>
                    <a:pt x="7869" y="9395"/>
                    <a:pt x="3239" y="22002"/>
                    <a:pt x="1446" y="27114"/>
                  </a:cubicBezTo>
                  <a:cubicBezTo>
                    <a:pt x="0" y="31234"/>
                    <a:pt x="2780" y="31634"/>
                    <a:pt x="3913" y="31634"/>
                  </a:cubicBezTo>
                  <a:cubicBezTo>
                    <a:pt x="4186" y="31634"/>
                    <a:pt x="4363" y="31611"/>
                    <a:pt x="4363" y="31611"/>
                  </a:cubicBezTo>
                  <a:lnTo>
                    <a:pt x="17907" y="31611"/>
                  </a:lnTo>
                  <a:cubicBezTo>
                    <a:pt x="22403" y="31584"/>
                    <a:pt x="20797" y="26632"/>
                    <a:pt x="20797" y="26632"/>
                  </a:cubicBezTo>
                  <a:lnTo>
                    <a:pt x="15337" y="9529"/>
                  </a:lnTo>
                  <a:lnTo>
                    <a:pt x="15337" y="2463"/>
                  </a:lnTo>
                  <a:cubicBezTo>
                    <a:pt x="16880" y="2277"/>
                    <a:pt x="16731" y="0"/>
                    <a:pt x="15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1"/>
            <p:cNvSpPr/>
            <p:nvPr/>
          </p:nvSpPr>
          <p:spPr>
            <a:xfrm>
              <a:off x="7636375" y="3654050"/>
              <a:ext cx="399500" cy="436300"/>
            </a:xfrm>
            <a:custGeom>
              <a:avLst/>
              <a:gdLst/>
              <a:ahLst/>
              <a:cxnLst/>
              <a:rect l="l" t="t" r="r" b="b"/>
              <a:pathLst>
                <a:path w="15980" h="17452" extrusionOk="0">
                  <a:moveTo>
                    <a:pt x="5541" y="0"/>
                  </a:moveTo>
                  <a:lnTo>
                    <a:pt x="2383" y="9904"/>
                  </a:lnTo>
                  <a:lnTo>
                    <a:pt x="830" y="14775"/>
                  </a:lnTo>
                  <a:cubicBezTo>
                    <a:pt x="830" y="14775"/>
                    <a:pt x="1" y="17452"/>
                    <a:pt x="2704" y="17452"/>
                  </a:cubicBezTo>
                  <a:lnTo>
                    <a:pt x="14106" y="17452"/>
                  </a:lnTo>
                  <a:cubicBezTo>
                    <a:pt x="14106" y="17452"/>
                    <a:pt x="15980" y="17371"/>
                    <a:pt x="15204" y="14481"/>
                  </a:cubicBezTo>
                  <a:cubicBezTo>
                    <a:pt x="14963" y="13597"/>
                    <a:pt x="14427" y="11858"/>
                    <a:pt x="13785" y="9904"/>
                  </a:cubicBezTo>
                  <a:cubicBezTo>
                    <a:pt x="12393" y="5541"/>
                    <a:pt x="10520" y="81"/>
                    <a:pt x="10520" y="81"/>
                  </a:cubicBezTo>
                  <a:lnTo>
                    <a:pt x="55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1"/>
            <p:cNvSpPr/>
            <p:nvPr/>
          </p:nvSpPr>
          <p:spPr>
            <a:xfrm>
              <a:off x="3750675" y="4122450"/>
              <a:ext cx="7041400" cy="25"/>
            </a:xfrm>
            <a:custGeom>
              <a:avLst/>
              <a:gdLst/>
              <a:ahLst/>
              <a:cxnLst/>
              <a:rect l="l" t="t" r="r" b="b"/>
              <a:pathLst>
                <a:path w="281656" h="1" extrusionOk="0">
                  <a:moveTo>
                    <a:pt x="1" y="0"/>
                  </a:moveTo>
                  <a:lnTo>
                    <a:pt x="281655"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2"/>
          <p:cNvSpPr txBox="1">
            <a:spLocks noGrp="1"/>
          </p:cNvSpPr>
          <p:nvPr>
            <p:ph type="title" idx="4294967295"/>
          </p:nvPr>
        </p:nvSpPr>
        <p:spPr>
          <a:xfrm>
            <a:off x="820871" y="683616"/>
            <a:ext cx="4302125" cy="630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HIGHLIGHTS OF THE MONTH</a:t>
            </a:r>
            <a:endParaRPr dirty="0"/>
          </a:p>
        </p:txBody>
      </p:sp>
      <p:sp>
        <p:nvSpPr>
          <p:cNvPr id="223" name="Google Shape;223;p32"/>
          <p:cNvSpPr txBox="1">
            <a:spLocks noGrp="1"/>
          </p:cNvSpPr>
          <p:nvPr>
            <p:ph type="ctrTitle" idx="4294967295"/>
          </p:nvPr>
        </p:nvSpPr>
        <p:spPr>
          <a:xfrm flipH="1">
            <a:off x="791887" y="2189941"/>
            <a:ext cx="2012950" cy="57785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SATURN</a:t>
            </a:r>
            <a:endParaRPr dirty="0"/>
          </a:p>
        </p:txBody>
      </p:sp>
      <p:sp>
        <p:nvSpPr>
          <p:cNvPr id="224" name="Google Shape;224;p32"/>
          <p:cNvSpPr txBox="1">
            <a:spLocks noGrp="1"/>
          </p:cNvSpPr>
          <p:nvPr>
            <p:ph type="subTitle" idx="4294967295"/>
          </p:nvPr>
        </p:nvSpPr>
        <p:spPr>
          <a:xfrm flipH="1">
            <a:off x="791887" y="2586816"/>
            <a:ext cx="2286000" cy="874713"/>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Saturn is the ringed planet. It’s composed mostly of hydrogen and helium</a:t>
            </a:r>
            <a:endParaRPr dirty="0"/>
          </a:p>
        </p:txBody>
      </p:sp>
      <p:sp>
        <p:nvSpPr>
          <p:cNvPr id="225" name="Google Shape;225;p32"/>
          <p:cNvSpPr txBox="1">
            <a:spLocks noGrp="1"/>
          </p:cNvSpPr>
          <p:nvPr>
            <p:ph type="ctrTitle" idx="4294967295"/>
          </p:nvPr>
        </p:nvSpPr>
        <p:spPr>
          <a:xfrm flipH="1">
            <a:off x="6425453" y="3075877"/>
            <a:ext cx="1560512" cy="5778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VENUS</a:t>
            </a:r>
            <a:endParaRPr dirty="0"/>
          </a:p>
        </p:txBody>
      </p:sp>
      <p:sp>
        <p:nvSpPr>
          <p:cNvPr id="226" name="Google Shape;226;p32"/>
          <p:cNvSpPr txBox="1">
            <a:spLocks noGrp="1"/>
          </p:cNvSpPr>
          <p:nvPr>
            <p:ph type="subTitle" idx="4294967295"/>
          </p:nvPr>
        </p:nvSpPr>
        <p:spPr>
          <a:xfrm flipH="1">
            <a:off x="5699965" y="3472752"/>
            <a:ext cx="2286000" cy="87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has a beautiful name and is the second planet from the Sun</a:t>
            </a:r>
            <a:endParaRPr/>
          </a:p>
        </p:txBody>
      </p:sp>
      <p:sp>
        <p:nvSpPr>
          <p:cNvPr id="230" name="Google Shape;230;p32"/>
          <p:cNvSpPr txBox="1">
            <a:spLocks noGrp="1"/>
          </p:cNvSpPr>
          <p:nvPr>
            <p:ph type="ctrTitle" idx="4294967295"/>
          </p:nvPr>
        </p:nvSpPr>
        <p:spPr>
          <a:xfrm flipH="1">
            <a:off x="6733883" y="1548303"/>
            <a:ext cx="1560512" cy="5778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MARS</a:t>
            </a:r>
            <a:endParaRPr/>
          </a:p>
        </p:txBody>
      </p:sp>
      <p:sp>
        <p:nvSpPr>
          <p:cNvPr id="231" name="Google Shape;231;p32"/>
          <p:cNvSpPr txBox="1">
            <a:spLocks noGrp="1"/>
          </p:cNvSpPr>
          <p:nvPr>
            <p:ph type="subTitle" idx="4294967295"/>
          </p:nvPr>
        </p:nvSpPr>
        <p:spPr>
          <a:xfrm flipH="1">
            <a:off x="6009983" y="1943590"/>
            <a:ext cx="2284412" cy="87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Despite being red, Mars is actually a cold place. It’s full of iron oxide dust</a:t>
            </a:r>
            <a:endParaRPr dirty="0"/>
          </a:p>
        </p:txBody>
      </p:sp>
      <p:sp>
        <p:nvSpPr>
          <p:cNvPr id="218" name="Google Shape;218;p32"/>
          <p:cNvSpPr/>
          <p:nvPr/>
        </p:nvSpPr>
        <p:spPr>
          <a:xfrm rot="5990292">
            <a:off x="4233746" y="2861279"/>
            <a:ext cx="1931965" cy="881657"/>
          </a:xfrm>
          <a:custGeom>
            <a:avLst/>
            <a:gdLst/>
            <a:ahLst/>
            <a:cxnLst/>
            <a:rect l="l" t="t" r="r" b="b"/>
            <a:pathLst>
              <a:path w="91506" h="41759" extrusionOk="0">
                <a:moveTo>
                  <a:pt x="68494" y="4454"/>
                </a:moveTo>
                <a:cubicBezTo>
                  <a:pt x="72710" y="4454"/>
                  <a:pt x="76855" y="6104"/>
                  <a:pt x="79946" y="9204"/>
                </a:cubicBezTo>
                <a:cubicBezTo>
                  <a:pt x="84553" y="13825"/>
                  <a:pt x="85923" y="20778"/>
                  <a:pt x="83408" y="26812"/>
                </a:cubicBezTo>
                <a:cubicBezTo>
                  <a:pt x="80911" y="32836"/>
                  <a:pt x="75021" y="36747"/>
                  <a:pt x="68506" y="36747"/>
                </a:cubicBezTo>
                <a:cubicBezTo>
                  <a:pt x="68494" y="36747"/>
                  <a:pt x="68482" y="36747"/>
                  <a:pt x="68470" y="36747"/>
                </a:cubicBezTo>
                <a:cubicBezTo>
                  <a:pt x="59553" y="36733"/>
                  <a:pt x="52346" y="29497"/>
                  <a:pt x="52360" y="20580"/>
                </a:cubicBezTo>
                <a:cubicBezTo>
                  <a:pt x="52360" y="14037"/>
                  <a:pt x="56317" y="8158"/>
                  <a:pt x="62351" y="5671"/>
                </a:cubicBezTo>
                <a:cubicBezTo>
                  <a:pt x="64338" y="4852"/>
                  <a:pt x="66425" y="4454"/>
                  <a:pt x="68494" y="4454"/>
                </a:cubicBezTo>
                <a:close/>
                <a:moveTo>
                  <a:pt x="69707" y="1"/>
                </a:moveTo>
                <a:cubicBezTo>
                  <a:pt x="67735" y="1"/>
                  <a:pt x="65749" y="280"/>
                  <a:pt x="63807" y="852"/>
                </a:cubicBezTo>
                <a:cubicBezTo>
                  <a:pt x="52010" y="2757"/>
                  <a:pt x="44539" y="16878"/>
                  <a:pt x="24919" y="16878"/>
                </a:cubicBezTo>
                <a:cubicBezTo>
                  <a:pt x="24889" y="16878"/>
                  <a:pt x="24860" y="16878"/>
                  <a:pt x="24831" y="16878"/>
                </a:cubicBezTo>
                <a:cubicBezTo>
                  <a:pt x="20520" y="16863"/>
                  <a:pt x="10826" y="15987"/>
                  <a:pt x="1682" y="15040"/>
                </a:cubicBezTo>
                <a:lnTo>
                  <a:pt x="1682" y="15040"/>
                </a:lnTo>
                <a:cubicBezTo>
                  <a:pt x="1795" y="16143"/>
                  <a:pt x="1824" y="17245"/>
                  <a:pt x="1781" y="18347"/>
                </a:cubicBezTo>
                <a:cubicBezTo>
                  <a:pt x="1640" y="20919"/>
                  <a:pt x="1046" y="23435"/>
                  <a:pt x="1" y="25767"/>
                </a:cubicBezTo>
                <a:cubicBezTo>
                  <a:pt x="9610" y="24820"/>
                  <a:pt x="20252" y="23873"/>
                  <a:pt x="24816" y="23873"/>
                </a:cubicBezTo>
                <a:cubicBezTo>
                  <a:pt x="40828" y="23915"/>
                  <a:pt x="48742" y="33257"/>
                  <a:pt x="57476" y="37807"/>
                </a:cubicBezTo>
                <a:cubicBezTo>
                  <a:pt x="61097" y="40414"/>
                  <a:pt x="65389" y="41759"/>
                  <a:pt x="69716" y="41759"/>
                </a:cubicBezTo>
                <a:cubicBezTo>
                  <a:pt x="72380" y="41759"/>
                  <a:pt x="75058" y="41249"/>
                  <a:pt x="77600" y="40210"/>
                </a:cubicBezTo>
                <a:cubicBezTo>
                  <a:pt x="84270" y="37482"/>
                  <a:pt x="89061" y="31504"/>
                  <a:pt x="90290" y="24396"/>
                </a:cubicBezTo>
                <a:cubicBezTo>
                  <a:pt x="91506" y="17302"/>
                  <a:pt x="88962" y="10066"/>
                  <a:pt x="83577" y="5275"/>
                </a:cubicBezTo>
                <a:cubicBezTo>
                  <a:pt x="79706" y="1831"/>
                  <a:pt x="74753" y="1"/>
                  <a:pt x="69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2"/>
          <p:cNvSpPr/>
          <p:nvPr/>
        </p:nvSpPr>
        <p:spPr>
          <a:xfrm rot="-1853308">
            <a:off x="3061826" y="1966252"/>
            <a:ext cx="2991614" cy="960775"/>
          </a:xfrm>
          <a:custGeom>
            <a:avLst/>
            <a:gdLst/>
            <a:ahLst/>
            <a:cxnLst/>
            <a:rect l="l" t="t" r="r" b="b"/>
            <a:pathLst>
              <a:path w="89019" h="28589" extrusionOk="0">
                <a:moveTo>
                  <a:pt x="74558" y="1"/>
                </a:moveTo>
                <a:cubicBezTo>
                  <a:pt x="67992" y="1"/>
                  <a:pt x="62168" y="4518"/>
                  <a:pt x="60655" y="11043"/>
                </a:cubicBezTo>
                <a:cubicBezTo>
                  <a:pt x="59369" y="11170"/>
                  <a:pt x="58069" y="11297"/>
                  <a:pt x="56783" y="11424"/>
                </a:cubicBezTo>
                <a:cubicBezTo>
                  <a:pt x="54833" y="11594"/>
                  <a:pt x="52967" y="11764"/>
                  <a:pt x="51258" y="11891"/>
                </a:cubicBezTo>
                <a:cubicBezTo>
                  <a:pt x="48784" y="12089"/>
                  <a:pt x="46665" y="12216"/>
                  <a:pt x="45336" y="12216"/>
                </a:cubicBezTo>
                <a:cubicBezTo>
                  <a:pt x="43315" y="12216"/>
                  <a:pt x="41309" y="11976"/>
                  <a:pt x="39344" y="11509"/>
                </a:cubicBezTo>
                <a:cubicBezTo>
                  <a:pt x="36504" y="10817"/>
                  <a:pt x="34101" y="9672"/>
                  <a:pt x="31939" y="8400"/>
                </a:cubicBezTo>
                <a:cubicBezTo>
                  <a:pt x="29014" y="6676"/>
                  <a:pt x="26526" y="4712"/>
                  <a:pt x="23983" y="3270"/>
                </a:cubicBezTo>
                <a:cubicBezTo>
                  <a:pt x="21387" y="1140"/>
                  <a:pt x="18178" y="26"/>
                  <a:pt x="14925" y="26"/>
                </a:cubicBezTo>
                <a:cubicBezTo>
                  <a:pt x="13238" y="26"/>
                  <a:pt x="11539" y="325"/>
                  <a:pt x="9907" y="939"/>
                </a:cubicBezTo>
                <a:cubicBezTo>
                  <a:pt x="5131" y="2719"/>
                  <a:pt x="1682" y="6916"/>
                  <a:pt x="834" y="11947"/>
                </a:cubicBezTo>
                <a:cubicBezTo>
                  <a:pt x="1" y="16978"/>
                  <a:pt x="1894" y="22080"/>
                  <a:pt x="5823" y="25316"/>
                </a:cubicBezTo>
                <a:cubicBezTo>
                  <a:pt x="8430" y="27465"/>
                  <a:pt x="11655" y="28589"/>
                  <a:pt x="14921" y="28589"/>
                </a:cubicBezTo>
                <a:cubicBezTo>
                  <a:pt x="16595" y="28589"/>
                  <a:pt x="18280" y="28294"/>
                  <a:pt x="19898" y="27690"/>
                </a:cubicBezTo>
                <a:cubicBezTo>
                  <a:pt x="23954" y="26631"/>
                  <a:pt x="27346" y="23550"/>
                  <a:pt x="31656" y="20964"/>
                </a:cubicBezTo>
                <a:cubicBezTo>
                  <a:pt x="33903" y="19607"/>
                  <a:pt x="36391" y="18406"/>
                  <a:pt x="39344" y="17685"/>
                </a:cubicBezTo>
                <a:cubicBezTo>
                  <a:pt x="41254" y="17218"/>
                  <a:pt x="43204" y="16978"/>
                  <a:pt x="45168" y="16978"/>
                </a:cubicBezTo>
                <a:cubicBezTo>
                  <a:pt x="45224" y="16978"/>
                  <a:pt x="45280" y="16978"/>
                  <a:pt x="45336" y="16978"/>
                </a:cubicBezTo>
                <a:cubicBezTo>
                  <a:pt x="46622" y="16978"/>
                  <a:pt x="48643" y="17091"/>
                  <a:pt x="51031" y="17275"/>
                </a:cubicBezTo>
                <a:cubicBezTo>
                  <a:pt x="52826" y="17402"/>
                  <a:pt x="54833" y="17586"/>
                  <a:pt x="56896" y="17784"/>
                </a:cubicBezTo>
                <a:cubicBezTo>
                  <a:pt x="58196" y="17897"/>
                  <a:pt x="59511" y="18038"/>
                  <a:pt x="60825" y="18165"/>
                </a:cubicBezTo>
                <a:cubicBezTo>
                  <a:pt x="62578" y="24391"/>
                  <a:pt x="68250" y="28572"/>
                  <a:pt x="74543" y="28572"/>
                </a:cubicBezTo>
                <a:cubicBezTo>
                  <a:pt x="75249" y="28572"/>
                  <a:pt x="75964" y="28520"/>
                  <a:pt x="76681" y="28411"/>
                </a:cubicBezTo>
                <a:cubicBezTo>
                  <a:pt x="83804" y="27351"/>
                  <a:pt x="89018" y="21147"/>
                  <a:pt x="88849" y="13954"/>
                </a:cubicBezTo>
                <a:cubicBezTo>
                  <a:pt x="88679" y="6761"/>
                  <a:pt x="83196" y="811"/>
                  <a:pt x="76031" y="76"/>
                </a:cubicBezTo>
                <a:cubicBezTo>
                  <a:pt x="75537" y="26"/>
                  <a:pt x="75046" y="1"/>
                  <a:pt x="74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2"/>
          <p:cNvSpPr/>
          <p:nvPr/>
        </p:nvSpPr>
        <p:spPr>
          <a:xfrm rot="-207137">
            <a:off x="4764295" y="3421688"/>
            <a:ext cx="717402" cy="717402"/>
          </a:xfrm>
          <a:prstGeom prst="ellipse">
            <a:avLst/>
          </a:prstGeom>
          <a:solidFill>
            <a:schemeClr val="accent4"/>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2"/>
          <p:cNvSpPr/>
          <p:nvPr/>
        </p:nvSpPr>
        <p:spPr>
          <a:xfrm>
            <a:off x="3364913" y="2579775"/>
            <a:ext cx="717300" cy="717300"/>
          </a:xfrm>
          <a:prstGeom prst="ellipse">
            <a:avLst/>
          </a:prstGeom>
          <a:solidFill>
            <a:schemeClr val="accen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2"/>
          <p:cNvSpPr/>
          <p:nvPr/>
        </p:nvSpPr>
        <p:spPr>
          <a:xfrm>
            <a:off x="5078438" y="1561600"/>
            <a:ext cx="717300" cy="717300"/>
          </a:xfrm>
          <a:prstGeom prst="ellipse">
            <a:avLst/>
          </a:prstGeom>
          <a:solidFill>
            <a:schemeClr val="accent2"/>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28;p32"/>
          <p:cNvSpPr txBox="1">
            <a:spLocks/>
          </p:cNvSpPr>
          <p:nvPr/>
        </p:nvSpPr>
        <p:spPr>
          <a:xfrm flipH="1">
            <a:off x="4773966" y="3533624"/>
            <a:ext cx="779700" cy="4740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000" dirty="0">
                <a:solidFill>
                  <a:schemeClr val="lt1"/>
                </a:solidFill>
              </a:rPr>
              <a:t>03</a:t>
            </a:r>
          </a:p>
        </p:txBody>
      </p:sp>
      <p:sp>
        <p:nvSpPr>
          <p:cNvPr id="228" name="Google Shape;228;p32"/>
          <p:cNvSpPr txBox="1">
            <a:spLocks noGrp="1"/>
          </p:cNvSpPr>
          <p:nvPr>
            <p:ph type="ctrTitle" idx="4294967295"/>
          </p:nvPr>
        </p:nvSpPr>
        <p:spPr>
          <a:xfrm flipH="1">
            <a:off x="5078438" y="1651491"/>
            <a:ext cx="779462" cy="47466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lt1"/>
                </a:solidFill>
              </a:rPr>
              <a:t>02</a:t>
            </a:r>
            <a:endParaRPr sz="3000" dirty="0">
              <a:solidFill>
                <a:schemeClr val="lt1"/>
              </a:solidFill>
            </a:endParaRPr>
          </a:p>
        </p:txBody>
      </p:sp>
      <p:sp>
        <p:nvSpPr>
          <p:cNvPr id="227" name="Google Shape;227;p32"/>
          <p:cNvSpPr txBox="1">
            <a:spLocks noGrp="1"/>
          </p:cNvSpPr>
          <p:nvPr>
            <p:ph type="ctrTitle" idx="4294967295"/>
          </p:nvPr>
        </p:nvSpPr>
        <p:spPr>
          <a:xfrm flipH="1">
            <a:off x="3364913" y="2720975"/>
            <a:ext cx="760413" cy="39687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lt1"/>
                </a:solidFill>
              </a:rPr>
              <a:t>01</a:t>
            </a:r>
            <a:endParaRPr sz="3000" dirty="0">
              <a:solidFill>
                <a:schemeClr val="lt1"/>
              </a:solidFill>
            </a:endParaRPr>
          </a:p>
        </p:txBody>
      </p:sp>
      <p:grpSp>
        <p:nvGrpSpPr>
          <p:cNvPr id="18" name="Google Shape;6342;p64"/>
          <p:cNvGrpSpPr/>
          <p:nvPr/>
        </p:nvGrpSpPr>
        <p:grpSpPr>
          <a:xfrm>
            <a:off x="2155923" y="1982206"/>
            <a:ext cx="450919" cy="391495"/>
            <a:chOff x="6218300" y="4416175"/>
            <a:chExt cx="516000" cy="448000"/>
          </a:xfrm>
          <a:solidFill>
            <a:srgbClr val="627E8D"/>
          </a:solidFill>
        </p:grpSpPr>
        <p:sp>
          <p:nvSpPr>
            <p:cNvPr id="19" name="Google Shape;6343;p64"/>
            <p:cNvSpPr/>
            <p:nvPr/>
          </p:nvSpPr>
          <p:spPr>
            <a:xfrm>
              <a:off x="6462150" y="4525375"/>
              <a:ext cx="28250" cy="141250"/>
            </a:xfrm>
            <a:custGeom>
              <a:avLst/>
              <a:gdLst/>
              <a:ahLst/>
              <a:cxnLst/>
              <a:rect l="l" t="t" r="r" b="b"/>
              <a:pathLst>
                <a:path w="1130" h="5650" extrusionOk="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0" name="Google Shape;6344;p64"/>
            <p:cNvSpPr/>
            <p:nvPr/>
          </p:nvSpPr>
          <p:spPr>
            <a:xfrm>
              <a:off x="6218300" y="4416175"/>
              <a:ext cx="516000" cy="448000"/>
            </a:xfrm>
            <a:custGeom>
              <a:avLst/>
              <a:gdLst/>
              <a:ahLst/>
              <a:cxnLst/>
              <a:rect l="l" t="t" r="r" b="b"/>
              <a:pathLst>
                <a:path w="20640" h="17920" extrusionOk="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1" name="Google Shape;6345;p64"/>
            <p:cNvSpPr/>
            <p:nvPr/>
          </p:nvSpPr>
          <p:spPr>
            <a:xfrm>
              <a:off x="6462150" y="4751225"/>
              <a:ext cx="28250" cy="28250"/>
            </a:xfrm>
            <a:custGeom>
              <a:avLst/>
              <a:gdLst/>
              <a:ahLst/>
              <a:cxnLst/>
              <a:rect l="l" t="t" r="r" b="b"/>
              <a:pathLst>
                <a:path w="1130" h="1130" extrusionOk="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2" name="Google Shape;6342;p64"/>
          <p:cNvGrpSpPr/>
          <p:nvPr/>
        </p:nvGrpSpPr>
        <p:grpSpPr>
          <a:xfrm>
            <a:off x="6810069" y="1337094"/>
            <a:ext cx="450919" cy="391495"/>
            <a:chOff x="6218300" y="4416175"/>
            <a:chExt cx="516000" cy="448000"/>
          </a:xfrm>
          <a:solidFill>
            <a:srgbClr val="D49421"/>
          </a:solidFill>
        </p:grpSpPr>
        <p:sp>
          <p:nvSpPr>
            <p:cNvPr id="23" name="Google Shape;6343;p64"/>
            <p:cNvSpPr/>
            <p:nvPr/>
          </p:nvSpPr>
          <p:spPr>
            <a:xfrm>
              <a:off x="6462150" y="4525375"/>
              <a:ext cx="28250" cy="141250"/>
            </a:xfrm>
            <a:custGeom>
              <a:avLst/>
              <a:gdLst/>
              <a:ahLst/>
              <a:cxnLst/>
              <a:rect l="l" t="t" r="r" b="b"/>
              <a:pathLst>
                <a:path w="1130" h="5650" extrusionOk="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 name="Google Shape;6344;p64"/>
            <p:cNvSpPr/>
            <p:nvPr/>
          </p:nvSpPr>
          <p:spPr>
            <a:xfrm>
              <a:off x="6218300" y="4416175"/>
              <a:ext cx="516000" cy="448000"/>
            </a:xfrm>
            <a:custGeom>
              <a:avLst/>
              <a:gdLst/>
              <a:ahLst/>
              <a:cxnLst/>
              <a:rect l="l" t="t" r="r" b="b"/>
              <a:pathLst>
                <a:path w="20640" h="17920" extrusionOk="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 name="Google Shape;6345;p64"/>
            <p:cNvSpPr/>
            <p:nvPr/>
          </p:nvSpPr>
          <p:spPr>
            <a:xfrm>
              <a:off x="6462150" y="4751225"/>
              <a:ext cx="28250" cy="28250"/>
            </a:xfrm>
            <a:custGeom>
              <a:avLst/>
              <a:gdLst/>
              <a:ahLst/>
              <a:cxnLst/>
              <a:rect l="l" t="t" r="r" b="b"/>
              <a:pathLst>
                <a:path w="1130" h="1130" extrusionOk="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6" name="Google Shape;6342;p64"/>
          <p:cNvGrpSpPr/>
          <p:nvPr/>
        </p:nvGrpSpPr>
        <p:grpSpPr>
          <a:xfrm>
            <a:off x="6606018" y="2895919"/>
            <a:ext cx="450919" cy="391495"/>
            <a:chOff x="6218300" y="4416175"/>
            <a:chExt cx="516000" cy="448000"/>
          </a:xfrm>
          <a:solidFill>
            <a:srgbClr val="C3CCA2"/>
          </a:solidFill>
        </p:grpSpPr>
        <p:sp>
          <p:nvSpPr>
            <p:cNvPr id="27" name="Google Shape;6343;p64"/>
            <p:cNvSpPr/>
            <p:nvPr/>
          </p:nvSpPr>
          <p:spPr>
            <a:xfrm>
              <a:off x="6462150" y="4525375"/>
              <a:ext cx="28250" cy="141250"/>
            </a:xfrm>
            <a:custGeom>
              <a:avLst/>
              <a:gdLst/>
              <a:ahLst/>
              <a:cxnLst/>
              <a:rect l="l" t="t" r="r" b="b"/>
              <a:pathLst>
                <a:path w="1130" h="5650" extrusionOk="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 name="Google Shape;6344;p64"/>
            <p:cNvSpPr/>
            <p:nvPr/>
          </p:nvSpPr>
          <p:spPr>
            <a:xfrm>
              <a:off x="6218300" y="4416175"/>
              <a:ext cx="516000" cy="448000"/>
            </a:xfrm>
            <a:custGeom>
              <a:avLst/>
              <a:gdLst/>
              <a:ahLst/>
              <a:cxnLst/>
              <a:rect l="l" t="t" r="r" b="b"/>
              <a:pathLst>
                <a:path w="20640" h="17920" extrusionOk="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 name="Google Shape;6345;p64"/>
            <p:cNvSpPr/>
            <p:nvPr/>
          </p:nvSpPr>
          <p:spPr>
            <a:xfrm>
              <a:off x="6462150" y="4751225"/>
              <a:ext cx="28250" cy="28250"/>
            </a:xfrm>
            <a:custGeom>
              <a:avLst/>
              <a:gdLst/>
              <a:ahLst/>
              <a:cxnLst/>
              <a:rect l="l" t="t" r="r" b="b"/>
              <a:pathLst>
                <a:path w="1130" h="1130" extrusionOk="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4838632" y="497359"/>
            <a:ext cx="4305368" cy="4646141"/>
          </a:xfrm>
          <a:prstGeom prst="rect">
            <a:avLst/>
          </a:prstGeom>
        </p:spPr>
      </p:pic>
      <p:sp>
        <p:nvSpPr>
          <p:cNvPr id="8" name="Google Shape;237;p33"/>
          <p:cNvSpPr txBox="1">
            <a:spLocks/>
          </p:cNvSpPr>
          <p:nvPr/>
        </p:nvSpPr>
        <p:spPr>
          <a:xfrm flipH="1">
            <a:off x="2159489" y="0"/>
            <a:ext cx="3301800" cy="13254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dirty="0">
                <a:solidFill>
                  <a:schemeClr val="bg1"/>
                </a:solidFill>
                <a:latin typeface="+mj-lt"/>
              </a:rPr>
              <a:t>A PICTURE ALWAYS REINFORCES THE CONCEPT</a:t>
            </a:r>
          </a:p>
        </p:txBody>
      </p:sp>
      <p:sp>
        <p:nvSpPr>
          <p:cNvPr id="9" name="Google Shape;238;p33"/>
          <p:cNvSpPr txBox="1">
            <a:spLocks/>
          </p:cNvSpPr>
          <p:nvPr/>
        </p:nvSpPr>
        <p:spPr>
          <a:xfrm flipH="1">
            <a:off x="2360059" y="1342483"/>
            <a:ext cx="23313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t>Images reveal large amounts of data, so remember: use an image instead of long texts</a:t>
            </a:r>
          </a:p>
        </p:txBody>
      </p:sp>
      <p:sp>
        <p:nvSpPr>
          <p:cNvPr id="10" name="Google Shape;239;p33"/>
          <p:cNvSpPr/>
          <p:nvPr/>
        </p:nvSpPr>
        <p:spPr>
          <a:xfrm>
            <a:off x="4691359" y="-3586755"/>
            <a:ext cx="3049500" cy="3050100"/>
          </a:xfrm>
          <a:prstGeom prst="ellipse">
            <a:avLst/>
          </a:prstGeom>
          <a:solidFill>
            <a:schemeClr val="lt1"/>
          </a:solidFill>
          <a:ln w="1143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 name="Google Shape;240;p33"/>
          <p:cNvPicPr preferRelativeResize="0"/>
          <p:nvPr/>
        </p:nvPicPr>
        <p:blipFill rotWithShape="1">
          <a:blip r:embed="rId4">
            <a:alphaModFix/>
          </a:blip>
          <a:srcRect l="29301" t="10240" r="17713" b="10248"/>
          <a:stretch/>
        </p:blipFill>
        <p:spPr>
          <a:xfrm>
            <a:off x="5316015" y="925413"/>
            <a:ext cx="2584431" cy="2584939"/>
          </a:xfrm>
          <a:prstGeom prst="ellipse">
            <a:avLst/>
          </a:prstGeom>
          <a:noFill/>
          <a:ln w="114300" cap="flat" cmpd="sng">
            <a:solidFill>
              <a:schemeClr val="lt2"/>
            </a:solidFill>
            <a:prstDash val="solid"/>
            <a:round/>
            <a:headEnd type="none" w="sm" len="sm"/>
            <a:tailEnd type="none" w="sm" len="sm"/>
          </a:ln>
        </p:spPr>
      </p:pic>
    </p:spTree>
    <p:extLst>
      <p:ext uri="{BB962C8B-B14F-4D97-AF65-F5344CB8AC3E}">
        <p14:creationId xmlns:p14="http://schemas.microsoft.com/office/powerpoint/2010/main" val="2380859587"/>
      </p:ext>
    </p:extLst>
  </p:cSld>
  <p:clrMapOvr>
    <a:masterClrMapping/>
  </p:clrMapOvr>
</p:sld>
</file>

<file path=ppt/theme/theme1.xml><?xml version="1.0" encoding="utf-8"?>
<a:theme xmlns:a="http://schemas.openxmlformats.org/drawingml/2006/main" name="Science Fair Newsletter by Slidesgo">
  <a:themeElements>
    <a:clrScheme name="Simple Light">
      <a:dk1>
        <a:srgbClr val="383536"/>
      </a:dk1>
      <a:lt1>
        <a:srgbClr val="FFFFFF"/>
      </a:lt1>
      <a:dk2>
        <a:srgbClr val="595959"/>
      </a:dk2>
      <a:lt2>
        <a:srgbClr val="E6F0EF"/>
      </a:lt2>
      <a:accent1>
        <a:srgbClr val="D49421"/>
      </a:accent1>
      <a:accent2>
        <a:srgbClr val="C3CCA2"/>
      </a:accent2>
      <a:accent3>
        <a:srgbClr val="88AFA6"/>
      </a:accent3>
      <a:accent4>
        <a:srgbClr val="627E8D"/>
      </a:accent4>
      <a:accent5>
        <a:srgbClr val="BDBCBD"/>
      </a:accent5>
      <a:accent6>
        <a:srgbClr val="6E4D11"/>
      </a:accent6>
      <a:hlink>
        <a:srgbClr val="38353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Personalizado 102">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1543</Words>
  <Application>Microsoft Office PowerPoint</Application>
  <PresentationFormat>Presentación en pantalla (16:9)</PresentationFormat>
  <Paragraphs>271</Paragraphs>
  <Slides>42</Slides>
  <Notes>42</Notes>
  <HiddenSlides>0</HiddenSlides>
  <MMClips>0</MMClips>
  <ScaleCrop>false</ScaleCrop>
  <HeadingPairs>
    <vt:vector size="6" baseType="variant">
      <vt:variant>
        <vt:lpstr>Fuentes usadas</vt:lpstr>
      </vt:variant>
      <vt:variant>
        <vt:i4>16</vt:i4>
      </vt:variant>
      <vt:variant>
        <vt:lpstr>Tema</vt:lpstr>
      </vt:variant>
      <vt:variant>
        <vt:i4>2</vt:i4>
      </vt:variant>
      <vt:variant>
        <vt:lpstr>Títulos de diapositiva</vt:lpstr>
      </vt:variant>
      <vt:variant>
        <vt:i4>42</vt:i4>
      </vt:variant>
    </vt:vector>
  </HeadingPairs>
  <TitlesOfParts>
    <vt:vector size="60" baseType="lpstr">
      <vt:lpstr>Roboto Medium</vt:lpstr>
      <vt:lpstr>Dosis ExtraLight</vt:lpstr>
      <vt:lpstr>Arial Rounded MT Bold</vt:lpstr>
      <vt:lpstr>Raleway</vt:lpstr>
      <vt:lpstr>Calibri</vt:lpstr>
      <vt:lpstr>맑은 고딕</vt:lpstr>
      <vt:lpstr>Teko Light</vt:lpstr>
      <vt:lpstr>Arial Black</vt:lpstr>
      <vt:lpstr>Hind Vadodara Light</vt:lpstr>
      <vt:lpstr>Roboto</vt:lpstr>
      <vt:lpstr>Arial</vt:lpstr>
      <vt:lpstr>Raleway Thin</vt:lpstr>
      <vt:lpstr>Segoe UI Historic</vt:lpstr>
      <vt:lpstr>Hind Vadodara</vt:lpstr>
      <vt:lpstr>Cocogoose</vt:lpstr>
      <vt:lpstr>Hind Vadodara Medium</vt:lpstr>
      <vt:lpstr>Science Fair Newsletter by Slidesgo</vt:lpstr>
      <vt:lpstr>SlidesGo Final Pages</vt:lpstr>
      <vt:lpstr>STATES OF THE    MATERIAL</vt:lpstr>
      <vt:lpstr>CONTENTS OF THIS TEMPLATE</vt:lpstr>
      <vt:lpstr>Presentación de PowerPoint</vt:lpstr>
      <vt:lpstr>TABLE OF CONTENTS</vt:lpstr>
      <vt:lpstr>TABLE OF CONTENTS</vt:lpstr>
      <vt:lpstr>01</vt:lpstr>
      <vt:lpstr>1st ANNOUNCEMENT</vt:lpstr>
      <vt:lpstr>HIGHLIGHTS OF THE MONTH</vt:lpstr>
      <vt:lpstr>Presentación de PowerPoint</vt:lpstr>
      <vt:lpstr>SOLID</vt:lpstr>
      <vt:lpstr>Presentación de PowerPoint</vt:lpstr>
      <vt:lpstr>Presentación de PowerPoint</vt:lpstr>
      <vt:lpstr>SECTOR NEWS</vt:lpstr>
      <vt:lpstr>Presentación de PowerPoint</vt:lpstr>
      <vt:lpstr>GASEOUS</vt:lpstr>
      <vt:lpstr>IN BRIEF</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SECTOR NEWS</vt:lpstr>
      <vt:lpstr>Presentación de PowerPoint</vt:lpstr>
      <vt:lpstr>Presentación de PowerPoint</vt:lpstr>
      <vt:lpstr>THANKS</vt:lpstr>
      <vt:lpstr>Presentación de PowerPoint</vt:lpstr>
      <vt:lpstr>CHEMISTRY ICONS</vt:lpstr>
      <vt:lpstr>Presentación de PowerPoint</vt:lpstr>
      <vt:lpstr>RESOURCES</vt:lpstr>
      <vt:lpstr>Presentación de PowerPoint</vt:lpstr>
      <vt:lpstr>Use our editable graphic resources...</vt:lpstr>
      <vt:lpstr>Presentación de PowerPoint</vt:lpstr>
      <vt:lpstr>Presentación de PowerPoint</vt:lpstr>
      <vt:lpstr>Educational Icons</vt:lpstr>
      <vt:lpstr>Business Icons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FAIR NEWSLETTER</dc:title>
  <dc:creator>grym</dc:creator>
  <cp:lastModifiedBy>eduardo</cp:lastModifiedBy>
  <cp:revision>52</cp:revision>
  <dcterms:modified xsi:type="dcterms:W3CDTF">2023-11-22T03:48:45Z</dcterms:modified>
</cp:coreProperties>
</file>