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ctrTitle"/>
          </p:nvPr>
        </p:nvSpPr>
        <p:spPr>
          <a:xfrm>
            <a:off x="208125" y="182525"/>
            <a:ext cx="7329300" cy="21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/>
              <a:t>Nombre:___________________</a:t>
            </a:r>
            <a:endParaRPr b="0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 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Protegiendo </a:t>
            </a:r>
            <a:r>
              <a:rPr b="0" lang="en" sz="3100">
                <a:latin typeface="Oswald"/>
                <a:ea typeface="Oswald"/>
                <a:cs typeface="Oswald"/>
                <a:sym typeface="Oswald"/>
              </a:rPr>
              <a:t>mi casa de un deslizamiento de tierra</a:t>
            </a:r>
            <a:endParaRPr b="0" sz="31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 </a:t>
            </a:r>
            <a:endParaRPr sz="3100"/>
          </a:p>
        </p:txBody>
      </p:sp>
      <p:sp>
        <p:nvSpPr>
          <p:cNvPr id="35" name="Google Shape;35;p8"/>
          <p:cNvSpPr txBox="1"/>
          <p:nvPr>
            <p:ph idx="1" type="subTitle"/>
          </p:nvPr>
        </p:nvSpPr>
        <p:spPr>
          <a:xfrm>
            <a:off x="382575" y="4685925"/>
            <a:ext cx="6980400" cy="4528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Dibuja tu plan aquí: 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36" name="Google Shape;36;p8"/>
          <p:cNvSpPr txBox="1"/>
          <p:nvPr/>
        </p:nvSpPr>
        <p:spPr>
          <a:xfrm>
            <a:off x="382575" y="1741625"/>
            <a:ext cx="6980400" cy="2618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  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¿Cómo se llama tu plan? </a:t>
            </a:r>
            <a:r>
              <a:rPr lang="en">
                <a:solidFill>
                  <a:schemeClr val="dk1"/>
                </a:solidFill>
              </a:rPr>
              <a:t>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Explica cómo tu plan protegerá tu casa y podrá prevenir un deslizamiento de tierra: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___________________________________________________________________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grpSp>
        <p:nvGrpSpPr>
          <p:cNvPr id="37" name="Google Shape;37;p8"/>
          <p:cNvGrpSpPr/>
          <p:nvPr/>
        </p:nvGrpSpPr>
        <p:grpSpPr>
          <a:xfrm>
            <a:off x="2548875" y="9382838"/>
            <a:ext cx="2647800" cy="419713"/>
            <a:chOff x="3666900" y="7080400"/>
            <a:chExt cx="2647800" cy="419713"/>
          </a:xfrm>
        </p:grpSpPr>
        <p:sp>
          <p:nvSpPr>
            <p:cNvPr id="38" name="Google Shape;38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  </a:t>
              </a:r>
              <a:r>
                <a:rPr lang="en" sz="900"/>
                <a:t>How could you survive a landslide?</a:t>
              </a:r>
              <a:endParaRPr sz="900"/>
            </a:p>
          </p:txBody>
        </p:sp>
        <p:pic>
          <p:nvPicPr>
            <p:cNvPr id="39" name="Google Shape;39;p8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