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4C8141B4-D562-75DF-C241-E096584F9E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Подзаглавие 2">
            <a:extLst>
              <a:ext uri="{FF2B5EF4-FFF2-40B4-BE49-F238E27FC236}">
                <a16:creationId xmlns:a16="http://schemas.microsoft.com/office/drawing/2014/main" id="{6B1D23AC-45BB-27D5-375F-19E135A36A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bg-BG"/>
              <a:t>Щракнете, за да редактирате стила на подзаглавието в образеца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DBA954E3-F396-D2DE-9956-F9CAF4FE5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B6E48-F47C-4487-AE8E-E1C20691466B}" type="datetimeFigureOut">
              <a:rPr lang="bg-BG" smtClean="0"/>
              <a:t>9.7.2025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25F800B9-B15F-9871-0FA9-302D2852A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84E242B9-013E-F786-3204-C213E98A9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929F6-87D8-406D-9461-F73E7CB4731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637609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297B210C-6F07-BA90-930D-3A5020CE3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вертикален текст 2">
            <a:extLst>
              <a:ext uri="{FF2B5EF4-FFF2-40B4-BE49-F238E27FC236}">
                <a16:creationId xmlns:a16="http://schemas.microsoft.com/office/drawing/2014/main" id="{608B6EAC-0AF6-7A85-2E9C-9051B9FE5C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06D4FFDD-8048-F4DF-A3F2-82D50AB16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B6E48-F47C-4487-AE8E-E1C20691466B}" type="datetimeFigureOut">
              <a:rPr lang="bg-BG" smtClean="0"/>
              <a:t>9.7.2025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8FD86ACE-93E4-1D35-4F42-EB0D8E1EA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C3B24E7D-F332-7A8A-C51F-54A239978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929F6-87D8-406D-9461-F73E7CB4731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509271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>
            <a:extLst>
              <a:ext uri="{FF2B5EF4-FFF2-40B4-BE49-F238E27FC236}">
                <a16:creationId xmlns:a16="http://schemas.microsoft.com/office/drawing/2014/main" id="{39845C6C-694E-5724-70A3-896519DE39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вертикален текст 2">
            <a:extLst>
              <a:ext uri="{FF2B5EF4-FFF2-40B4-BE49-F238E27FC236}">
                <a16:creationId xmlns:a16="http://schemas.microsoft.com/office/drawing/2014/main" id="{76B25F98-96F6-791B-5E61-2F6C402762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ADF7BF4A-E97E-920A-0C21-CE10A9EB5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B6E48-F47C-4487-AE8E-E1C20691466B}" type="datetimeFigureOut">
              <a:rPr lang="bg-BG" smtClean="0"/>
              <a:t>9.7.2025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91F13DF7-43C0-2CFC-0AFF-B59C08162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58286017-ABAB-A660-DF4E-E048FCBFC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929F6-87D8-406D-9461-F73E7CB4731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480402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ECDF76D3-1FA3-D796-B650-9ED47D365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BC3AA2EB-7D61-6BE4-F381-EED3BB228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A6A0FA1A-27AC-8839-E604-C74C4A545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B6E48-F47C-4487-AE8E-E1C20691466B}" type="datetimeFigureOut">
              <a:rPr lang="bg-BG" smtClean="0"/>
              <a:t>9.7.2025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A4E9FABE-7892-5C2A-14CB-06FB60ED9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C1143ADE-F927-9ECB-6EC8-FCEB24E3E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929F6-87D8-406D-9461-F73E7CB4731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072249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разд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8D5F049E-189F-2C91-EE94-86A27D297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CDF61647-D081-D3F4-A1C2-2B47CCD321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D2FF9987-B0B1-948C-3648-63F1DB24F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B6E48-F47C-4487-AE8E-E1C20691466B}" type="datetimeFigureOut">
              <a:rPr lang="bg-BG" smtClean="0"/>
              <a:t>9.7.2025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35FD1C05-F676-4200-33FF-90B9520ED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AB8DADFF-F781-F204-F432-CE1206A22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929F6-87D8-406D-9461-F73E7CB4731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693004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25E52385-8C9E-87DC-EFA9-1CC486C71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4E8A8D17-06F8-7889-86F7-1F1D17A760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съдържание 3">
            <a:extLst>
              <a:ext uri="{FF2B5EF4-FFF2-40B4-BE49-F238E27FC236}">
                <a16:creationId xmlns:a16="http://schemas.microsoft.com/office/drawing/2014/main" id="{A5BFBCE3-FB57-42B5-1C84-97B3AE0489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5" name="Контейнер за дата 4">
            <a:extLst>
              <a:ext uri="{FF2B5EF4-FFF2-40B4-BE49-F238E27FC236}">
                <a16:creationId xmlns:a16="http://schemas.microsoft.com/office/drawing/2014/main" id="{243471E2-E4B4-E896-EF12-2A3FD0F35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B6E48-F47C-4487-AE8E-E1C20691466B}" type="datetimeFigureOut">
              <a:rPr lang="bg-BG" smtClean="0"/>
              <a:t>9.7.2025 г.</a:t>
            </a:fld>
            <a:endParaRPr lang="bg-BG"/>
          </a:p>
        </p:txBody>
      </p:sp>
      <p:sp>
        <p:nvSpPr>
          <p:cNvPr id="6" name="Контейнер за долния колонтитул 5">
            <a:extLst>
              <a:ext uri="{FF2B5EF4-FFF2-40B4-BE49-F238E27FC236}">
                <a16:creationId xmlns:a16="http://schemas.microsoft.com/office/drawing/2014/main" id="{9CEBA6E0-B1F5-D9FA-68F5-7D00EC034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>
            <a:extLst>
              <a:ext uri="{FF2B5EF4-FFF2-40B4-BE49-F238E27FC236}">
                <a16:creationId xmlns:a16="http://schemas.microsoft.com/office/drawing/2014/main" id="{AB728E40-DAAD-E887-8E00-8961ECDBB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929F6-87D8-406D-9461-F73E7CB4731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490476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3F8E99F7-68B3-159F-BFA8-D72471797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3C903731-1A6B-66C1-DFBE-76E5332218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>
            <a:extLst>
              <a:ext uri="{FF2B5EF4-FFF2-40B4-BE49-F238E27FC236}">
                <a16:creationId xmlns:a16="http://schemas.microsoft.com/office/drawing/2014/main" id="{091FA237-DE49-5C03-071D-45041268B0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5" name="Текстов контейнер 4">
            <a:extLst>
              <a:ext uri="{FF2B5EF4-FFF2-40B4-BE49-F238E27FC236}">
                <a16:creationId xmlns:a16="http://schemas.microsoft.com/office/drawing/2014/main" id="{C3E9F45F-9F93-3685-11E8-AA88A02F9E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за съдържание 5">
            <a:extLst>
              <a:ext uri="{FF2B5EF4-FFF2-40B4-BE49-F238E27FC236}">
                <a16:creationId xmlns:a16="http://schemas.microsoft.com/office/drawing/2014/main" id="{B036AE22-7656-9AF6-0DE7-EBDCC06E0A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7" name="Контейнер за дата 6">
            <a:extLst>
              <a:ext uri="{FF2B5EF4-FFF2-40B4-BE49-F238E27FC236}">
                <a16:creationId xmlns:a16="http://schemas.microsoft.com/office/drawing/2014/main" id="{314BC438-2276-CACB-1C05-A2C19B667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B6E48-F47C-4487-AE8E-E1C20691466B}" type="datetimeFigureOut">
              <a:rPr lang="bg-BG" smtClean="0"/>
              <a:t>9.7.2025 г.</a:t>
            </a:fld>
            <a:endParaRPr lang="bg-BG"/>
          </a:p>
        </p:txBody>
      </p:sp>
      <p:sp>
        <p:nvSpPr>
          <p:cNvPr id="8" name="Контейнер за долния колонтитул 7">
            <a:extLst>
              <a:ext uri="{FF2B5EF4-FFF2-40B4-BE49-F238E27FC236}">
                <a16:creationId xmlns:a16="http://schemas.microsoft.com/office/drawing/2014/main" id="{ADEAD9B3-4ACB-8A9E-6F62-E246FDAAD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Контейнер за номер на слайда 8">
            <a:extLst>
              <a:ext uri="{FF2B5EF4-FFF2-40B4-BE49-F238E27FC236}">
                <a16:creationId xmlns:a16="http://schemas.microsoft.com/office/drawing/2014/main" id="{ECEABB27-6354-6FFE-BC4E-50E56772F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929F6-87D8-406D-9461-F73E7CB4731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67820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789BE4C5-B11D-A832-3384-1FDF76CCE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дата 2">
            <a:extLst>
              <a:ext uri="{FF2B5EF4-FFF2-40B4-BE49-F238E27FC236}">
                <a16:creationId xmlns:a16="http://schemas.microsoft.com/office/drawing/2014/main" id="{F5A621CF-D9BF-50E7-DCF4-BEC1D9BF3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B6E48-F47C-4487-AE8E-E1C20691466B}" type="datetimeFigureOut">
              <a:rPr lang="bg-BG" smtClean="0"/>
              <a:t>9.7.2025 г.</a:t>
            </a:fld>
            <a:endParaRPr lang="bg-BG"/>
          </a:p>
        </p:txBody>
      </p:sp>
      <p:sp>
        <p:nvSpPr>
          <p:cNvPr id="4" name="Контейнер за долния колонтитул 3">
            <a:extLst>
              <a:ext uri="{FF2B5EF4-FFF2-40B4-BE49-F238E27FC236}">
                <a16:creationId xmlns:a16="http://schemas.microsoft.com/office/drawing/2014/main" id="{5F83932A-40E3-743F-9F89-6CCDFC203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Контейнер за номер на слайда 4">
            <a:extLst>
              <a:ext uri="{FF2B5EF4-FFF2-40B4-BE49-F238E27FC236}">
                <a16:creationId xmlns:a16="http://schemas.microsoft.com/office/drawing/2014/main" id="{85806838-9413-FD95-A392-7C53CBF3D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929F6-87D8-406D-9461-F73E7CB4731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7417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>
            <a:extLst>
              <a:ext uri="{FF2B5EF4-FFF2-40B4-BE49-F238E27FC236}">
                <a16:creationId xmlns:a16="http://schemas.microsoft.com/office/drawing/2014/main" id="{80C9971A-DA73-8584-4AAC-55018E994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B6E48-F47C-4487-AE8E-E1C20691466B}" type="datetimeFigureOut">
              <a:rPr lang="bg-BG" smtClean="0"/>
              <a:t>9.7.2025 г.</a:t>
            </a:fld>
            <a:endParaRPr lang="bg-BG"/>
          </a:p>
        </p:txBody>
      </p:sp>
      <p:sp>
        <p:nvSpPr>
          <p:cNvPr id="3" name="Контейнер за долния колонтитул 2">
            <a:extLst>
              <a:ext uri="{FF2B5EF4-FFF2-40B4-BE49-F238E27FC236}">
                <a16:creationId xmlns:a16="http://schemas.microsoft.com/office/drawing/2014/main" id="{B997773B-580A-4775-9B22-D8ED3488F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>
            <a:extLst>
              <a:ext uri="{FF2B5EF4-FFF2-40B4-BE49-F238E27FC236}">
                <a16:creationId xmlns:a16="http://schemas.microsoft.com/office/drawing/2014/main" id="{5D6EBD7B-2D7C-DE24-4F20-7BBF34500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929F6-87D8-406D-9461-F73E7CB4731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99373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2FE3B444-E4BB-365C-7931-1C177646F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472DF1F3-1A9F-43CA-10D7-E4D811BD6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Текстов контейнер 3">
            <a:extLst>
              <a:ext uri="{FF2B5EF4-FFF2-40B4-BE49-F238E27FC236}">
                <a16:creationId xmlns:a16="http://schemas.microsoft.com/office/drawing/2014/main" id="{2EECFC45-3720-00DB-33C7-6530A31871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>
            <a:extLst>
              <a:ext uri="{FF2B5EF4-FFF2-40B4-BE49-F238E27FC236}">
                <a16:creationId xmlns:a16="http://schemas.microsoft.com/office/drawing/2014/main" id="{46CD8CF6-3C12-316E-98A5-D92B6573F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B6E48-F47C-4487-AE8E-E1C20691466B}" type="datetimeFigureOut">
              <a:rPr lang="bg-BG" smtClean="0"/>
              <a:t>9.7.2025 г.</a:t>
            </a:fld>
            <a:endParaRPr lang="bg-BG"/>
          </a:p>
        </p:txBody>
      </p:sp>
      <p:sp>
        <p:nvSpPr>
          <p:cNvPr id="6" name="Контейнер за долния колонтитул 5">
            <a:extLst>
              <a:ext uri="{FF2B5EF4-FFF2-40B4-BE49-F238E27FC236}">
                <a16:creationId xmlns:a16="http://schemas.microsoft.com/office/drawing/2014/main" id="{5290DEF2-78C8-027D-6B81-458A0D3F0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>
            <a:extLst>
              <a:ext uri="{FF2B5EF4-FFF2-40B4-BE49-F238E27FC236}">
                <a16:creationId xmlns:a16="http://schemas.microsoft.com/office/drawing/2014/main" id="{A14B7740-2074-70B2-7337-DD7FAB7DC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929F6-87D8-406D-9461-F73E7CB4731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392518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D7E4FC32-E1B3-B975-E6DF-75DE00EA6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картина 2">
            <a:extLst>
              <a:ext uri="{FF2B5EF4-FFF2-40B4-BE49-F238E27FC236}">
                <a16:creationId xmlns:a16="http://schemas.microsoft.com/office/drawing/2014/main" id="{6A581A49-9A51-230A-9A5F-B5E63F2FF3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Текстов контейнер 3">
            <a:extLst>
              <a:ext uri="{FF2B5EF4-FFF2-40B4-BE49-F238E27FC236}">
                <a16:creationId xmlns:a16="http://schemas.microsoft.com/office/drawing/2014/main" id="{E96C6688-1C0F-7F71-5FC8-5737B9979E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>
            <a:extLst>
              <a:ext uri="{FF2B5EF4-FFF2-40B4-BE49-F238E27FC236}">
                <a16:creationId xmlns:a16="http://schemas.microsoft.com/office/drawing/2014/main" id="{76017956-DBF9-A55C-DAC7-1E1B70596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B6E48-F47C-4487-AE8E-E1C20691466B}" type="datetimeFigureOut">
              <a:rPr lang="bg-BG" smtClean="0"/>
              <a:t>9.7.2025 г.</a:t>
            </a:fld>
            <a:endParaRPr lang="bg-BG"/>
          </a:p>
        </p:txBody>
      </p:sp>
      <p:sp>
        <p:nvSpPr>
          <p:cNvPr id="6" name="Контейнер за долния колонтитул 5">
            <a:extLst>
              <a:ext uri="{FF2B5EF4-FFF2-40B4-BE49-F238E27FC236}">
                <a16:creationId xmlns:a16="http://schemas.microsoft.com/office/drawing/2014/main" id="{669E26DC-C0D7-0D8D-4C23-5F83BD71D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>
            <a:extLst>
              <a:ext uri="{FF2B5EF4-FFF2-40B4-BE49-F238E27FC236}">
                <a16:creationId xmlns:a16="http://schemas.microsoft.com/office/drawing/2014/main" id="{AA6FC82E-739F-B91C-22EC-B0C499B9A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929F6-87D8-406D-9461-F73E7CB4731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823209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заглавие 1">
            <a:extLst>
              <a:ext uri="{FF2B5EF4-FFF2-40B4-BE49-F238E27FC236}">
                <a16:creationId xmlns:a16="http://schemas.microsoft.com/office/drawing/2014/main" id="{F6BE9B2C-D12A-A6C5-9D36-C32F68125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E940909C-BB3C-9384-6011-3461717885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4554A31B-BA90-7C5D-8F69-10DA4DD51F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DB6E48-F47C-4487-AE8E-E1C20691466B}" type="datetimeFigureOut">
              <a:rPr lang="bg-BG" smtClean="0"/>
              <a:t>9.7.2025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5089D3B0-1FCC-36B6-9ABC-28B0666A5F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3F9AA6CC-88AA-B5D8-25AE-84A201AF66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7929F6-87D8-406D-9461-F73E7CB4731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826498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AEC9B184-97CB-604C-4CD4-D034516450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Подзаглавие 2">
            <a:extLst>
              <a:ext uri="{FF2B5EF4-FFF2-40B4-BE49-F238E27FC236}">
                <a16:creationId xmlns:a16="http://schemas.microsoft.com/office/drawing/2014/main" id="{6E060D22-565D-74F2-E3B5-A7C77647704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C6AEDF8A-FD25-201B-D87E-C837F3EFCE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82295"/>
            <a:ext cx="12192000" cy="7013448"/>
          </a:xfrm>
          <a:prstGeom prst="rect">
            <a:avLst/>
          </a:prstGeom>
        </p:spPr>
      </p:pic>
      <p:pic>
        <p:nvPicPr>
          <p:cNvPr id="6" name="pesen2">
            <a:hlinkClick r:id="" action="ppaction://media"/>
            <a:extLst>
              <a:ext uri="{FF2B5EF4-FFF2-40B4-BE49-F238E27FC236}">
                <a16:creationId xmlns:a16="http://schemas.microsoft.com/office/drawing/2014/main" id="{EE998B0B-0165-2893-4BC6-C40F177C2C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68000" y="448120"/>
            <a:ext cx="609600" cy="609600"/>
          </a:xfrm>
          <a:prstGeom prst="rect">
            <a:avLst/>
          </a:prstGeom>
        </p:spPr>
      </p:pic>
      <p:pic>
        <p:nvPicPr>
          <p:cNvPr id="8" name="Картина 7">
            <a:extLst>
              <a:ext uri="{FF2B5EF4-FFF2-40B4-BE49-F238E27FC236}">
                <a16:creationId xmlns:a16="http://schemas.microsoft.com/office/drawing/2014/main" id="{C9B459BC-6CD3-B60F-9DB1-8C5CD24535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440"/>
            <a:ext cx="12192000" cy="6849119"/>
          </a:xfrm>
          <a:prstGeom prst="rect">
            <a:avLst/>
          </a:prstGeom>
        </p:spPr>
      </p:pic>
      <p:pic>
        <p:nvPicPr>
          <p:cNvPr id="9" name="pesen2">
            <a:hlinkClick r:id="" action="ppaction://media"/>
            <a:extLst>
              <a:ext uri="{FF2B5EF4-FFF2-40B4-BE49-F238E27FC236}">
                <a16:creationId xmlns:a16="http://schemas.microsoft.com/office/drawing/2014/main" id="{F0FEB844-AE97-702D-906C-F40AB77849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7600" y="1433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827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96"/>
    </mc:Choice>
    <mc:Fallback>
      <p:transition spd="slow" advTm="9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" objId="6"/>
        <p14:playEvt time="4" objId="9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D1E224B1-48EF-FD98-DBF5-B2DEADDAD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D5C84C27-8C6D-9C70-A894-0797463B21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E51621C3-8154-65FC-0E51-748518482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5"/>
            <a:ext cx="12192000" cy="6857409"/>
          </a:xfrm>
          <a:prstGeom prst="rect">
            <a:avLst/>
          </a:prstGeom>
        </p:spPr>
      </p:pic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424438E4-4434-76D7-E82E-802DA42C6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5"/>
            <a:ext cx="12192000" cy="685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834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27"/>
    </mc:Choice>
    <mc:Fallback>
      <p:transition spd="slow" advTm="16227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714B7D0-23C4-5A83-5874-5482B087A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272BCA71-A5B2-04D5-5EA8-B6AA9EBAC3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AF602A0D-183A-9F3F-4232-5D8C0A098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8"/>
            <a:ext cx="12192000" cy="685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139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802"/>
    </mc:Choice>
    <mc:Fallback>
      <p:transition spd="slow" advTm="26802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43ABDF28-C7BC-8B47-53BA-BC48BAAAF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D9D9D3E8-EB6F-5B22-2595-C59095D704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50B8CC1E-98CE-112A-08D3-D59E82F6F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6" y="0"/>
            <a:ext cx="121595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490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70"/>
    </mc:Choice>
    <mc:Fallback>
      <p:transition spd="slow" advTm="1667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ED18A841-1974-3F49-B71B-5E6597D7B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45E1C30C-A4C9-5EDC-70B3-A9A3505E5A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21339D21-DF33-DF5B-9DCD-3CB461A7B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693"/>
            <a:ext cx="12192000" cy="682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552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656"/>
    </mc:Choice>
    <mc:Fallback>
      <p:transition spd="slow" advTm="25656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8EC314B7-03C5-A7B2-CC91-9A2A714B4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40E1E8D5-D31A-CBA7-BAC7-58351A955B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45BB6599-11F8-4623-DD5F-A630D61562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99"/>
            <a:ext cx="12192000" cy="684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629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33"/>
    </mc:Choice>
    <mc:Fallback>
      <p:transition spd="slow" advTm="16533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EAE37D66-4E2E-F0F6-B7A3-9E4A07216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A45F4B11-99FF-5FA1-262D-FBD2FA6B74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7CA8C349-2649-4874-4027-75B934926B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6" y="0"/>
            <a:ext cx="121595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128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792"/>
    </mc:Choice>
    <mc:Fallback>
      <p:transition spd="slow" advTm="30792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C4FB47EA-D09B-CE85-ECF6-8F92715FD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A32A4128-081E-2A6A-724E-3E2A77A5F4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A533E9A9-B2A5-C88C-D064-EE88C22C0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42"/>
            <a:ext cx="12192000" cy="683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31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32"/>
    </mc:Choice>
    <mc:Fallback>
      <p:transition spd="slow" advTm="4632"/>
    </mc:Fallback>
  </mc:AlternateContent>
</p:sld>
</file>

<file path=ppt/theme/theme1.xml><?xml version="1.0" encoding="utf-8"?>
<a:theme xmlns:a="http://schemas.openxmlformats.org/drawingml/2006/main" name="Тема на Office">
  <a:themeElements>
    <a:clrScheme name="О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 екран</PresentationFormat>
  <Paragraphs>0</Paragraphs>
  <Slides>8</Slides>
  <Notes>0</Notes>
  <HiddenSlides>0</HiddenSlides>
  <MMClips>2</MMClips>
  <ScaleCrop>false</ScaleCrop>
  <HeadingPairs>
    <vt:vector size="6" baseType="variant">
      <vt:variant>
        <vt:lpstr>Използвани шрифтове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Тема на Office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VaniaBogdanova</dc:creator>
  <cp:lastModifiedBy>VaniaBogdanova</cp:lastModifiedBy>
  <cp:revision>2</cp:revision>
  <dcterms:created xsi:type="dcterms:W3CDTF">2025-07-09T21:07:48Z</dcterms:created>
  <dcterms:modified xsi:type="dcterms:W3CDTF">2025-07-09T21:24:47Z</dcterms:modified>
</cp:coreProperties>
</file>