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embeddedFontLst>
    <p:embeddedFont>
      <p:font typeface="Roboto" pitchFamily="2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Montserrat" pitchFamily="2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E1F45A-C038-482D-893C-CD5D1D4D4A8E}">
  <a:tblStyle styleId="{BEE1F45A-C038-482D-893C-CD5D1D4D4A8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06b7c0907_22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06b7c0907_22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5694cd56_0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5694cd56_0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1445a2cfe3_25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1445a2cfe3_25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aemelia_icons.png"/>
          <p:cNvPicPr preferRelativeResize="0"/>
          <p:nvPr/>
        </p:nvPicPr>
        <p:blipFill rotWithShape="1">
          <a:blip r:embed="rId2">
            <a:alphaModFix amt="40000"/>
          </a:blip>
          <a:srcRect t="30860" b="30860"/>
          <a:stretch/>
        </p:blipFill>
        <p:spPr>
          <a:xfrm>
            <a:off x="0" y="-2"/>
            <a:ext cx="9144000" cy="196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786525" y="1968875"/>
            <a:ext cx="5859600" cy="276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2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accent3"/>
                </a:solidFill>
              </a:defRPr>
            </a:lvl1pPr>
            <a:lvl2pPr lvl="1" rtl="0">
              <a:buNone/>
              <a:defRPr>
                <a:solidFill>
                  <a:schemeClr val="accent3"/>
                </a:solidFill>
              </a:defRPr>
            </a:lvl2pPr>
            <a:lvl3pPr lvl="2" rtl="0">
              <a:buNone/>
              <a:defRPr>
                <a:solidFill>
                  <a:schemeClr val="accent3"/>
                </a:solidFill>
              </a:defRPr>
            </a:lvl3pPr>
            <a:lvl4pPr lvl="3" rtl="0">
              <a:buNone/>
              <a:defRPr>
                <a:solidFill>
                  <a:schemeClr val="accent3"/>
                </a:solidFill>
              </a:defRPr>
            </a:lvl4pPr>
            <a:lvl5pPr lvl="4" rtl="0">
              <a:buNone/>
              <a:defRPr>
                <a:solidFill>
                  <a:schemeClr val="accent3"/>
                </a:solidFill>
              </a:defRPr>
            </a:lvl5pPr>
            <a:lvl6pPr lvl="5" rtl="0">
              <a:buNone/>
              <a:defRPr>
                <a:solidFill>
                  <a:schemeClr val="accent3"/>
                </a:solidFill>
              </a:defRPr>
            </a:lvl6pPr>
            <a:lvl7pPr lvl="6" rtl="0">
              <a:buNone/>
              <a:defRPr>
                <a:solidFill>
                  <a:schemeClr val="accent3"/>
                </a:solidFill>
              </a:defRPr>
            </a:lvl7pPr>
            <a:lvl8pPr lvl="7" rtl="0">
              <a:buNone/>
              <a:defRPr>
                <a:solidFill>
                  <a:schemeClr val="accent3"/>
                </a:solidFill>
              </a:defRPr>
            </a:lvl8pPr>
            <a:lvl9pPr lvl="8" rtl="0">
              <a:buNone/>
              <a:defRPr>
                <a:solidFill>
                  <a:schemeClr val="accent3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_1">
    <p:bg>
      <p:bgPr>
        <a:solidFill>
          <a:schemeClr val="accen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 descr="aemelia_icons.png"/>
          <p:cNvPicPr preferRelativeResize="0"/>
          <p:nvPr/>
        </p:nvPicPr>
        <p:blipFill rotWithShape="1">
          <a:blip r:embed="rId2">
            <a:alphaModFix amt="20000"/>
          </a:blip>
          <a:srcRect t="30860" b="30860"/>
          <a:stretch/>
        </p:blipFill>
        <p:spPr>
          <a:xfrm>
            <a:off x="0" y="-2"/>
            <a:ext cx="9144000" cy="196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2970175" y="3107350"/>
            <a:ext cx="5792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970175" y="3906852"/>
            <a:ext cx="5792700" cy="7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accent3"/>
                </a:solidFill>
              </a:defRPr>
            </a:lvl1pPr>
            <a:lvl2pPr lvl="1">
              <a:buNone/>
              <a:defRPr>
                <a:solidFill>
                  <a:schemeClr val="accent3"/>
                </a:solidFill>
              </a:defRPr>
            </a:lvl2pPr>
            <a:lvl3pPr lvl="2">
              <a:buNone/>
              <a:defRPr>
                <a:solidFill>
                  <a:schemeClr val="accent3"/>
                </a:solidFill>
              </a:defRPr>
            </a:lvl3pPr>
            <a:lvl4pPr lvl="3">
              <a:buNone/>
              <a:defRPr>
                <a:solidFill>
                  <a:schemeClr val="accent3"/>
                </a:solidFill>
              </a:defRPr>
            </a:lvl4pPr>
            <a:lvl5pPr lvl="4">
              <a:buNone/>
              <a:defRPr>
                <a:solidFill>
                  <a:schemeClr val="accent3"/>
                </a:solidFill>
              </a:defRPr>
            </a:lvl5pPr>
            <a:lvl6pPr lvl="5">
              <a:buNone/>
              <a:defRPr>
                <a:solidFill>
                  <a:schemeClr val="accent3"/>
                </a:solidFill>
              </a:defRPr>
            </a:lvl6pPr>
            <a:lvl7pPr lvl="6">
              <a:buNone/>
              <a:defRPr>
                <a:solidFill>
                  <a:schemeClr val="accent3"/>
                </a:solidFill>
              </a:defRPr>
            </a:lvl7pPr>
            <a:lvl8pPr lvl="7">
              <a:buNone/>
              <a:defRPr>
                <a:solidFill>
                  <a:schemeClr val="accent3"/>
                </a:solidFill>
              </a:defRPr>
            </a:lvl8pPr>
            <a:lvl9pPr lvl="8">
              <a:buNone/>
              <a:defRPr>
                <a:solidFill>
                  <a:schemeClr val="accent3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 descr="aemelia_icons.png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784250" y="222075"/>
            <a:ext cx="6549300" cy="26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82600" rtl="0">
              <a:spcBef>
                <a:spcPts val="600"/>
              </a:spcBef>
              <a:spcAft>
                <a:spcPts val="0"/>
              </a:spcAft>
              <a:buSzPts val="4000"/>
              <a:buChar char="▸"/>
              <a:defRPr sz="4000" b="1" i="1"/>
            </a:lvl1pPr>
            <a:lvl2pPr marL="914400" lvl="1" indent="-482600" rtl="0">
              <a:spcBef>
                <a:spcPts val="0"/>
              </a:spcBef>
              <a:spcAft>
                <a:spcPts val="0"/>
              </a:spcAft>
              <a:buSzPts val="4000"/>
              <a:buChar char="▹"/>
              <a:defRPr sz="4000" b="1" i="1"/>
            </a:lvl2pPr>
            <a:lvl3pPr marL="1371600" lvl="2" indent="-482600" rtl="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 b="1" i="1"/>
            </a:lvl3pPr>
            <a:lvl4pPr marL="1828800" lvl="3" indent="-482600" rtl="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 b="1" i="1"/>
            </a:lvl4pPr>
            <a:lvl5pPr marL="2286000" lvl="4" indent="-482600" rtl="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 b="1" i="1"/>
            </a:lvl5pPr>
            <a:lvl6pPr marL="2743200" lvl="5" indent="-482600" rtl="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 b="1" i="1"/>
            </a:lvl6pPr>
            <a:lvl7pPr marL="3200400" lvl="6" indent="-482600" rtl="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 b="1" i="1"/>
            </a:lvl7pPr>
            <a:lvl8pPr marL="3657600" lvl="7" indent="-482600" rtl="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 b="1" i="1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 b="1" i="1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solidFill>
          <a:schemeClr val="accen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 descr="aemelia_icons.png"/>
          <p:cNvPicPr preferRelativeResize="0"/>
          <p:nvPr/>
        </p:nvPicPr>
        <p:blipFill rotWithShape="1">
          <a:blip r:embed="rId2">
            <a:alphaModFix amt="20000"/>
          </a:blip>
          <a:srcRect l="38542" r="38544"/>
          <a:stretch/>
        </p:blipFill>
        <p:spPr>
          <a:xfrm>
            <a:off x="0" y="0"/>
            <a:ext cx="2095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2874625" y="275339"/>
            <a:ext cx="5562000" cy="44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6FA8DC"/>
              </a:buClr>
              <a:buSzPts val="3000"/>
              <a:buChar char="▸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solidFill>
          <a:schemeClr val="accen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 descr="aemelia_icons.png"/>
          <p:cNvPicPr preferRelativeResize="0"/>
          <p:nvPr/>
        </p:nvPicPr>
        <p:blipFill rotWithShape="1">
          <a:blip r:embed="rId2">
            <a:alphaModFix amt="20000"/>
          </a:blip>
          <a:srcRect l="38542" r="38544"/>
          <a:stretch/>
        </p:blipFill>
        <p:spPr>
          <a:xfrm>
            <a:off x="0" y="0"/>
            <a:ext cx="2095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2544225" y="297367"/>
            <a:ext cx="2981400" cy="46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▸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5705276" y="297367"/>
            <a:ext cx="2981400" cy="46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▸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solidFill>
          <a:schemeClr val="accen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7" descr="aemelia_icons.png"/>
          <p:cNvPicPr preferRelativeResize="0"/>
          <p:nvPr/>
        </p:nvPicPr>
        <p:blipFill rotWithShape="1">
          <a:blip r:embed="rId2">
            <a:alphaModFix amt="20000"/>
          </a:blip>
          <a:srcRect l="38542" r="38544"/>
          <a:stretch/>
        </p:blipFill>
        <p:spPr>
          <a:xfrm>
            <a:off x="0" y="0"/>
            <a:ext cx="2095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7"/>
          <p:cNvSpPr/>
          <p:nvPr/>
        </p:nvSpPr>
        <p:spPr>
          <a:xfrm flipH="1">
            <a:off x="2095200" y="0"/>
            <a:ext cx="7048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2445100" y="275350"/>
            <a:ext cx="2066100" cy="46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▹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4617100" y="275350"/>
            <a:ext cx="2066100" cy="46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▹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6789100" y="275350"/>
            <a:ext cx="2066100" cy="46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▹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accent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8" descr="aemelia_icons.png"/>
          <p:cNvPicPr preferRelativeResize="0"/>
          <p:nvPr/>
        </p:nvPicPr>
        <p:blipFill rotWithShape="1">
          <a:blip r:embed="rId2">
            <a:alphaModFix amt="20000"/>
          </a:blip>
          <a:srcRect l="38542" r="38544"/>
          <a:stretch/>
        </p:blipFill>
        <p:spPr>
          <a:xfrm>
            <a:off x="0" y="0"/>
            <a:ext cx="2095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46" name="Google Shape;46;p8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body" idx="1"/>
          </p:nvPr>
        </p:nvSpPr>
        <p:spPr>
          <a:xfrm>
            <a:off x="164145" y="4406300"/>
            <a:ext cx="23469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accent3"/>
                </a:solidFill>
              </a:defRPr>
            </a:lvl1pPr>
            <a:lvl2pPr lvl="1">
              <a:buNone/>
              <a:defRPr>
                <a:solidFill>
                  <a:schemeClr val="accent3"/>
                </a:solidFill>
              </a:defRPr>
            </a:lvl2pPr>
            <a:lvl3pPr lvl="2">
              <a:buNone/>
              <a:defRPr>
                <a:solidFill>
                  <a:schemeClr val="accent3"/>
                </a:solidFill>
              </a:defRPr>
            </a:lvl3pPr>
            <a:lvl4pPr lvl="3">
              <a:buNone/>
              <a:defRPr>
                <a:solidFill>
                  <a:schemeClr val="accent3"/>
                </a:solidFill>
              </a:defRPr>
            </a:lvl4pPr>
            <a:lvl5pPr lvl="4">
              <a:buNone/>
              <a:defRPr>
                <a:solidFill>
                  <a:schemeClr val="accent3"/>
                </a:solidFill>
              </a:defRPr>
            </a:lvl5pPr>
            <a:lvl6pPr lvl="5">
              <a:buNone/>
              <a:defRPr>
                <a:solidFill>
                  <a:schemeClr val="accent3"/>
                </a:solidFill>
              </a:defRPr>
            </a:lvl6pPr>
            <a:lvl7pPr lvl="6">
              <a:buNone/>
              <a:defRPr>
                <a:solidFill>
                  <a:schemeClr val="accent3"/>
                </a:solidFill>
              </a:defRPr>
            </a:lvl7pPr>
            <a:lvl8pPr lvl="7">
              <a:buNone/>
              <a:defRPr>
                <a:solidFill>
                  <a:schemeClr val="accent3"/>
                </a:solidFill>
              </a:defRPr>
            </a:lvl8pPr>
            <a:lvl9pPr lvl="8">
              <a:buNone/>
              <a:defRPr>
                <a:solidFill>
                  <a:schemeClr val="accent3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mage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0"/>
            <a:ext cx="2095200" cy="51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2874625" y="484600"/>
            <a:ext cx="5562000" cy="42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Roboto"/>
              <a:buChar char="▸"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Roboto"/>
              <a:buChar char="▹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sz="96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unsplash.com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montserrat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fontsquirrel.com/fonts/roboto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>
            <a:spLocks noGrp="1"/>
          </p:cNvSpPr>
          <p:nvPr>
            <p:ph type="ctrTitle"/>
          </p:nvPr>
        </p:nvSpPr>
        <p:spPr>
          <a:xfrm>
            <a:off x="1147625" y="1968875"/>
            <a:ext cx="7498800" cy="276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6072050" y="522000"/>
            <a:ext cx="25872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 complex idea can be conveyed with just a single still image, namely making it possible to absorb large amounts of data quickly.</a:t>
            </a:r>
            <a:endParaRPr sz="2400"/>
          </a:p>
        </p:txBody>
      </p:sp>
      <p:pic>
        <p:nvPicPr>
          <p:cNvPr id="140" name="Google Shape;140;p22"/>
          <p:cNvPicPr preferRelativeResize="0"/>
          <p:nvPr/>
        </p:nvPicPr>
        <p:blipFill rotWithShape="1">
          <a:blip r:embed="rId3">
            <a:alphaModFix/>
          </a:blip>
          <a:srcRect l="22716" r="7939"/>
          <a:stretch/>
        </p:blipFill>
        <p:spPr>
          <a:xfrm>
            <a:off x="2088050" y="0"/>
            <a:ext cx="356667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2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>
            <a:spLocks noGrp="1"/>
          </p:cNvSpPr>
          <p:nvPr>
            <p:ph type="title" idx="4294967295"/>
          </p:nvPr>
        </p:nvSpPr>
        <p:spPr>
          <a:xfrm>
            <a:off x="208650" y="1710950"/>
            <a:ext cx="1909200" cy="15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/>
              <a:t>WANT BIG IMPACT?</a:t>
            </a:r>
            <a:endParaRPr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BIG IMAGE</a:t>
            </a:r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IDEAS</a:t>
            </a:r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54" name="Google Shape;154;p24"/>
          <p:cNvSpPr/>
          <p:nvPr/>
        </p:nvSpPr>
        <p:spPr>
          <a:xfrm rot="5400000">
            <a:off x="3556671" y="425823"/>
            <a:ext cx="2321400" cy="2321400"/>
          </a:xfrm>
          <a:prstGeom prst="teardrop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4"/>
          <p:cNvSpPr/>
          <p:nvPr/>
        </p:nvSpPr>
        <p:spPr>
          <a:xfrm rot="5400000" flipH="1">
            <a:off x="4021127" y="2881008"/>
            <a:ext cx="1856944" cy="1856944"/>
          </a:xfrm>
          <a:prstGeom prst="teardrop">
            <a:avLst>
              <a:gd name="adj" fmla="val 100000"/>
            </a:avLst>
          </a:prstGeom>
          <a:solidFill>
            <a:srgbClr val="3D85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4"/>
          <p:cNvSpPr/>
          <p:nvPr/>
        </p:nvSpPr>
        <p:spPr>
          <a:xfrm rot="10800000">
            <a:off x="6011691" y="1464259"/>
            <a:ext cx="1282846" cy="1282846"/>
          </a:xfrm>
          <a:prstGeom prst="teardrop">
            <a:avLst>
              <a:gd name="adj" fmla="val 1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4"/>
          <p:cNvSpPr/>
          <p:nvPr/>
        </p:nvSpPr>
        <p:spPr>
          <a:xfrm flipH="1">
            <a:off x="6011839" y="2881007"/>
            <a:ext cx="1550106" cy="1550106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8" name="Google Shape;158;p24"/>
          <p:cNvGrpSpPr/>
          <p:nvPr/>
        </p:nvGrpSpPr>
        <p:grpSpPr>
          <a:xfrm>
            <a:off x="4224762" y="1222948"/>
            <a:ext cx="1042997" cy="801065"/>
            <a:chOff x="568950" y="3686775"/>
            <a:chExt cx="472500" cy="362900"/>
          </a:xfrm>
        </p:grpSpPr>
        <p:sp>
          <p:nvSpPr>
            <p:cNvPr id="159" name="Google Shape;159;p24"/>
            <p:cNvSpPr/>
            <p:nvPr/>
          </p:nvSpPr>
          <p:spPr>
            <a:xfrm>
              <a:off x="568950" y="3686775"/>
              <a:ext cx="472500" cy="362900"/>
            </a:xfrm>
            <a:custGeom>
              <a:avLst/>
              <a:gdLst/>
              <a:ahLst/>
              <a:cxnLst/>
              <a:rect l="l" t="t" r="r" b="b"/>
              <a:pathLst>
                <a:path w="18900" h="14516" fill="none" extrusionOk="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4"/>
            <p:cNvSpPr/>
            <p:nvPr/>
          </p:nvSpPr>
          <p:spPr>
            <a:xfrm>
              <a:off x="645650" y="3820725"/>
              <a:ext cx="34125" cy="34125"/>
            </a:xfrm>
            <a:custGeom>
              <a:avLst/>
              <a:gdLst/>
              <a:ahLst/>
              <a:cxnLst/>
              <a:rect l="l" t="t" r="r" b="b"/>
              <a:pathLst>
                <a:path w="1365" h="1365" fill="none" extrusionOk="0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4"/>
            <p:cNvSpPr/>
            <p:nvPr/>
          </p:nvSpPr>
          <p:spPr>
            <a:xfrm>
              <a:off x="747950" y="3753750"/>
              <a:ext cx="85275" cy="12200"/>
            </a:xfrm>
            <a:custGeom>
              <a:avLst/>
              <a:gdLst/>
              <a:ahLst/>
              <a:cxnLst/>
              <a:rect l="l" t="t" r="r" b="b"/>
              <a:pathLst>
                <a:path w="3411" h="488" fill="none" extrusionOk="0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Google Shape;162;p24"/>
          <p:cNvGrpSpPr/>
          <p:nvPr/>
        </p:nvGrpSpPr>
        <p:grpSpPr>
          <a:xfrm>
            <a:off x="4623716" y="3563713"/>
            <a:ext cx="731852" cy="491878"/>
            <a:chOff x="1244800" y="3717225"/>
            <a:chExt cx="449375" cy="302025"/>
          </a:xfrm>
        </p:grpSpPr>
        <p:sp>
          <p:nvSpPr>
            <p:cNvPr id="163" name="Google Shape;163;p24"/>
            <p:cNvSpPr/>
            <p:nvPr/>
          </p:nvSpPr>
          <p:spPr>
            <a:xfrm>
              <a:off x="1244800" y="3717225"/>
              <a:ext cx="449375" cy="302025"/>
            </a:xfrm>
            <a:custGeom>
              <a:avLst/>
              <a:gdLst/>
              <a:ahLst/>
              <a:cxnLst/>
              <a:rect l="l" t="t" r="r" b="b"/>
              <a:pathLst>
                <a:path w="17975" h="12081" fill="none" extrusionOk="0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4"/>
            <p:cNvSpPr/>
            <p:nvPr/>
          </p:nvSpPr>
          <p:spPr>
            <a:xfrm>
              <a:off x="1244800" y="3795150"/>
              <a:ext cx="449375" cy="25"/>
            </a:xfrm>
            <a:custGeom>
              <a:avLst/>
              <a:gdLst/>
              <a:ahLst/>
              <a:cxnLst/>
              <a:rect l="l" t="t" r="r" b="b"/>
              <a:pathLst>
                <a:path w="17975" h="1" fill="none" extrusionOk="0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4"/>
            <p:cNvSpPr/>
            <p:nvPr/>
          </p:nvSpPr>
          <p:spPr>
            <a:xfrm>
              <a:off x="1244800" y="3853000"/>
              <a:ext cx="449375" cy="25"/>
            </a:xfrm>
            <a:custGeom>
              <a:avLst/>
              <a:gdLst/>
              <a:ahLst/>
              <a:cxnLst/>
              <a:rect l="l" t="t" r="r" b="b"/>
              <a:pathLst>
                <a:path w="17975" h="1" fill="none" extrusionOk="0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4"/>
            <p:cNvSpPr/>
            <p:nvPr/>
          </p:nvSpPr>
          <p:spPr>
            <a:xfrm>
              <a:off x="1302625" y="3893800"/>
              <a:ext cx="161375" cy="25"/>
            </a:xfrm>
            <a:custGeom>
              <a:avLst/>
              <a:gdLst/>
              <a:ahLst/>
              <a:cxnLst/>
              <a:rect l="l" t="t" r="r" b="b"/>
              <a:pathLst>
                <a:path w="6455" h="1" fill="none" extrusionOk="0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4"/>
            <p:cNvSpPr/>
            <p:nvPr/>
          </p:nvSpPr>
          <p:spPr>
            <a:xfrm>
              <a:off x="1302625" y="3933975"/>
              <a:ext cx="110250" cy="25"/>
            </a:xfrm>
            <a:custGeom>
              <a:avLst/>
              <a:gdLst/>
              <a:ahLst/>
              <a:cxnLst/>
              <a:rect l="l" t="t" r="r" b="b"/>
              <a:pathLst>
                <a:path w="4410" h="1" fill="none" extrusionOk="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4"/>
            <p:cNvSpPr/>
            <p:nvPr/>
          </p:nvSpPr>
          <p:spPr>
            <a:xfrm>
              <a:off x="1572975" y="3899875"/>
              <a:ext cx="62125" cy="40225"/>
            </a:xfrm>
            <a:custGeom>
              <a:avLst/>
              <a:gdLst/>
              <a:ahLst/>
              <a:cxnLst/>
              <a:rect l="l" t="t" r="r" b="b"/>
              <a:pathLst>
                <a:path w="2485" h="1609" fill="none" extrusionOk="0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" name="Google Shape;169;p24"/>
          <p:cNvGrpSpPr/>
          <p:nvPr/>
        </p:nvGrpSpPr>
        <p:grpSpPr>
          <a:xfrm>
            <a:off x="6467153" y="3404590"/>
            <a:ext cx="631710" cy="493578"/>
            <a:chOff x="1923075" y="3694075"/>
            <a:chExt cx="437200" cy="341600"/>
          </a:xfrm>
        </p:grpSpPr>
        <p:sp>
          <p:nvSpPr>
            <p:cNvPr id="170" name="Google Shape;170;p24"/>
            <p:cNvSpPr/>
            <p:nvPr/>
          </p:nvSpPr>
          <p:spPr>
            <a:xfrm>
              <a:off x="2247600" y="3983300"/>
              <a:ext cx="52400" cy="52375"/>
            </a:xfrm>
            <a:custGeom>
              <a:avLst/>
              <a:gdLst/>
              <a:ahLst/>
              <a:cxnLst/>
              <a:rect l="l" t="t" r="r" b="b"/>
              <a:pathLst>
                <a:path w="2096" h="2095" fill="none" extrusionOk="0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4"/>
            <p:cNvSpPr/>
            <p:nvPr/>
          </p:nvSpPr>
          <p:spPr>
            <a:xfrm>
              <a:off x="2035100" y="3983300"/>
              <a:ext cx="52400" cy="52375"/>
            </a:xfrm>
            <a:custGeom>
              <a:avLst/>
              <a:gdLst/>
              <a:ahLst/>
              <a:cxnLst/>
              <a:rect l="l" t="t" r="r" b="b"/>
              <a:pathLst>
                <a:path w="2096" h="2095" fill="none" extrusionOk="0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4"/>
            <p:cNvSpPr/>
            <p:nvPr/>
          </p:nvSpPr>
          <p:spPr>
            <a:xfrm>
              <a:off x="1923075" y="3694075"/>
              <a:ext cx="437200" cy="280100"/>
            </a:xfrm>
            <a:custGeom>
              <a:avLst/>
              <a:gdLst/>
              <a:ahLst/>
              <a:cxnLst/>
              <a:rect l="l" t="t" r="r" b="b"/>
              <a:pathLst>
                <a:path w="17488" h="11204" fill="none" extrusionOk="0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4"/>
            <p:cNvSpPr/>
            <p:nvPr/>
          </p:nvSpPr>
          <p:spPr>
            <a:xfrm>
              <a:off x="2261000" y="3781750"/>
              <a:ext cx="48725" cy="108400"/>
            </a:xfrm>
            <a:custGeom>
              <a:avLst/>
              <a:gdLst/>
              <a:ahLst/>
              <a:cxnLst/>
              <a:rect l="l" t="t" r="r" b="b"/>
              <a:pathLst>
                <a:path w="1949" h="4336" fill="none" extrusionOk="0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4"/>
            <p:cNvSpPr/>
            <p:nvPr/>
          </p:nvSpPr>
          <p:spPr>
            <a:xfrm>
              <a:off x="2225675" y="3780550"/>
              <a:ext cx="32300" cy="113875"/>
            </a:xfrm>
            <a:custGeom>
              <a:avLst/>
              <a:gdLst/>
              <a:ahLst/>
              <a:cxnLst/>
              <a:rect l="l" t="t" r="r" b="b"/>
              <a:pathLst>
                <a:path w="1292" h="4555" fill="none" extrusionOk="0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4"/>
            <p:cNvSpPr/>
            <p:nvPr/>
          </p:nvSpPr>
          <p:spPr>
            <a:xfrm>
              <a:off x="2190375" y="3779325"/>
              <a:ext cx="15850" cy="119350"/>
            </a:xfrm>
            <a:custGeom>
              <a:avLst/>
              <a:gdLst/>
              <a:ahLst/>
              <a:cxnLst/>
              <a:rect l="l" t="t" r="r" b="b"/>
              <a:pathLst>
                <a:path w="634" h="4774" fill="none" extrusionOk="0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4"/>
            <p:cNvSpPr/>
            <p:nvPr/>
          </p:nvSpPr>
          <p:spPr>
            <a:xfrm>
              <a:off x="2154450" y="3777500"/>
              <a:ext cx="1250" cy="126050"/>
            </a:xfrm>
            <a:custGeom>
              <a:avLst/>
              <a:gdLst/>
              <a:ahLst/>
              <a:cxnLst/>
              <a:rect l="l" t="t" r="r" b="b"/>
              <a:pathLst>
                <a:path w="50" h="5042" fill="none" extrusionOk="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4"/>
            <p:cNvSpPr/>
            <p:nvPr/>
          </p:nvSpPr>
          <p:spPr>
            <a:xfrm>
              <a:off x="2103300" y="3776275"/>
              <a:ext cx="17075" cy="131550"/>
            </a:xfrm>
            <a:custGeom>
              <a:avLst/>
              <a:gdLst/>
              <a:ahLst/>
              <a:cxnLst/>
              <a:rect l="l" t="t" r="r" b="b"/>
              <a:pathLst>
                <a:path w="683" h="5262" fill="none" extrusionOk="0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4"/>
            <p:cNvSpPr/>
            <p:nvPr/>
          </p:nvSpPr>
          <p:spPr>
            <a:xfrm>
              <a:off x="2051550" y="3775050"/>
              <a:ext cx="34125" cy="137025"/>
            </a:xfrm>
            <a:custGeom>
              <a:avLst/>
              <a:gdLst/>
              <a:ahLst/>
              <a:cxnLst/>
              <a:rect l="l" t="t" r="r" b="b"/>
              <a:pathLst>
                <a:path w="1365" h="5481" fill="none" extrusionOk="0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" name="Google Shape;179;p24"/>
          <p:cNvGrpSpPr/>
          <p:nvPr/>
        </p:nvGrpSpPr>
        <p:grpSpPr>
          <a:xfrm>
            <a:off x="6499186" y="1974454"/>
            <a:ext cx="387865" cy="318444"/>
            <a:chOff x="2599525" y="3688600"/>
            <a:chExt cx="428675" cy="351950"/>
          </a:xfrm>
        </p:grpSpPr>
        <p:sp>
          <p:nvSpPr>
            <p:cNvPr id="180" name="Google Shape;180;p24"/>
            <p:cNvSpPr/>
            <p:nvPr/>
          </p:nvSpPr>
          <p:spPr>
            <a:xfrm>
              <a:off x="2599525" y="3688600"/>
              <a:ext cx="428675" cy="168675"/>
            </a:xfrm>
            <a:custGeom>
              <a:avLst/>
              <a:gdLst/>
              <a:ahLst/>
              <a:cxnLst/>
              <a:rect l="l" t="t" r="r" b="b"/>
              <a:pathLst>
                <a:path w="17147" h="6747" fill="none" extrusionOk="0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4"/>
            <p:cNvSpPr/>
            <p:nvPr/>
          </p:nvSpPr>
          <p:spPr>
            <a:xfrm>
              <a:off x="2792550" y="3862125"/>
              <a:ext cx="42650" cy="23775"/>
            </a:xfrm>
            <a:custGeom>
              <a:avLst/>
              <a:gdLst/>
              <a:ahLst/>
              <a:cxnLst/>
              <a:rect l="l" t="t" r="r" b="b"/>
              <a:pathLst>
                <a:path w="1706" h="951" fill="none" extrusionOk="0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4"/>
            <p:cNvSpPr/>
            <p:nvPr/>
          </p:nvSpPr>
          <p:spPr>
            <a:xfrm>
              <a:off x="2599525" y="3852375"/>
              <a:ext cx="428675" cy="188175"/>
            </a:xfrm>
            <a:custGeom>
              <a:avLst/>
              <a:gdLst/>
              <a:ahLst/>
              <a:cxnLst/>
              <a:rect l="l" t="t" r="r" b="b"/>
              <a:pathLst>
                <a:path w="17147" h="7527" fill="none" extrusionOk="0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/>
          <p:nvPr/>
        </p:nvSpPr>
        <p:spPr>
          <a:xfrm rot="10800000" flipH="1">
            <a:off x="0" y="-125"/>
            <a:ext cx="9144000" cy="16071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5"/>
          <p:cNvSpPr txBox="1">
            <a:spLocks noGrp="1"/>
          </p:cNvSpPr>
          <p:nvPr>
            <p:ph type="title" idx="4294967295"/>
          </p:nvPr>
        </p:nvSpPr>
        <p:spPr>
          <a:xfrm>
            <a:off x="203875" y="18553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 DIAGRAMS TO EXPLAIN COMPLEX IDEAS</a:t>
            </a:r>
            <a:endParaRPr/>
          </a:p>
        </p:txBody>
      </p:sp>
      <p:sp>
        <p:nvSpPr>
          <p:cNvPr id="189" name="Google Shape;189;p25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0B5394"/>
                </a:solidFill>
              </a:rPr>
              <a:t>13</a:t>
            </a:fld>
            <a:endParaRPr>
              <a:solidFill>
                <a:srgbClr val="0B5394"/>
              </a:solidFill>
            </a:endParaRPr>
          </a:p>
        </p:txBody>
      </p:sp>
      <p:grpSp>
        <p:nvGrpSpPr>
          <p:cNvPr id="190" name="Google Shape;190;p25"/>
          <p:cNvGrpSpPr/>
          <p:nvPr/>
        </p:nvGrpSpPr>
        <p:grpSpPr>
          <a:xfrm>
            <a:off x="2696797" y="720917"/>
            <a:ext cx="2736683" cy="4131612"/>
            <a:chOff x="-6729413" y="-17360900"/>
            <a:chExt cx="26138326" cy="48436250"/>
          </a:xfrm>
        </p:grpSpPr>
        <p:sp>
          <p:nvSpPr>
            <p:cNvPr id="191" name="Google Shape;191;p25"/>
            <p:cNvSpPr/>
            <p:nvPr/>
          </p:nvSpPr>
          <p:spPr>
            <a:xfrm>
              <a:off x="-6729413" y="-9364662"/>
              <a:ext cx="25398299" cy="2466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119999"/>
                  </a:moveTo>
                  <a:lnTo>
                    <a:pt x="0" y="0"/>
                  </a:lnTo>
                  <a:lnTo>
                    <a:pt x="11145" y="119999"/>
                  </a:lnTo>
                  <a:lnTo>
                    <a:pt x="120000" y="119999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5"/>
            <p:cNvSpPr/>
            <p:nvPr/>
          </p:nvSpPr>
          <p:spPr>
            <a:xfrm>
              <a:off x="3276600" y="-17360900"/>
              <a:ext cx="10882200" cy="884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2547" y="0"/>
                  </a:moveTo>
                  <a:lnTo>
                    <a:pt x="0" y="120000"/>
                  </a:lnTo>
                  <a:lnTo>
                    <a:pt x="119999" y="109486"/>
                  </a:lnTo>
                  <a:lnTo>
                    <a:pt x="102547" y="0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5400012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5"/>
            <p:cNvSpPr/>
            <p:nvPr/>
          </p:nvSpPr>
          <p:spPr>
            <a:xfrm>
              <a:off x="12576175" y="-17360900"/>
              <a:ext cx="6832500" cy="10463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62193"/>
                  </a:lnTo>
                  <a:lnTo>
                    <a:pt x="107007" y="120000"/>
                  </a:lnTo>
                  <a:lnTo>
                    <a:pt x="27797" y="9252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5"/>
            <p:cNvSpPr/>
            <p:nvPr/>
          </p:nvSpPr>
          <p:spPr>
            <a:xfrm>
              <a:off x="-6729413" y="-9364662"/>
              <a:ext cx="2358900" cy="2466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19999" y="119999"/>
                  </a:lnTo>
                  <a:lnTo>
                    <a:pt x="21561" y="11999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5"/>
            <p:cNvSpPr/>
            <p:nvPr/>
          </p:nvSpPr>
          <p:spPr>
            <a:xfrm>
              <a:off x="-6729413" y="-9364662"/>
              <a:ext cx="10005900" cy="2466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41158"/>
                  </a:moveTo>
                  <a:lnTo>
                    <a:pt x="116173" y="119999"/>
                  </a:lnTo>
                  <a:lnTo>
                    <a:pt x="28291" y="119999"/>
                  </a:lnTo>
                  <a:lnTo>
                    <a:pt x="0" y="0"/>
                  </a:lnTo>
                  <a:lnTo>
                    <a:pt x="120000" y="41158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5"/>
            <p:cNvSpPr/>
            <p:nvPr/>
          </p:nvSpPr>
          <p:spPr>
            <a:xfrm>
              <a:off x="-6729413" y="-17360900"/>
              <a:ext cx="19305601" cy="884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62195" y="120000"/>
                  </a:lnTo>
                  <a:lnTo>
                    <a:pt x="0" y="108517"/>
                  </a:lnTo>
                  <a:lnTo>
                    <a:pt x="60656" y="80315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5"/>
            <p:cNvSpPr/>
            <p:nvPr/>
          </p:nvSpPr>
          <p:spPr>
            <a:xfrm>
              <a:off x="12752387" y="-9293225"/>
              <a:ext cx="5916600" cy="2395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8526" y="0"/>
                  </a:moveTo>
                  <a:lnTo>
                    <a:pt x="120000" y="120000"/>
                  </a:lnTo>
                  <a:lnTo>
                    <a:pt x="0" y="120000"/>
                  </a:lnTo>
                  <a:lnTo>
                    <a:pt x="28526" y="0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5"/>
            <p:cNvSpPr/>
            <p:nvPr/>
          </p:nvSpPr>
          <p:spPr>
            <a:xfrm>
              <a:off x="3276600" y="-8518525"/>
              <a:ext cx="4192500" cy="1620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6084" y="120000"/>
                  </a:moveTo>
                  <a:lnTo>
                    <a:pt x="0" y="0"/>
                  </a:lnTo>
                  <a:lnTo>
                    <a:pt x="120000" y="120000"/>
                  </a:lnTo>
                  <a:lnTo>
                    <a:pt x="16084" y="120000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5"/>
            <p:cNvSpPr/>
            <p:nvPr/>
          </p:nvSpPr>
          <p:spPr>
            <a:xfrm>
              <a:off x="-6729413" y="-9364662"/>
              <a:ext cx="2358900" cy="2466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19999" y="119999"/>
                  </a:lnTo>
                  <a:lnTo>
                    <a:pt x="21561" y="11999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5"/>
            <p:cNvSpPr/>
            <p:nvPr/>
          </p:nvSpPr>
          <p:spPr>
            <a:xfrm>
              <a:off x="-6729413" y="-11442700"/>
              <a:ext cx="10005900" cy="2924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7029" y="0"/>
                  </a:moveTo>
                  <a:lnTo>
                    <a:pt x="120000" y="120000"/>
                  </a:lnTo>
                  <a:lnTo>
                    <a:pt x="0" y="85276"/>
                  </a:lnTo>
                  <a:lnTo>
                    <a:pt x="117029" y="0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5"/>
            <p:cNvSpPr/>
            <p:nvPr/>
          </p:nvSpPr>
          <p:spPr>
            <a:xfrm>
              <a:off x="14158913" y="-11938000"/>
              <a:ext cx="5250000" cy="5040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0" y="62966"/>
                  </a:lnTo>
                  <a:lnTo>
                    <a:pt x="103090" y="119999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5400012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5"/>
            <p:cNvSpPr/>
            <p:nvPr/>
          </p:nvSpPr>
          <p:spPr>
            <a:xfrm>
              <a:off x="2957512" y="-8518525"/>
              <a:ext cx="881100" cy="1620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120000"/>
                  </a:moveTo>
                  <a:lnTo>
                    <a:pt x="43459" y="0"/>
                  </a:lnTo>
                  <a:lnTo>
                    <a:pt x="0" y="120000"/>
                  </a:lnTo>
                  <a:lnTo>
                    <a:pt x="120000" y="120000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5"/>
            <p:cNvSpPr/>
            <p:nvPr/>
          </p:nvSpPr>
          <p:spPr>
            <a:xfrm>
              <a:off x="11728450" y="-6897687"/>
              <a:ext cx="6940500" cy="15641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18188" y="67289"/>
                  </a:lnTo>
                  <a:lnTo>
                    <a:pt x="0" y="120000"/>
                  </a:lnTo>
                  <a:lnTo>
                    <a:pt x="0" y="12970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5"/>
            <p:cNvSpPr/>
            <p:nvPr/>
          </p:nvSpPr>
          <p:spPr>
            <a:xfrm>
              <a:off x="-4899025" y="-698500"/>
              <a:ext cx="6378600" cy="17613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68929" y="119999"/>
                  </a:lnTo>
                  <a:lnTo>
                    <a:pt x="0" y="17748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5"/>
            <p:cNvSpPr/>
            <p:nvPr/>
          </p:nvSpPr>
          <p:spPr>
            <a:xfrm>
              <a:off x="-4370388" y="-6897687"/>
              <a:ext cx="7327800" cy="6199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95797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5400012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5"/>
            <p:cNvSpPr/>
            <p:nvPr/>
          </p:nvSpPr>
          <p:spPr>
            <a:xfrm>
              <a:off x="9578975" y="8743950"/>
              <a:ext cx="4263900" cy="22331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491" y="0"/>
                  </a:moveTo>
                  <a:lnTo>
                    <a:pt x="120000" y="33491"/>
                  </a:lnTo>
                  <a:lnTo>
                    <a:pt x="0" y="119999"/>
                  </a:lnTo>
                  <a:lnTo>
                    <a:pt x="60491" y="0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5"/>
            <p:cNvSpPr/>
            <p:nvPr/>
          </p:nvSpPr>
          <p:spPr>
            <a:xfrm>
              <a:off x="11728450" y="-6897687"/>
              <a:ext cx="6940500" cy="1690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7703" y="0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25"/>
            <p:cNvSpPr/>
            <p:nvPr/>
          </p:nvSpPr>
          <p:spPr>
            <a:xfrm>
              <a:off x="3838575" y="-6897687"/>
              <a:ext cx="7890000" cy="9791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8193" y="119999"/>
                  </a:moveTo>
                  <a:lnTo>
                    <a:pt x="0" y="0"/>
                  </a:lnTo>
                  <a:lnTo>
                    <a:pt x="55219" y="0"/>
                  </a:lnTo>
                  <a:lnTo>
                    <a:pt x="119999" y="20719"/>
                  </a:lnTo>
                  <a:lnTo>
                    <a:pt x="48193" y="119999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5400012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5"/>
            <p:cNvSpPr/>
            <p:nvPr/>
          </p:nvSpPr>
          <p:spPr>
            <a:xfrm>
              <a:off x="-1235075" y="-698500"/>
              <a:ext cx="8242200" cy="17613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24475"/>
                  </a:moveTo>
                  <a:lnTo>
                    <a:pt x="39522" y="0"/>
                  </a:lnTo>
                  <a:lnTo>
                    <a:pt x="0" y="119999"/>
                  </a:lnTo>
                  <a:lnTo>
                    <a:pt x="120000" y="24475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25"/>
            <p:cNvSpPr/>
            <p:nvPr/>
          </p:nvSpPr>
          <p:spPr>
            <a:xfrm>
              <a:off x="-1235075" y="-5207000"/>
              <a:ext cx="12963600" cy="22121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75677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5"/>
            <p:cNvSpPr/>
            <p:nvPr/>
          </p:nvSpPr>
          <p:spPr>
            <a:xfrm>
              <a:off x="-6305550" y="-6897687"/>
              <a:ext cx="7785000" cy="8804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9828" y="0"/>
                  </a:moveTo>
                  <a:lnTo>
                    <a:pt x="120000" y="84493"/>
                  </a:lnTo>
                  <a:lnTo>
                    <a:pt x="21680" y="120000"/>
                  </a:lnTo>
                  <a:lnTo>
                    <a:pt x="0" y="0"/>
                  </a:lnTo>
                  <a:lnTo>
                    <a:pt x="29828" y="0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5"/>
            <p:cNvSpPr/>
            <p:nvPr/>
          </p:nvSpPr>
          <p:spPr>
            <a:xfrm>
              <a:off x="11728450" y="-6897687"/>
              <a:ext cx="6940500" cy="8770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0" y="23131"/>
                  </a:lnTo>
                  <a:lnTo>
                    <a:pt x="118188" y="120000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5"/>
            <p:cNvSpPr/>
            <p:nvPr/>
          </p:nvSpPr>
          <p:spPr>
            <a:xfrm>
              <a:off x="1479550" y="-6897687"/>
              <a:ext cx="5527800" cy="9791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5972"/>
                  </a:moveTo>
                  <a:lnTo>
                    <a:pt x="119999" y="119999"/>
                  </a:lnTo>
                  <a:lnTo>
                    <a:pt x="51211" y="0"/>
                  </a:lnTo>
                  <a:lnTo>
                    <a:pt x="32085" y="0"/>
                  </a:lnTo>
                  <a:lnTo>
                    <a:pt x="0" y="75972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5"/>
            <p:cNvSpPr/>
            <p:nvPr/>
          </p:nvSpPr>
          <p:spPr>
            <a:xfrm>
              <a:off x="-1373188" y="8743950"/>
              <a:ext cx="13101600" cy="1363019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1642"/>
                  </a:moveTo>
                  <a:lnTo>
                    <a:pt x="120000" y="0"/>
                  </a:lnTo>
                  <a:lnTo>
                    <a:pt x="40000" y="120000"/>
                  </a:lnTo>
                  <a:lnTo>
                    <a:pt x="0" y="71642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25"/>
            <p:cNvSpPr/>
            <p:nvPr/>
          </p:nvSpPr>
          <p:spPr>
            <a:xfrm>
              <a:off x="2994025" y="8743950"/>
              <a:ext cx="8734500" cy="22331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3243"/>
                  </a:moveTo>
                  <a:lnTo>
                    <a:pt x="90468" y="119999"/>
                  </a:lnTo>
                  <a:lnTo>
                    <a:pt x="120000" y="0"/>
                  </a:lnTo>
                  <a:lnTo>
                    <a:pt x="0" y="73243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5400012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5"/>
            <p:cNvSpPr/>
            <p:nvPr/>
          </p:nvSpPr>
          <p:spPr>
            <a:xfrm>
              <a:off x="11728450" y="1873250"/>
              <a:ext cx="6835800" cy="13103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37120" y="120000"/>
                  </a:lnTo>
                  <a:lnTo>
                    <a:pt x="0" y="62922"/>
                  </a:lnTo>
                  <a:lnTo>
                    <a:pt x="120000" y="0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5"/>
            <p:cNvSpPr/>
            <p:nvPr/>
          </p:nvSpPr>
          <p:spPr>
            <a:xfrm>
              <a:off x="3276600" y="-9293225"/>
              <a:ext cx="10882200" cy="2395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38807"/>
                  </a:moveTo>
                  <a:lnTo>
                    <a:pt x="119999" y="0"/>
                  </a:lnTo>
                  <a:lnTo>
                    <a:pt x="104490" y="120000"/>
                  </a:lnTo>
                  <a:lnTo>
                    <a:pt x="46231" y="120000"/>
                  </a:lnTo>
                  <a:lnTo>
                    <a:pt x="0" y="38807"/>
                  </a:lnTo>
                  <a:close/>
                </a:path>
              </a:pathLst>
            </a:custGeom>
            <a:gradFill>
              <a:gsLst>
                <a:gs pos="0">
                  <a:srgbClr val="A1EFFF"/>
                </a:gs>
                <a:gs pos="35000">
                  <a:srgbClr val="BBF2FF"/>
                </a:gs>
                <a:gs pos="100000">
                  <a:srgbClr val="E3FCFF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5"/>
            <p:cNvSpPr/>
            <p:nvPr/>
          </p:nvSpPr>
          <p:spPr>
            <a:xfrm>
              <a:off x="7469187" y="-6897687"/>
              <a:ext cx="5283300" cy="1690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6742" y="120000"/>
                  </a:moveTo>
                  <a:lnTo>
                    <a:pt x="120000" y="0"/>
                  </a:lnTo>
                  <a:lnTo>
                    <a:pt x="0" y="0"/>
                  </a:lnTo>
                  <a:lnTo>
                    <a:pt x="96742" y="120000"/>
                  </a:ln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" name="Google Shape;219;p25"/>
          <p:cNvSpPr/>
          <p:nvPr/>
        </p:nvSpPr>
        <p:spPr>
          <a:xfrm>
            <a:off x="6007850" y="35675"/>
            <a:ext cx="2733600" cy="12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Example text.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Go ahead and replace it with your own text. Go ahead and replace it with your own text. This is an example text.</a:t>
            </a:r>
            <a:r>
              <a:rPr lang="en" sz="1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Go ahead and replace it with your own text. 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0" name="Google Shape;220;p25"/>
          <p:cNvSpPr/>
          <p:nvPr/>
        </p:nvSpPr>
        <p:spPr>
          <a:xfrm>
            <a:off x="6007850" y="1980800"/>
            <a:ext cx="2661900" cy="24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Example text.</a:t>
            </a:r>
            <a:endParaRPr sz="10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Go ahead and replace it with your own text. Go ahead and replace it with your own text. This is an example text.</a:t>
            </a:r>
            <a:r>
              <a:rPr lang="en" sz="1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Go ahead and replace it with your own text.</a:t>
            </a:r>
            <a:endParaRPr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Char char="●"/>
            </a:pPr>
            <a:r>
              <a:rPr lang="en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Go ahead and replace it with your own text.</a:t>
            </a:r>
            <a:endParaRPr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Char char="●"/>
            </a:pPr>
            <a:r>
              <a:rPr lang="en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Go ahead and replace it with your own text.</a:t>
            </a:r>
            <a:endParaRPr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Char char="●"/>
            </a:pPr>
            <a:r>
              <a:rPr lang="en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This is an example text.</a:t>
            </a:r>
            <a:r>
              <a:rPr lang="en" sz="1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Go ahead and replace it with your own text.</a:t>
            </a:r>
            <a:endParaRPr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6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27" name="Google Shape;227;p26"/>
          <p:cNvGraphicFramePr/>
          <p:nvPr/>
        </p:nvGraphicFramePr>
        <p:xfrm>
          <a:off x="2559200" y="536781"/>
          <a:ext cx="6054800" cy="4096000"/>
        </p:xfrm>
        <a:graphic>
          <a:graphicData uri="http://schemas.openxmlformats.org/drawingml/2006/table">
            <a:tbl>
              <a:tblPr>
                <a:noFill/>
                <a:tableStyleId>{BEE1F45A-C038-482D-893C-CD5D1D4D4A8E}</a:tableStyleId>
              </a:tblPr>
              <a:tblGrid>
                <a:gridCol w="1513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3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3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24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40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sz="18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sz="18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sz="18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40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sz="18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sz="18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sz="18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40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sz="18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sz="18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sz="18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8" name="Google Shape;228;p26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7"/>
          <p:cNvSpPr/>
          <p:nvPr/>
        </p:nvSpPr>
        <p:spPr>
          <a:xfrm>
            <a:off x="1692749" y="872274"/>
            <a:ext cx="7679532" cy="3658360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7"/>
          <p:cNvSpPr txBox="1">
            <a:spLocks noGrp="1"/>
          </p:cNvSpPr>
          <p:nvPr>
            <p:ph type="title" idx="4294967295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35" name="Google Shape;235;p27"/>
          <p:cNvSpPr/>
          <p:nvPr/>
        </p:nvSpPr>
        <p:spPr>
          <a:xfrm>
            <a:off x="2980675" y="1475025"/>
            <a:ext cx="549900" cy="405600"/>
          </a:xfrm>
          <a:prstGeom prst="wedgeRectCallout">
            <a:avLst>
              <a:gd name="adj1" fmla="val 8607"/>
              <a:gd name="adj2" fmla="val 7841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our office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" name="Google Shape;236;p27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37" name="Google Shape;237;p27"/>
          <p:cNvSpPr/>
          <p:nvPr/>
        </p:nvSpPr>
        <p:spPr>
          <a:xfrm rot="10800000">
            <a:off x="2243125" y="1974300"/>
            <a:ext cx="187800" cy="1623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B5394"/>
              </a:solidFill>
            </a:endParaRPr>
          </a:p>
        </p:txBody>
      </p:sp>
      <p:sp>
        <p:nvSpPr>
          <p:cNvPr id="238" name="Google Shape;238;p27"/>
          <p:cNvSpPr/>
          <p:nvPr/>
        </p:nvSpPr>
        <p:spPr>
          <a:xfrm rot="10800000">
            <a:off x="3772675" y="3462150"/>
            <a:ext cx="187800" cy="1623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B5394"/>
              </a:solidFill>
            </a:endParaRPr>
          </a:p>
        </p:txBody>
      </p:sp>
      <p:sp>
        <p:nvSpPr>
          <p:cNvPr id="239" name="Google Shape;239;p27"/>
          <p:cNvSpPr/>
          <p:nvPr/>
        </p:nvSpPr>
        <p:spPr>
          <a:xfrm rot="10800000">
            <a:off x="4832775" y="1718325"/>
            <a:ext cx="187800" cy="1623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B5394"/>
              </a:solidFill>
            </a:endParaRPr>
          </a:p>
        </p:txBody>
      </p:sp>
      <p:sp>
        <p:nvSpPr>
          <p:cNvPr id="240" name="Google Shape;240;p27"/>
          <p:cNvSpPr/>
          <p:nvPr/>
        </p:nvSpPr>
        <p:spPr>
          <a:xfrm rot="10800000">
            <a:off x="5506825" y="3624450"/>
            <a:ext cx="187800" cy="1623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B5394"/>
              </a:solidFill>
            </a:endParaRPr>
          </a:p>
        </p:txBody>
      </p:sp>
      <p:sp>
        <p:nvSpPr>
          <p:cNvPr id="241" name="Google Shape;241;p27"/>
          <p:cNvSpPr/>
          <p:nvPr/>
        </p:nvSpPr>
        <p:spPr>
          <a:xfrm rot="10800000">
            <a:off x="7547600" y="2136600"/>
            <a:ext cx="187800" cy="1623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B5394"/>
              </a:solidFill>
            </a:endParaRPr>
          </a:p>
        </p:txBody>
      </p:sp>
      <p:sp>
        <p:nvSpPr>
          <p:cNvPr id="242" name="Google Shape;242;p27"/>
          <p:cNvSpPr/>
          <p:nvPr/>
        </p:nvSpPr>
        <p:spPr>
          <a:xfrm rot="10800000">
            <a:off x="8200800" y="3786750"/>
            <a:ext cx="187800" cy="1623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B5394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8"/>
          <p:cNvSpPr txBox="1">
            <a:spLocks noGrp="1"/>
          </p:cNvSpPr>
          <p:nvPr>
            <p:ph type="ctrTitle" idx="4294967295"/>
          </p:nvPr>
        </p:nvSpPr>
        <p:spPr>
          <a:xfrm>
            <a:off x="292125" y="3183550"/>
            <a:ext cx="8166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0">
                <a:solidFill>
                  <a:schemeClr val="accent1"/>
                </a:solidFill>
              </a:rPr>
              <a:t>89,526,124</a:t>
            </a:r>
            <a:endParaRPr sz="11000">
              <a:solidFill>
                <a:schemeClr val="accent1"/>
              </a:solidFill>
            </a:endParaRPr>
          </a:p>
        </p:txBody>
      </p:sp>
      <p:sp>
        <p:nvSpPr>
          <p:cNvPr id="248" name="Google Shape;248;p28"/>
          <p:cNvSpPr txBox="1">
            <a:spLocks noGrp="1"/>
          </p:cNvSpPr>
          <p:nvPr>
            <p:ph type="subTitle" idx="4294967295"/>
          </p:nvPr>
        </p:nvSpPr>
        <p:spPr>
          <a:xfrm>
            <a:off x="292125" y="4135454"/>
            <a:ext cx="8166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800"/>
              <a:t>Whoa! That’s a big number, aren’t you proud?</a:t>
            </a:r>
            <a:endParaRPr sz="2800"/>
          </a:p>
        </p:txBody>
      </p:sp>
      <p:sp>
        <p:nvSpPr>
          <p:cNvPr id="249" name="Google Shape;249;p2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9FC5E8"/>
                </a:solidFill>
              </a:rPr>
              <a:t>16</a:t>
            </a:fld>
            <a:endParaRPr>
              <a:solidFill>
                <a:srgbClr val="9FC5E8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9"/>
          <p:cNvSpPr txBox="1">
            <a:spLocks noGrp="1"/>
          </p:cNvSpPr>
          <p:nvPr>
            <p:ph type="ctrTitle" idx="4294967295"/>
          </p:nvPr>
        </p:nvSpPr>
        <p:spPr>
          <a:xfrm>
            <a:off x="2438400" y="190800"/>
            <a:ext cx="5916600" cy="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89,526,124$</a:t>
            </a:r>
            <a:endParaRPr sz="7200"/>
          </a:p>
        </p:txBody>
      </p:sp>
      <p:sp>
        <p:nvSpPr>
          <p:cNvPr id="255" name="Google Shape;255;p29"/>
          <p:cNvSpPr txBox="1">
            <a:spLocks noGrp="1"/>
          </p:cNvSpPr>
          <p:nvPr>
            <p:ph type="subTitle" idx="4294967295"/>
          </p:nvPr>
        </p:nvSpPr>
        <p:spPr>
          <a:xfrm>
            <a:off x="2438400" y="1106507"/>
            <a:ext cx="59166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56" name="Google Shape;256;p29"/>
          <p:cNvSpPr txBox="1">
            <a:spLocks noGrp="1"/>
          </p:cNvSpPr>
          <p:nvPr>
            <p:ph type="ctrTitle" idx="4294967295"/>
          </p:nvPr>
        </p:nvSpPr>
        <p:spPr>
          <a:xfrm>
            <a:off x="2438400" y="3505494"/>
            <a:ext cx="5916600" cy="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100%</a:t>
            </a:r>
            <a:endParaRPr sz="7200"/>
          </a:p>
        </p:txBody>
      </p:sp>
      <p:sp>
        <p:nvSpPr>
          <p:cNvPr id="257" name="Google Shape;257;p29"/>
          <p:cNvSpPr txBox="1">
            <a:spLocks noGrp="1"/>
          </p:cNvSpPr>
          <p:nvPr>
            <p:ph type="subTitle" idx="4294967295"/>
          </p:nvPr>
        </p:nvSpPr>
        <p:spPr>
          <a:xfrm>
            <a:off x="2438400" y="4421201"/>
            <a:ext cx="59166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58" name="Google Shape;258;p29"/>
          <p:cNvSpPr txBox="1">
            <a:spLocks noGrp="1"/>
          </p:cNvSpPr>
          <p:nvPr>
            <p:ph type="ctrTitle" idx="4294967295"/>
          </p:nvPr>
        </p:nvSpPr>
        <p:spPr>
          <a:xfrm>
            <a:off x="2438400" y="1810047"/>
            <a:ext cx="5916600" cy="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185,244</a:t>
            </a:r>
            <a:r>
              <a:rPr lang="en" sz="4800"/>
              <a:t> users</a:t>
            </a:r>
            <a:endParaRPr sz="4800"/>
          </a:p>
        </p:txBody>
      </p:sp>
      <p:sp>
        <p:nvSpPr>
          <p:cNvPr id="259" name="Google Shape;259;p29"/>
          <p:cNvSpPr txBox="1">
            <a:spLocks noGrp="1"/>
          </p:cNvSpPr>
          <p:nvPr>
            <p:ph type="subTitle" idx="4294967295"/>
          </p:nvPr>
        </p:nvSpPr>
        <p:spPr>
          <a:xfrm>
            <a:off x="2438400" y="2725754"/>
            <a:ext cx="59166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260" name="Google Shape;260;p29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0B5394"/>
                </a:solidFill>
              </a:rPr>
              <a:t>17</a:t>
            </a:fld>
            <a:endParaRPr>
              <a:solidFill>
                <a:srgbClr val="0B5394"/>
              </a:solidFill>
            </a:endParaRPr>
          </a:p>
        </p:txBody>
      </p:sp>
      <p:cxnSp>
        <p:nvCxnSpPr>
          <p:cNvPr id="261" name="Google Shape;261;p29"/>
          <p:cNvCxnSpPr/>
          <p:nvPr/>
        </p:nvCxnSpPr>
        <p:spPr>
          <a:xfrm>
            <a:off x="2566525" y="1787235"/>
            <a:ext cx="5487900" cy="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262" name="Google Shape;262;p29"/>
          <p:cNvCxnSpPr/>
          <p:nvPr/>
        </p:nvCxnSpPr>
        <p:spPr>
          <a:xfrm>
            <a:off x="2566525" y="3463635"/>
            <a:ext cx="5487900" cy="0"/>
          </a:xfrm>
          <a:prstGeom prst="straightConnector1">
            <a:avLst/>
          </a:prstGeom>
          <a:noFill/>
          <a:ln w="9525" cap="flat" cmpd="sng">
            <a:solidFill>
              <a:srgbClr val="0B5394"/>
            </a:solidFill>
            <a:prstDash val="solid"/>
            <a:round/>
            <a:headEnd type="diamond" w="med" len="med"/>
            <a:tailEnd type="diamond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0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68" name="Google Shape;268;p30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69" name="Google Shape;269;p30"/>
          <p:cNvSpPr/>
          <p:nvPr/>
        </p:nvSpPr>
        <p:spPr>
          <a:xfrm>
            <a:off x="2441325" y="2284800"/>
            <a:ext cx="6301500" cy="573900"/>
          </a:xfrm>
          <a:prstGeom prst="homePlate">
            <a:avLst>
              <a:gd name="adj" fmla="val 50000"/>
            </a:avLst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0"/>
          <p:cNvSpPr/>
          <p:nvPr/>
        </p:nvSpPr>
        <p:spPr>
          <a:xfrm>
            <a:off x="2695925" y="1846650"/>
            <a:ext cx="1450200" cy="14502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first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1" name="Google Shape;271;p30"/>
          <p:cNvSpPr/>
          <p:nvPr/>
        </p:nvSpPr>
        <p:spPr>
          <a:xfrm>
            <a:off x="4783163" y="1846650"/>
            <a:ext cx="1450200" cy="1450200"/>
          </a:xfrm>
          <a:prstGeom prst="ellipse">
            <a:avLst/>
          </a:prstGeom>
          <a:solidFill>
            <a:srgbClr val="3D85C6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second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2" name="Google Shape;272;p30"/>
          <p:cNvSpPr/>
          <p:nvPr/>
        </p:nvSpPr>
        <p:spPr>
          <a:xfrm>
            <a:off x="6870401" y="1846650"/>
            <a:ext cx="1450200" cy="14502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last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1"/>
          <p:cNvSpPr txBox="1">
            <a:spLocks noGrp="1"/>
          </p:cNvSpPr>
          <p:nvPr>
            <p:ph type="body" idx="1"/>
          </p:nvPr>
        </p:nvSpPr>
        <p:spPr>
          <a:xfrm>
            <a:off x="2587401" y="344716"/>
            <a:ext cx="19452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8" name="Google Shape;278;p31"/>
          <p:cNvSpPr txBox="1">
            <a:spLocks noGrp="1"/>
          </p:cNvSpPr>
          <p:nvPr>
            <p:ph type="body" idx="2"/>
          </p:nvPr>
        </p:nvSpPr>
        <p:spPr>
          <a:xfrm>
            <a:off x="4632369" y="344716"/>
            <a:ext cx="19452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9" name="Google Shape;279;p31"/>
          <p:cNvSpPr txBox="1">
            <a:spLocks noGrp="1"/>
          </p:cNvSpPr>
          <p:nvPr>
            <p:ph type="body" idx="3"/>
          </p:nvPr>
        </p:nvSpPr>
        <p:spPr>
          <a:xfrm>
            <a:off x="6677338" y="344716"/>
            <a:ext cx="19452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80" name="Google Shape;280;p31"/>
          <p:cNvSpPr txBox="1">
            <a:spLocks noGrp="1"/>
          </p:cNvSpPr>
          <p:nvPr>
            <p:ph type="body" idx="1"/>
          </p:nvPr>
        </p:nvSpPr>
        <p:spPr>
          <a:xfrm>
            <a:off x="2587401" y="2230666"/>
            <a:ext cx="19452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81" name="Google Shape;281;p31"/>
          <p:cNvSpPr txBox="1">
            <a:spLocks noGrp="1"/>
          </p:cNvSpPr>
          <p:nvPr>
            <p:ph type="body" idx="2"/>
          </p:nvPr>
        </p:nvSpPr>
        <p:spPr>
          <a:xfrm>
            <a:off x="4632369" y="2230666"/>
            <a:ext cx="19452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82" name="Google Shape;282;p31"/>
          <p:cNvSpPr txBox="1">
            <a:spLocks noGrp="1"/>
          </p:cNvSpPr>
          <p:nvPr>
            <p:ph type="body" idx="3"/>
          </p:nvPr>
        </p:nvSpPr>
        <p:spPr>
          <a:xfrm>
            <a:off x="6677338" y="2230666"/>
            <a:ext cx="19452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83" name="Google Shape;283;p31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84" name="Google Shape;284;p31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body" idx="2"/>
          </p:nvPr>
        </p:nvSpPr>
        <p:spPr>
          <a:xfrm>
            <a:off x="2462200" y="361950"/>
            <a:ext cx="2856600" cy="33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/>
              <a:t>EDIT IN GOOGLE SLIDES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"Use as Google Slides Theme".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have to be signed in to your Google account.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67" name="Google Shape;67;p14"/>
          <p:cNvSpPr txBox="1">
            <a:spLocks noGrp="1"/>
          </p:cNvSpPr>
          <p:nvPr>
            <p:ph type="body" idx="2"/>
          </p:nvPr>
        </p:nvSpPr>
        <p:spPr>
          <a:xfrm>
            <a:off x="5504929" y="361950"/>
            <a:ext cx="3181800" cy="33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/>
              <a:t>EDIT IN POWERPOINT®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"Download as PowerPoint template". You will get a .pptx file that you can edit in PowerPoint.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hlinkClick r:id="rId3" action="ppaction://hlinksldjump"/>
              </a:rPr>
              <a:t>Presentation design slide</a:t>
            </a:r>
            <a:r>
              <a:rPr lang="en" sz="1200"/>
              <a:t>)</a:t>
            </a:r>
            <a:endParaRPr sz="1200"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882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INSTRUCTIONS FOR USE</a:t>
            </a:r>
            <a:endParaRPr sz="1700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2"/>
          <p:cNvSpPr txBox="1">
            <a:spLocks noGrp="1"/>
          </p:cNvSpPr>
          <p:nvPr>
            <p:ph type="body" idx="1"/>
          </p:nvPr>
        </p:nvSpPr>
        <p:spPr>
          <a:xfrm>
            <a:off x="164145" y="4406300"/>
            <a:ext cx="23469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dirty="0"/>
              <a:t>You can copy&amp;paste graphs from </a:t>
            </a:r>
            <a:r>
              <a:rPr lang="en" u="sng" dirty="0">
                <a:hlinkClick r:id="rId3"/>
              </a:rPr>
              <a:t>Google Sheets</a:t>
            </a:r>
            <a:endParaRPr dirty="0"/>
          </a:p>
        </p:txBody>
      </p:sp>
      <p:sp>
        <p:nvSpPr>
          <p:cNvPr id="290" name="Google Shape;290;p32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pic>
        <p:nvPicPr>
          <p:cNvPr id="291" name="Google Shape;29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0600" y="181675"/>
            <a:ext cx="5762775" cy="478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3"/>
          <p:cNvSpPr/>
          <p:nvPr/>
        </p:nvSpPr>
        <p:spPr>
          <a:xfrm>
            <a:off x="4553435" y="489800"/>
            <a:ext cx="2075120" cy="4163909"/>
          </a:xfrm>
          <a:custGeom>
            <a:avLst/>
            <a:gdLst/>
            <a:ahLst/>
            <a:cxnLst/>
            <a:rect l="l" t="t" r="r" b="b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7" name="Google Shape;297;p33"/>
          <p:cNvSpPr txBox="1">
            <a:spLocks noGrp="1"/>
          </p:cNvSpPr>
          <p:nvPr>
            <p:ph type="body" idx="4294967295"/>
          </p:nvPr>
        </p:nvSpPr>
        <p:spPr>
          <a:xfrm>
            <a:off x="166925" y="1496025"/>
            <a:ext cx="2378700" cy="32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ANDROID PROJECT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298" name="Google Shape;298;p33"/>
          <p:cNvSpPr/>
          <p:nvPr/>
        </p:nvSpPr>
        <p:spPr>
          <a:xfrm>
            <a:off x="4646750" y="839000"/>
            <a:ext cx="1888500" cy="3356100"/>
          </a:xfrm>
          <a:prstGeom prst="rect">
            <a:avLst/>
          </a:prstGeom>
          <a:solidFill>
            <a:srgbClr val="073763">
              <a:alpha val="1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Place your screenshot here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9" name="Google Shape;299;p33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0B5394"/>
                </a:solidFill>
              </a:rPr>
              <a:t>21</a:t>
            </a:fld>
            <a:endParaRPr>
              <a:solidFill>
                <a:srgbClr val="0B5394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4"/>
          <p:cNvSpPr/>
          <p:nvPr/>
        </p:nvSpPr>
        <p:spPr>
          <a:xfrm>
            <a:off x="4694371" y="623036"/>
            <a:ext cx="1863608" cy="3921828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0B5394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4"/>
          <p:cNvSpPr/>
          <p:nvPr/>
        </p:nvSpPr>
        <p:spPr>
          <a:xfrm>
            <a:off x="4826100" y="1188850"/>
            <a:ext cx="1589700" cy="2811900"/>
          </a:xfrm>
          <a:prstGeom prst="rect">
            <a:avLst/>
          </a:prstGeom>
          <a:solidFill>
            <a:srgbClr val="073763">
              <a:alpha val="1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Place your screenshot here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6" name="Google Shape;306;p34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0B5394"/>
                </a:solidFill>
              </a:rPr>
              <a:t>22</a:t>
            </a:fld>
            <a:endParaRPr>
              <a:solidFill>
                <a:srgbClr val="0B5394"/>
              </a:solidFill>
            </a:endParaRPr>
          </a:p>
        </p:txBody>
      </p:sp>
      <p:sp>
        <p:nvSpPr>
          <p:cNvPr id="307" name="Google Shape;307;p34"/>
          <p:cNvSpPr txBox="1">
            <a:spLocks noGrp="1"/>
          </p:cNvSpPr>
          <p:nvPr>
            <p:ph type="body" idx="4294967295"/>
          </p:nvPr>
        </p:nvSpPr>
        <p:spPr>
          <a:xfrm>
            <a:off x="166925" y="1496025"/>
            <a:ext cx="2378700" cy="32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iPHONE PROJECT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5"/>
          <p:cNvSpPr/>
          <p:nvPr/>
        </p:nvSpPr>
        <p:spPr>
          <a:xfrm>
            <a:off x="4178102" y="535613"/>
            <a:ext cx="2879504" cy="4072345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0B5394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5"/>
          <p:cNvSpPr/>
          <p:nvPr/>
        </p:nvSpPr>
        <p:spPr>
          <a:xfrm>
            <a:off x="4376800" y="910325"/>
            <a:ext cx="2493300" cy="3333600"/>
          </a:xfrm>
          <a:prstGeom prst="rect">
            <a:avLst/>
          </a:prstGeom>
          <a:solidFill>
            <a:srgbClr val="073763">
              <a:alpha val="1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Place your screenshot here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4" name="Google Shape;314;p35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0B5394"/>
                </a:solidFill>
              </a:rPr>
              <a:t>23</a:t>
            </a:fld>
            <a:endParaRPr>
              <a:solidFill>
                <a:srgbClr val="0B5394"/>
              </a:solidFill>
            </a:endParaRPr>
          </a:p>
        </p:txBody>
      </p:sp>
      <p:sp>
        <p:nvSpPr>
          <p:cNvPr id="315" name="Google Shape;315;p35"/>
          <p:cNvSpPr txBox="1">
            <a:spLocks noGrp="1"/>
          </p:cNvSpPr>
          <p:nvPr>
            <p:ph type="body" idx="4294967295"/>
          </p:nvPr>
        </p:nvSpPr>
        <p:spPr>
          <a:xfrm>
            <a:off x="166925" y="1496025"/>
            <a:ext cx="2378700" cy="32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TABLET PROJECT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6"/>
          <p:cNvSpPr/>
          <p:nvPr/>
        </p:nvSpPr>
        <p:spPr>
          <a:xfrm>
            <a:off x="3088025" y="574852"/>
            <a:ext cx="5170079" cy="4024965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B5394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6"/>
          <p:cNvSpPr/>
          <p:nvPr/>
        </p:nvSpPr>
        <p:spPr>
          <a:xfrm>
            <a:off x="3304369" y="788589"/>
            <a:ext cx="4737300" cy="3024900"/>
          </a:xfrm>
          <a:prstGeom prst="rect">
            <a:avLst/>
          </a:prstGeom>
          <a:solidFill>
            <a:srgbClr val="073763">
              <a:alpha val="1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Place your screenshot here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" name="Google Shape;322;p36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0B5394"/>
                </a:solidFill>
              </a:rPr>
              <a:t>24</a:t>
            </a:fld>
            <a:endParaRPr>
              <a:solidFill>
                <a:srgbClr val="0B5394"/>
              </a:solidFill>
            </a:endParaRPr>
          </a:p>
        </p:txBody>
      </p:sp>
      <p:sp>
        <p:nvSpPr>
          <p:cNvPr id="323" name="Google Shape;323;p36"/>
          <p:cNvSpPr txBox="1">
            <a:spLocks noGrp="1"/>
          </p:cNvSpPr>
          <p:nvPr>
            <p:ph type="body" idx="4294967295"/>
          </p:nvPr>
        </p:nvSpPr>
        <p:spPr>
          <a:xfrm>
            <a:off x="166925" y="1496025"/>
            <a:ext cx="2378700" cy="32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DESKTOP PROJECT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37" descr="photo-1434030216411-0b793f4b4173.jpg"/>
          <p:cNvPicPr preferRelativeResize="0"/>
          <p:nvPr/>
        </p:nvPicPr>
        <p:blipFill rotWithShape="1">
          <a:blip r:embed="rId3">
            <a:alphaModFix/>
          </a:blip>
          <a:srcRect l="28831" r="30600"/>
          <a:stretch/>
        </p:blipFill>
        <p:spPr>
          <a:xfrm>
            <a:off x="0" y="0"/>
            <a:ext cx="20866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37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073763"/>
                </a:solidFill>
              </a:rPr>
              <a:t>25</a:t>
            </a:fld>
            <a:endParaRPr>
              <a:solidFill>
                <a:srgbClr val="073763"/>
              </a:solidFill>
            </a:endParaRPr>
          </a:p>
        </p:txBody>
      </p:sp>
      <p:sp>
        <p:nvSpPr>
          <p:cNvPr id="330" name="Google Shape;330;p37"/>
          <p:cNvSpPr txBox="1">
            <a:spLocks noGrp="1"/>
          </p:cNvSpPr>
          <p:nvPr>
            <p:ph type="ctrTitle" idx="4294967295"/>
          </p:nvPr>
        </p:nvSpPr>
        <p:spPr>
          <a:xfrm>
            <a:off x="2691650" y="440350"/>
            <a:ext cx="5571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accent3"/>
                </a:solidFill>
              </a:rPr>
              <a:t>THANKS!</a:t>
            </a:r>
            <a:endParaRPr sz="9000">
              <a:solidFill>
                <a:schemeClr val="accent3"/>
              </a:solidFill>
            </a:endParaRPr>
          </a:p>
        </p:txBody>
      </p:sp>
      <p:sp>
        <p:nvSpPr>
          <p:cNvPr id="331" name="Google Shape;331;p37"/>
          <p:cNvSpPr txBox="1">
            <a:spLocks noGrp="1"/>
          </p:cNvSpPr>
          <p:nvPr>
            <p:ph type="subTitle" idx="4294967295"/>
          </p:nvPr>
        </p:nvSpPr>
        <p:spPr>
          <a:xfrm>
            <a:off x="2796050" y="1927875"/>
            <a:ext cx="5571300" cy="255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/>
              <a:t>Any questions?</a:t>
            </a:r>
            <a:endParaRPr sz="2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You can find me at</a:t>
            </a:r>
            <a:endParaRPr sz="2400"/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@username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user@mail.me</a:t>
            </a:r>
            <a:endParaRPr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8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37" name="Google Shape;337;p38"/>
          <p:cNvSpPr txBox="1">
            <a:spLocks noGrp="1"/>
          </p:cNvSpPr>
          <p:nvPr>
            <p:ph type="body" idx="1"/>
          </p:nvPr>
        </p:nvSpPr>
        <p:spPr>
          <a:xfrm>
            <a:off x="2874625" y="275339"/>
            <a:ext cx="5562000" cy="44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/>
              <a:t>Special thanks to all the people who made and released these awesome resources for free:</a:t>
            </a:r>
            <a:endParaRPr sz="2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73763"/>
              </a:buClr>
              <a:buSzPts val="2400"/>
              <a:buChar char="▸"/>
            </a:pPr>
            <a:r>
              <a:rPr lang="en" sz="2400" dirty="0"/>
              <a:t>Presentation template by </a:t>
            </a:r>
            <a:r>
              <a:rPr lang="en" sz="2400" u="sng" dirty="0" smtClean="0">
                <a:solidFill>
                  <a:schemeClr val="accent1">
                    <a:lumMod val="50000"/>
                  </a:schemeClr>
                </a:solidFill>
              </a:rPr>
              <a:t>plantillaspowerpoint.org</a:t>
            </a:r>
            <a:endParaRPr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400"/>
              <a:buChar char="▸"/>
            </a:pPr>
            <a:r>
              <a:rPr lang="en" sz="2400" dirty="0" smtClean="0"/>
              <a:t>Photographs by </a:t>
            </a:r>
            <a:r>
              <a:rPr lang="en" sz="2400" u="sng" dirty="0" smtClean="0">
                <a:hlinkClick r:id="rId3"/>
              </a:rPr>
              <a:t>Unsplash</a:t>
            </a:r>
            <a:endParaRPr sz="2400" dirty="0"/>
          </a:p>
        </p:txBody>
      </p:sp>
      <p:sp>
        <p:nvSpPr>
          <p:cNvPr id="338" name="Google Shape;338;p3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9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PRESENTATION DESIGN</a:t>
            </a:r>
            <a:endParaRPr sz="1400"/>
          </a:p>
        </p:txBody>
      </p:sp>
      <p:sp>
        <p:nvSpPr>
          <p:cNvPr id="344" name="Google Shape;344;p39"/>
          <p:cNvSpPr txBox="1">
            <a:spLocks noGrp="1"/>
          </p:cNvSpPr>
          <p:nvPr>
            <p:ph type="body" idx="1"/>
          </p:nvPr>
        </p:nvSpPr>
        <p:spPr>
          <a:xfrm>
            <a:off x="2465047" y="521650"/>
            <a:ext cx="6258600" cy="31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/>
              <a:t>This presentation uses the following typographies:</a:t>
            </a:r>
            <a:endParaRPr sz="1600" dirty="0"/>
          </a:p>
          <a:p>
            <a:pPr marL="457200" lvl="0" indent="-3302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Char char="▸"/>
            </a:pPr>
            <a:r>
              <a:rPr lang="en" sz="1600" dirty="0"/>
              <a:t>Titles: </a:t>
            </a:r>
            <a:r>
              <a:rPr lang="en" sz="1600" b="1" dirty="0"/>
              <a:t>Montserrat</a:t>
            </a:r>
            <a:endParaRPr sz="1600" b="1" dirty="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▸"/>
            </a:pPr>
            <a:r>
              <a:rPr lang="en" sz="1600" dirty="0"/>
              <a:t>Body copy: </a:t>
            </a:r>
            <a:r>
              <a:rPr lang="en" sz="1600" b="1" dirty="0"/>
              <a:t>Roboto</a:t>
            </a:r>
            <a:endParaRPr sz="1600" b="1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/>
              <a:t>You can download the fonts on these pages:</a:t>
            </a:r>
            <a:endParaRPr sz="1600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u="sng" dirty="0">
                <a:solidFill>
                  <a:srgbClr val="3D85C6"/>
                </a:solidFill>
                <a:hlinkClick r:id="rId3"/>
              </a:rPr>
              <a:t>https://www.fontsquirrel.com/fonts/montserrat</a:t>
            </a:r>
            <a:endParaRPr sz="1600" dirty="0">
              <a:solidFill>
                <a:srgbClr val="3D85C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u="sng" dirty="0">
                <a:solidFill>
                  <a:srgbClr val="3D85C6"/>
                </a:solidFill>
                <a:hlinkClick r:id="rId4"/>
              </a:rPr>
              <a:t>https://www.fontsquirrel.com/fonts/roboto</a:t>
            </a:r>
            <a:endParaRPr sz="1600" dirty="0">
              <a:solidFill>
                <a:srgbClr val="3D85C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/>
              <a:t>Light blue </a:t>
            </a:r>
            <a:r>
              <a:rPr lang="en" sz="1600" b="1" dirty="0">
                <a:solidFill>
                  <a:srgbClr val="6FA8DC"/>
                </a:solidFill>
              </a:rPr>
              <a:t>#6fa8dc </a:t>
            </a:r>
            <a:r>
              <a:rPr lang="en" sz="1600" dirty="0"/>
              <a:t>/ Medium blue </a:t>
            </a:r>
            <a:r>
              <a:rPr lang="en" sz="1600" b="1" dirty="0">
                <a:solidFill>
                  <a:srgbClr val="3D85C6"/>
                </a:solidFill>
              </a:rPr>
              <a:t>#3d85c6</a:t>
            </a:r>
            <a:r>
              <a:rPr lang="en" sz="1600" b="1" dirty="0">
                <a:solidFill>
                  <a:srgbClr val="6FA8DC"/>
                </a:solidFill>
              </a:rPr>
              <a:t> </a:t>
            </a:r>
            <a:r>
              <a:rPr lang="en" sz="1600" dirty="0"/>
              <a:t>/ Dark blue </a:t>
            </a:r>
            <a:r>
              <a:rPr lang="en" sz="1600" b="1" dirty="0"/>
              <a:t>#073763</a:t>
            </a:r>
            <a:endParaRPr sz="1600" b="1" dirty="0"/>
          </a:p>
        </p:txBody>
      </p:sp>
      <p:sp>
        <p:nvSpPr>
          <p:cNvPr id="345" name="Google Shape;345;p39"/>
          <p:cNvSpPr txBox="1"/>
          <p:nvPr/>
        </p:nvSpPr>
        <p:spPr>
          <a:xfrm>
            <a:off x="2465050" y="4230250"/>
            <a:ext cx="6258600" cy="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 dirty="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 i="1" dirty="0">
              <a:solidFill>
                <a:srgbClr val="07376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rgbClr val="07376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 dirty="0">
              <a:solidFill>
                <a:srgbClr val="07376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6" name="Google Shape;346;p39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A8DC"/>
        </a:solidFill>
        <a:effectLst/>
      </p:bgPr>
    </p:bg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0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0B5394"/>
                </a:solidFill>
              </a:rPr>
              <a:t>28</a:t>
            </a:fld>
            <a:endParaRPr>
              <a:solidFill>
                <a:srgbClr val="0B5394"/>
              </a:solidFill>
            </a:endParaRPr>
          </a:p>
        </p:txBody>
      </p:sp>
      <p:grpSp>
        <p:nvGrpSpPr>
          <p:cNvPr id="352" name="Google Shape;352;p40"/>
          <p:cNvGrpSpPr/>
          <p:nvPr/>
        </p:nvGrpSpPr>
        <p:grpSpPr>
          <a:xfrm>
            <a:off x="3168147" y="333019"/>
            <a:ext cx="342903" cy="447293"/>
            <a:chOff x="590250" y="244200"/>
            <a:chExt cx="407975" cy="532175"/>
          </a:xfrm>
        </p:grpSpPr>
        <p:sp>
          <p:nvSpPr>
            <p:cNvPr id="353" name="Google Shape;353;p40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0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7" name="Google Shape;367;p40"/>
          <p:cNvGrpSpPr/>
          <p:nvPr/>
        </p:nvGrpSpPr>
        <p:grpSpPr>
          <a:xfrm>
            <a:off x="3720839" y="399041"/>
            <a:ext cx="372594" cy="310144"/>
            <a:chOff x="1247825" y="322750"/>
            <a:chExt cx="443300" cy="369000"/>
          </a:xfrm>
        </p:grpSpPr>
        <p:sp>
          <p:nvSpPr>
            <p:cNvPr id="368" name="Google Shape;368;p40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3" name="Google Shape;373;p40"/>
          <p:cNvGrpSpPr/>
          <p:nvPr/>
        </p:nvGrpSpPr>
        <p:grpSpPr>
          <a:xfrm>
            <a:off x="4294017" y="397507"/>
            <a:ext cx="356204" cy="313212"/>
            <a:chOff x="1929775" y="320925"/>
            <a:chExt cx="423800" cy="372650"/>
          </a:xfrm>
        </p:grpSpPr>
        <p:sp>
          <p:nvSpPr>
            <p:cNvPr id="374" name="Google Shape;374;p40"/>
            <p:cNvSpPr/>
            <p:nvPr/>
          </p:nvSpPr>
          <p:spPr>
            <a:xfrm>
              <a:off x="1929775" y="320925"/>
              <a:ext cx="423800" cy="372650"/>
            </a:xfrm>
            <a:custGeom>
              <a:avLst/>
              <a:gdLst/>
              <a:ahLst/>
              <a:cxnLst/>
              <a:rect l="l" t="t" r="r" b="b"/>
              <a:pathLst>
                <a:path w="16952" h="14906" fill="none" extrusionOk="0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1954125" y="345275"/>
              <a:ext cx="375100" cy="323950"/>
            </a:xfrm>
            <a:custGeom>
              <a:avLst/>
              <a:gdLst/>
              <a:ahLst/>
              <a:cxnLst/>
              <a:rect l="l" t="t" r="r" b="b"/>
              <a:pathLst>
                <a:path w="15004" h="12958" fill="none" extrusionOk="0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2162375" y="534625"/>
              <a:ext cx="146750" cy="113275"/>
            </a:xfrm>
            <a:custGeom>
              <a:avLst/>
              <a:gdLst/>
              <a:ahLst/>
              <a:cxnLst/>
              <a:rect l="l" t="t" r="r" b="b"/>
              <a:pathLst>
                <a:path w="5870" h="4531" fill="none" extrusionOk="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1974225" y="468875"/>
              <a:ext cx="232600" cy="179025"/>
            </a:xfrm>
            <a:custGeom>
              <a:avLst/>
              <a:gdLst/>
              <a:ahLst/>
              <a:cxnLst/>
              <a:rect l="l" t="t" r="r" b="b"/>
              <a:pathLst>
                <a:path w="9304" h="7161" fill="none" extrusionOk="0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0"/>
            <p:cNvSpPr/>
            <p:nvPr/>
          </p:nvSpPr>
          <p:spPr>
            <a:xfrm>
              <a:off x="2169675" y="396425"/>
              <a:ext cx="97450" cy="97450"/>
            </a:xfrm>
            <a:custGeom>
              <a:avLst/>
              <a:gdLst/>
              <a:ahLst/>
              <a:cxnLst/>
              <a:rect l="l" t="t" r="r" b="b"/>
              <a:pathLst>
                <a:path w="3898" h="3898" fill="none" extrusionOk="0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9" name="Google Shape;379;p40"/>
          <p:cNvSpPr/>
          <p:nvPr/>
        </p:nvSpPr>
        <p:spPr>
          <a:xfrm>
            <a:off x="4891320" y="386254"/>
            <a:ext cx="291717" cy="335738"/>
          </a:xfrm>
          <a:custGeom>
            <a:avLst/>
            <a:gdLst/>
            <a:ahLst/>
            <a:cxnLst/>
            <a:rect l="l" t="t" r="r" b="b"/>
            <a:pathLst>
              <a:path w="13883" h="15978" fill="none" extrusionOk="0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40"/>
          <p:cNvSpPr/>
          <p:nvPr/>
        </p:nvSpPr>
        <p:spPr>
          <a:xfrm>
            <a:off x="5476288" y="387284"/>
            <a:ext cx="251793" cy="333678"/>
          </a:xfrm>
          <a:custGeom>
            <a:avLst/>
            <a:gdLst/>
            <a:ahLst/>
            <a:cxnLst/>
            <a:rect l="l" t="t" r="r" b="b"/>
            <a:pathLst>
              <a:path w="11983" h="15880" fill="none" extrusionOk="0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1" name="Google Shape;381;p40"/>
          <p:cNvGrpSpPr/>
          <p:nvPr/>
        </p:nvGrpSpPr>
        <p:grpSpPr>
          <a:xfrm>
            <a:off x="6563662" y="362185"/>
            <a:ext cx="336767" cy="383835"/>
            <a:chOff x="4630125" y="278900"/>
            <a:chExt cx="400675" cy="456675"/>
          </a:xfrm>
        </p:grpSpPr>
        <p:sp>
          <p:nvSpPr>
            <p:cNvPr id="382" name="Google Shape;382;p40"/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4630125" y="4524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4808525" y="549250"/>
              <a:ext cx="43875" cy="186325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6" name="Google Shape;386;p40"/>
          <p:cNvSpPr/>
          <p:nvPr/>
        </p:nvSpPr>
        <p:spPr>
          <a:xfrm>
            <a:off x="7104252" y="385750"/>
            <a:ext cx="385895" cy="336746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7" name="Google Shape;387;p40"/>
          <p:cNvGrpSpPr/>
          <p:nvPr/>
        </p:nvGrpSpPr>
        <p:grpSpPr>
          <a:xfrm>
            <a:off x="3173274" y="908741"/>
            <a:ext cx="342882" cy="418128"/>
            <a:chOff x="596350" y="929175"/>
            <a:chExt cx="407950" cy="497475"/>
          </a:xfrm>
        </p:grpSpPr>
        <p:sp>
          <p:nvSpPr>
            <p:cNvPr id="388" name="Google Shape;388;p40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5" name="Google Shape;395;p40"/>
          <p:cNvGrpSpPr/>
          <p:nvPr/>
        </p:nvGrpSpPr>
        <p:grpSpPr>
          <a:xfrm>
            <a:off x="4297590" y="969656"/>
            <a:ext cx="349060" cy="298882"/>
            <a:chOff x="1934025" y="1001650"/>
            <a:chExt cx="415300" cy="355600"/>
          </a:xfrm>
        </p:grpSpPr>
        <p:sp>
          <p:nvSpPr>
            <p:cNvPr id="396" name="Google Shape;396;p40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" name="Google Shape;400;p40"/>
          <p:cNvSpPr/>
          <p:nvPr/>
        </p:nvSpPr>
        <p:spPr>
          <a:xfrm>
            <a:off x="4861648" y="944598"/>
            <a:ext cx="351077" cy="349039"/>
          </a:xfrm>
          <a:custGeom>
            <a:avLst/>
            <a:gdLst/>
            <a:ahLst/>
            <a:cxnLst/>
            <a:rect l="l" t="t" r="r" b="b"/>
            <a:pathLst>
              <a:path w="16708" h="16611" fill="none" extrusionOk="0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40"/>
          <p:cNvSpPr/>
          <p:nvPr/>
        </p:nvSpPr>
        <p:spPr>
          <a:xfrm>
            <a:off x="5427159" y="961997"/>
            <a:ext cx="350068" cy="314242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40"/>
          <p:cNvSpPr/>
          <p:nvPr/>
        </p:nvSpPr>
        <p:spPr>
          <a:xfrm>
            <a:off x="5997270" y="964561"/>
            <a:ext cx="339835" cy="309115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40"/>
          <p:cNvSpPr/>
          <p:nvPr/>
        </p:nvSpPr>
        <p:spPr>
          <a:xfrm>
            <a:off x="6573539" y="967629"/>
            <a:ext cx="317310" cy="302979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4" name="Google Shape;404;p40"/>
          <p:cNvGrpSpPr/>
          <p:nvPr/>
        </p:nvGrpSpPr>
        <p:grpSpPr>
          <a:xfrm>
            <a:off x="7121985" y="947131"/>
            <a:ext cx="350068" cy="350573"/>
            <a:chOff x="5294400" y="974850"/>
            <a:chExt cx="416500" cy="417100"/>
          </a:xfrm>
        </p:grpSpPr>
        <p:sp>
          <p:nvSpPr>
            <p:cNvPr id="405" name="Google Shape;405;p40"/>
            <p:cNvSpPr/>
            <p:nvPr/>
          </p:nvSpPr>
          <p:spPr>
            <a:xfrm>
              <a:off x="5325450" y="997975"/>
              <a:ext cx="151650" cy="154700"/>
            </a:xfrm>
            <a:custGeom>
              <a:avLst/>
              <a:gdLst/>
              <a:ahLst/>
              <a:cxnLst/>
              <a:rect l="l" t="t" r="r" b="b"/>
              <a:pathLst>
                <a:path w="6066" h="6188" fill="none" extrusionOk="0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5294400" y="974850"/>
              <a:ext cx="416500" cy="417100"/>
            </a:xfrm>
            <a:custGeom>
              <a:avLst/>
              <a:gdLst/>
              <a:ahLst/>
              <a:cxnLst/>
              <a:rect l="l" t="t" r="r" b="b"/>
              <a:pathLst>
                <a:path w="16660" h="16684" fill="none" extrusionOk="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7" name="Google Shape;407;p40"/>
          <p:cNvGrpSpPr/>
          <p:nvPr/>
        </p:nvGrpSpPr>
        <p:grpSpPr>
          <a:xfrm>
            <a:off x="7645007" y="907732"/>
            <a:ext cx="433992" cy="422729"/>
            <a:chOff x="5916675" y="927975"/>
            <a:chExt cx="516350" cy="502950"/>
          </a:xfrm>
        </p:grpSpPr>
        <p:sp>
          <p:nvSpPr>
            <p:cNvPr id="408" name="Google Shape;408;p40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" name="Google Shape;410;p40"/>
          <p:cNvGrpSpPr/>
          <p:nvPr/>
        </p:nvGrpSpPr>
        <p:grpSpPr>
          <a:xfrm>
            <a:off x="3146651" y="1557145"/>
            <a:ext cx="391001" cy="264085"/>
            <a:chOff x="564675" y="1700625"/>
            <a:chExt cx="465200" cy="314200"/>
          </a:xfrm>
        </p:grpSpPr>
        <p:sp>
          <p:nvSpPr>
            <p:cNvPr id="411" name="Google Shape;411;p40"/>
            <p:cNvSpPr/>
            <p:nvPr/>
          </p:nvSpPr>
          <p:spPr>
            <a:xfrm>
              <a:off x="564675" y="1700625"/>
              <a:ext cx="465200" cy="29250"/>
            </a:xfrm>
            <a:custGeom>
              <a:avLst/>
              <a:gdLst/>
              <a:ahLst/>
              <a:cxnLst/>
              <a:rect l="l" t="t" r="r" b="b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l" t="t" r="r" b="b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4" name="Google Shape;414;p40"/>
          <p:cNvGrpSpPr/>
          <p:nvPr/>
        </p:nvGrpSpPr>
        <p:grpSpPr>
          <a:xfrm>
            <a:off x="3711635" y="1492657"/>
            <a:ext cx="391001" cy="382827"/>
            <a:chOff x="1236875" y="1623900"/>
            <a:chExt cx="465200" cy="455475"/>
          </a:xfrm>
        </p:grpSpPr>
        <p:sp>
          <p:nvSpPr>
            <p:cNvPr id="415" name="Google Shape;415;p40"/>
            <p:cNvSpPr/>
            <p:nvPr/>
          </p:nvSpPr>
          <p:spPr>
            <a:xfrm>
              <a:off x="1236875" y="1623900"/>
              <a:ext cx="465200" cy="445125"/>
            </a:xfrm>
            <a:custGeom>
              <a:avLst/>
              <a:gdLst/>
              <a:ahLst/>
              <a:cxnLst/>
              <a:rect l="l" t="t" r="r" b="b"/>
              <a:pathLst>
                <a:path w="18608" h="17805" fill="none" extrusionOk="0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1244800" y="207875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1236875" y="1791950"/>
              <a:ext cx="465200" cy="171725"/>
            </a:xfrm>
            <a:custGeom>
              <a:avLst/>
              <a:gdLst/>
              <a:ahLst/>
              <a:cxnLst/>
              <a:rect l="l" t="t" r="r" b="b"/>
              <a:pathLst>
                <a:path w="18608" h="6869" fill="none" extrusionOk="0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1330025" y="1750550"/>
              <a:ext cx="278900" cy="110850"/>
            </a:xfrm>
            <a:custGeom>
              <a:avLst/>
              <a:gdLst/>
              <a:ahLst/>
              <a:cxnLst/>
              <a:rect l="l" t="t" r="r" b="b"/>
              <a:pathLst>
                <a:path w="11156" h="4434" fill="none" extrusionOk="0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1402500" y="1810225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1402500" y="1844325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1402500" y="1878425"/>
              <a:ext cx="85250" cy="25"/>
            </a:xfrm>
            <a:custGeom>
              <a:avLst/>
              <a:gdLst/>
              <a:ahLst/>
              <a:cxnLst/>
              <a:rect l="l" t="t" r="r" b="b"/>
              <a:pathLst>
                <a:path w="3410" h="1" fill="none" extrusionOk="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2" name="Google Shape;422;p40"/>
          <p:cNvGrpSpPr/>
          <p:nvPr/>
        </p:nvGrpSpPr>
        <p:grpSpPr>
          <a:xfrm>
            <a:off x="4288890" y="1500852"/>
            <a:ext cx="366458" cy="366437"/>
            <a:chOff x="1923675" y="1633650"/>
            <a:chExt cx="436000" cy="435975"/>
          </a:xfrm>
        </p:grpSpPr>
        <p:sp>
          <p:nvSpPr>
            <p:cNvPr id="423" name="Google Shape;423;p40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9" name="Google Shape;429;p40"/>
          <p:cNvGrpSpPr/>
          <p:nvPr/>
        </p:nvGrpSpPr>
        <p:grpSpPr>
          <a:xfrm>
            <a:off x="4852341" y="1499318"/>
            <a:ext cx="369505" cy="369505"/>
            <a:chOff x="2594050" y="1631825"/>
            <a:chExt cx="439625" cy="439625"/>
          </a:xfrm>
        </p:grpSpPr>
        <p:sp>
          <p:nvSpPr>
            <p:cNvPr id="430" name="Google Shape;430;p40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4" name="Google Shape;434;p40"/>
          <p:cNvSpPr/>
          <p:nvPr/>
        </p:nvSpPr>
        <p:spPr>
          <a:xfrm>
            <a:off x="5433799" y="1515740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5" name="Google Shape;435;p40"/>
          <p:cNvGrpSpPr/>
          <p:nvPr/>
        </p:nvGrpSpPr>
        <p:grpSpPr>
          <a:xfrm>
            <a:off x="6017106" y="1471687"/>
            <a:ext cx="299911" cy="424768"/>
            <a:chOff x="3979850" y="1598950"/>
            <a:chExt cx="356825" cy="505375"/>
          </a:xfrm>
        </p:grpSpPr>
        <p:sp>
          <p:nvSpPr>
            <p:cNvPr id="436" name="Google Shape;436;p40"/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l" t="t" r="r" b="b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l" t="t" r="r" b="b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" name="Google Shape;438;p40"/>
          <p:cNvGrpSpPr/>
          <p:nvPr/>
        </p:nvGrpSpPr>
        <p:grpSpPr>
          <a:xfrm>
            <a:off x="6534496" y="1562776"/>
            <a:ext cx="395098" cy="242589"/>
            <a:chOff x="4595425" y="1707325"/>
            <a:chExt cx="470075" cy="288625"/>
          </a:xfrm>
        </p:grpSpPr>
        <p:sp>
          <p:nvSpPr>
            <p:cNvPr id="439" name="Google Shape;439;p40"/>
            <p:cNvSpPr/>
            <p:nvPr/>
          </p:nvSpPr>
          <p:spPr>
            <a:xfrm>
              <a:off x="4809750" y="1707325"/>
              <a:ext cx="41425" cy="41425"/>
            </a:xfrm>
            <a:custGeom>
              <a:avLst/>
              <a:gdLst/>
              <a:ahLst/>
              <a:cxnLst/>
              <a:rect l="l" t="t" r="r" b="b"/>
              <a:pathLst>
                <a:path w="1657" h="1657" fill="none" extrusionOk="0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5024075" y="1761525"/>
              <a:ext cx="41425" cy="41425"/>
            </a:xfrm>
            <a:custGeom>
              <a:avLst/>
              <a:gdLst/>
              <a:ahLst/>
              <a:cxnLst/>
              <a:rect l="l" t="t" r="r" b="b"/>
              <a:pathLst>
                <a:path w="1657" h="1657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4628900" y="1760300"/>
              <a:ext cx="403100" cy="177825"/>
            </a:xfrm>
            <a:custGeom>
              <a:avLst/>
              <a:gdLst/>
              <a:ahLst/>
              <a:cxnLst/>
              <a:rect l="l" t="t" r="r" b="b"/>
              <a:pathLst>
                <a:path w="16124" h="7113" fill="none" extrusionOk="0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4595425" y="1761525"/>
              <a:ext cx="41425" cy="41425"/>
            </a:xfrm>
            <a:custGeom>
              <a:avLst/>
              <a:gdLst/>
              <a:ahLst/>
              <a:cxnLst/>
              <a:rect l="l" t="t" r="r" b="b"/>
              <a:pathLst>
                <a:path w="1657" h="1657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4667275" y="1951475"/>
              <a:ext cx="326375" cy="44475"/>
            </a:xfrm>
            <a:custGeom>
              <a:avLst/>
              <a:gdLst/>
              <a:ahLst/>
              <a:cxnLst/>
              <a:rect l="l" t="t" r="r" b="b"/>
              <a:pathLst>
                <a:path w="13055" h="1779" fill="none" extrusionOk="0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4" name="Google Shape;444;p40"/>
          <p:cNvGrpSpPr/>
          <p:nvPr/>
        </p:nvGrpSpPr>
        <p:grpSpPr>
          <a:xfrm>
            <a:off x="7118413" y="1503416"/>
            <a:ext cx="357234" cy="361310"/>
            <a:chOff x="5290150" y="1636700"/>
            <a:chExt cx="425025" cy="429875"/>
          </a:xfrm>
        </p:grpSpPr>
        <p:sp>
          <p:nvSpPr>
            <p:cNvPr id="445" name="Google Shape;445;p40"/>
            <p:cNvSpPr/>
            <p:nvPr/>
          </p:nvSpPr>
          <p:spPr>
            <a:xfrm>
              <a:off x="5396700" y="1939925"/>
              <a:ext cx="211900" cy="126650"/>
            </a:xfrm>
            <a:custGeom>
              <a:avLst/>
              <a:gdLst/>
              <a:ahLst/>
              <a:cxnLst/>
              <a:rect l="l" t="t" r="r" b="b"/>
              <a:pathLst>
                <a:path w="8476" h="5066" fill="none" extrusionOk="0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5290150" y="1636700"/>
              <a:ext cx="425025" cy="294100"/>
            </a:xfrm>
            <a:custGeom>
              <a:avLst/>
              <a:gdLst/>
              <a:ahLst/>
              <a:cxnLst/>
              <a:rect l="l" t="t" r="r" b="b"/>
              <a:pathLst>
                <a:path w="17001" h="11764" fill="none" extrusionOk="0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7" name="Google Shape;447;p40"/>
          <p:cNvGrpSpPr/>
          <p:nvPr/>
        </p:nvGrpSpPr>
        <p:grpSpPr>
          <a:xfrm>
            <a:off x="7682367" y="1492657"/>
            <a:ext cx="359272" cy="376691"/>
            <a:chOff x="5961125" y="1623900"/>
            <a:chExt cx="427450" cy="448175"/>
          </a:xfrm>
        </p:grpSpPr>
        <p:sp>
          <p:nvSpPr>
            <p:cNvPr id="448" name="Google Shape;448;p40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0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0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5" name="Google Shape;455;p40"/>
          <p:cNvGrpSpPr/>
          <p:nvPr/>
        </p:nvGrpSpPr>
        <p:grpSpPr>
          <a:xfrm>
            <a:off x="8235059" y="1502386"/>
            <a:ext cx="383835" cy="363369"/>
            <a:chOff x="6618700" y="1635475"/>
            <a:chExt cx="456675" cy="432325"/>
          </a:xfrm>
        </p:grpSpPr>
        <p:sp>
          <p:nvSpPr>
            <p:cNvPr id="456" name="Google Shape;456;p40"/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l" t="t" r="r" b="b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l" t="t" r="r" b="b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l" t="t" r="r" b="b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l" t="t" r="r" b="b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l" t="t" r="r" b="b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" name="Google Shape;461;p40"/>
          <p:cNvGrpSpPr/>
          <p:nvPr/>
        </p:nvGrpSpPr>
        <p:grpSpPr>
          <a:xfrm>
            <a:off x="3190147" y="2085798"/>
            <a:ext cx="304009" cy="326513"/>
            <a:chOff x="616425" y="2329600"/>
            <a:chExt cx="361700" cy="388475"/>
          </a:xfrm>
        </p:grpSpPr>
        <p:sp>
          <p:nvSpPr>
            <p:cNvPr id="462" name="Google Shape;462;p40"/>
            <p:cNvSpPr/>
            <p:nvPr/>
          </p:nvSpPr>
          <p:spPr>
            <a:xfrm>
              <a:off x="616425" y="2329600"/>
              <a:ext cx="361700" cy="388475"/>
            </a:xfrm>
            <a:custGeom>
              <a:avLst/>
              <a:gdLst/>
              <a:ahLst/>
              <a:cxnLst/>
              <a:rect l="l" t="t" r="r" b="b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704725" y="2545750"/>
              <a:ext cx="185125" cy="25"/>
            </a:xfrm>
            <a:custGeom>
              <a:avLst/>
              <a:gdLst/>
              <a:ahLst/>
              <a:cxnLst/>
              <a:rect l="l" t="t" r="r" b="b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811875" y="2626125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751000" y="2568275"/>
              <a:ext cx="54200" cy="53600"/>
            </a:xfrm>
            <a:custGeom>
              <a:avLst/>
              <a:gdLst/>
              <a:ahLst/>
              <a:cxnLst/>
              <a:rect l="l" t="t" r="r" b="b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769875" y="2662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799700" y="2503125"/>
              <a:ext cx="24375" cy="23775"/>
            </a:xfrm>
            <a:custGeom>
              <a:avLst/>
              <a:gdLst/>
              <a:ahLst/>
              <a:cxnLst/>
              <a:rect l="l" t="t" r="r" b="b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766825" y="2388050"/>
              <a:ext cx="60925" cy="25"/>
            </a:xfrm>
            <a:custGeom>
              <a:avLst/>
              <a:gdLst/>
              <a:ahLst/>
              <a:cxnLst/>
              <a:rect l="l" t="t" r="r" b="b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769875" y="2456250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40"/>
          <p:cNvGrpSpPr/>
          <p:nvPr/>
        </p:nvGrpSpPr>
        <p:grpSpPr>
          <a:xfrm>
            <a:off x="3746957" y="2088866"/>
            <a:ext cx="320378" cy="320378"/>
            <a:chOff x="1278900" y="2333250"/>
            <a:chExt cx="381175" cy="381175"/>
          </a:xfrm>
        </p:grpSpPr>
        <p:sp>
          <p:nvSpPr>
            <p:cNvPr id="471" name="Google Shape;471;p40"/>
            <p:cNvSpPr/>
            <p:nvPr/>
          </p:nvSpPr>
          <p:spPr>
            <a:xfrm>
              <a:off x="1278900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15254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13696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1369600" y="2604200"/>
              <a:ext cx="199750" cy="40825"/>
            </a:xfrm>
            <a:custGeom>
              <a:avLst/>
              <a:gdLst/>
              <a:ahLst/>
              <a:cxnLst/>
              <a:rect l="l" t="t" r="r" b="b"/>
              <a:pathLst>
                <a:path w="7990" h="1633" fill="none" extrusionOk="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40"/>
          <p:cNvGrpSpPr/>
          <p:nvPr/>
        </p:nvGrpSpPr>
        <p:grpSpPr>
          <a:xfrm>
            <a:off x="4311920" y="2088866"/>
            <a:ext cx="320399" cy="320378"/>
            <a:chOff x="1951075" y="2333250"/>
            <a:chExt cx="381200" cy="381175"/>
          </a:xfrm>
        </p:grpSpPr>
        <p:sp>
          <p:nvSpPr>
            <p:cNvPr id="476" name="Google Shape;476;p40"/>
            <p:cNvSpPr/>
            <p:nvPr/>
          </p:nvSpPr>
          <p:spPr>
            <a:xfrm>
              <a:off x="1951075" y="2333250"/>
              <a:ext cx="381200" cy="381175"/>
            </a:xfrm>
            <a:custGeom>
              <a:avLst/>
              <a:gdLst/>
              <a:ahLst/>
              <a:cxnLst/>
              <a:rect l="l" t="t" r="r" b="b"/>
              <a:pathLst>
                <a:path w="15248" h="15247" fill="none" extrusionOk="0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21976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20418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2041800" y="2584100"/>
              <a:ext cx="199750" cy="41425"/>
            </a:xfrm>
            <a:custGeom>
              <a:avLst/>
              <a:gdLst/>
              <a:ahLst/>
              <a:cxnLst/>
              <a:rect l="l" t="t" r="r" b="b"/>
              <a:pathLst>
                <a:path w="7990" h="1657" fill="none" extrusionOk="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40"/>
          <p:cNvGrpSpPr/>
          <p:nvPr/>
        </p:nvGrpSpPr>
        <p:grpSpPr>
          <a:xfrm>
            <a:off x="4876904" y="2088866"/>
            <a:ext cx="320378" cy="320378"/>
            <a:chOff x="2623275" y="2333250"/>
            <a:chExt cx="381175" cy="381175"/>
          </a:xfrm>
        </p:grpSpPr>
        <p:sp>
          <p:nvSpPr>
            <p:cNvPr id="481" name="Google Shape;481;p40"/>
            <p:cNvSpPr/>
            <p:nvPr/>
          </p:nvSpPr>
          <p:spPr>
            <a:xfrm>
              <a:off x="2623275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28698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27140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2810200" y="2595675"/>
              <a:ext cx="99875" cy="31075"/>
            </a:xfrm>
            <a:custGeom>
              <a:avLst/>
              <a:gdLst/>
              <a:ahLst/>
              <a:cxnLst/>
              <a:rect l="l" t="t" r="r" b="b"/>
              <a:pathLst>
                <a:path w="3995" h="1243" fill="none" extrusionOk="0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40"/>
          <p:cNvGrpSpPr/>
          <p:nvPr/>
        </p:nvGrpSpPr>
        <p:grpSpPr>
          <a:xfrm>
            <a:off x="5516609" y="2033603"/>
            <a:ext cx="170937" cy="426827"/>
            <a:chOff x="3384375" y="2267500"/>
            <a:chExt cx="203375" cy="507825"/>
          </a:xfrm>
        </p:grpSpPr>
        <p:sp>
          <p:nvSpPr>
            <p:cNvPr id="486" name="Google Shape;486;p40"/>
            <p:cNvSpPr/>
            <p:nvPr/>
          </p:nvSpPr>
          <p:spPr>
            <a:xfrm>
              <a:off x="3384375" y="2373425"/>
              <a:ext cx="203375" cy="401900"/>
            </a:xfrm>
            <a:custGeom>
              <a:avLst/>
              <a:gdLst/>
              <a:ahLst/>
              <a:cxnLst/>
              <a:rect l="l" t="t" r="r" b="b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3443425" y="2267500"/>
              <a:ext cx="85275" cy="93775"/>
            </a:xfrm>
            <a:custGeom>
              <a:avLst/>
              <a:gdLst/>
              <a:ahLst/>
              <a:cxnLst/>
              <a:rect l="l" t="t" r="r" b="b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8" name="Google Shape;488;p40"/>
          <p:cNvGrpSpPr/>
          <p:nvPr/>
        </p:nvGrpSpPr>
        <p:grpSpPr>
          <a:xfrm>
            <a:off x="6661916" y="2087836"/>
            <a:ext cx="140237" cy="318339"/>
            <a:chOff x="4747025" y="2332025"/>
            <a:chExt cx="166850" cy="378750"/>
          </a:xfrm>
        </p:grpSpPr>
        <p:sp>
          <p:nvSpPr>
            <p:cNvPr id="489" name="Google Shape;489;p40"/>
            <p:cNvSpPr/>
            <p:nvPr/>
          </p:nvSpPr>
          <p:spPr>
            <a:xfrm>
              <a:off x="4747025" y="2427025"/>
              <a:ext cx="166850" cy="283750"/>
            </a:xfrm>
            <a:custGeom>
              <a:avLst/>
              <a:gdLst/>
              <a:ahLst/>
              <a:cxnLst/>
              <a:rect l="l" t="t" r="r" b="b"/>
              <a:pathLst>
                <a:path w="6674" h="11350" fill="none" extrusionOk="0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0"/>
            <p:cNvSpPr/>
            <p:nvPr/>
          </p:nvSpPr>
          <p:spPr>
            <a:xfrm>
              <a:off x="4792100" y="2332025"/>
              <a:ext cx="76725" cy="84050"/>
            </a:xfrm>
            <a:custGeom>
              <a:avLst/>
              <a:gdLst/>
              <a:ahLst/>
              <a:cxnLst/>
              <a:rect l="l" t="t" r="r" b="b"/>
              <a:pathLst>
                <a:path w="3069" h="3362" fill="none" extrusionOk="0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1" name="Google Shape;491;p40"/>
          <p:cNvGrpSpPr/>
          <p:nvPr/>
        </p:nvGrpSpPr>
        <p:grpSpPr>
          <a:xfrm>
            <a:off x="6094389" y="2035641"/>
            <a:ext cx="145343" cy="422729"/>
            <a:chOff x="4071800" y="2269925"/>
            <a:chExt cx="172925" cy="502950"/>
          </a:xfrm>
        </p:grpSpPr>
        <p:sp>
          <p:nvSpPr>
            <p:cNvPr id="492" name="Google Shape;492;p40"/>
            <p:cNvSpPr/>
            <p:nvPr/>
          </p:nvSpPr>
          <p:spPr>
            <a:xfrm>
              <a:off x="4118075" y="2269925"/>
              <a:ext cx="80375" cy="91350"/>
            </a:xfrm>
            <a:custGeom>
              <a:avLst/>
              <a:gdLst/>
              <a:ahLst/>
              <a:cxnLst/>
              <a:rect l="l" t="t" r="r" b="b"/>
              <a:pathLst>
                <a:path w="3215" h="3654" fill="none" extrusionOk="0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0"/>
            <p:cNvSpPr/>
            <p:nvPr/>
          </p:nvSpPr>
          <p:spPr>
            <a:xfrm>
              <a:off x="4071800" y="2372825"/>
              <a:ext cx="172925" cy="400050"/>
            </a:xfrm>
            <a:custGeom>
              <a:avLst/>
              <a:gdLst/>
              <a:ahLst/>
              <a:cxnLst/>
              <a:rect l="l" t="t" r="r" b="b"/>
              <a:pathLst>
                <a:path w="6917" h="16002" fill="none" extrusionOk="0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4" name="Google Shape;494;p40"/>
          <p:cNvSpPr/>
          <p:nvPr/>
        </p:nvSpPr>
        <p:spPr>
          <a:xfrm>
            <a:off x="7137011" y="2080241"/>
            <a:ext cx="320378" cy="33777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5" name="Google Shape;495;p40"/>
          <p:cNvGrpSpPr/>
          <p:nvPr/>
        </p:nvGrpSpPr>
        <p:grpSpPr>
          <a:xfrm>
            <a:off x="7692096" y="2086302"/>
            <a:ext cx="345971" cy="325505"/>
            <a:chOff x="5972700" y="2330200"/>
            <a:chExt cx="411625" cy="387275"/>
          </a:xfrm>
        </p:grpSpPr>
        <p:sp>
          <p:nvSpPr>
            <p:cNvPr id="496" name="Google Shape;496;p40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8" name="Google Shape;498;p40"/>
          <p:cNvGrpSpPr/>
          <p:nvPr/>
        </p:nvGrpSpPr>
        <p:grpSpPr>
          <a:xfrm>
            <a:off x="3287393" y="2614431"/>
            <a:ext cx="109538" cy="399195"/>
            <a:chOff x="732125" y="2958550"/>
            <a:chExt cx="130325" cy="474950"/>
          </a:xfrm>
        </p:grpSpPr>
        <p:sp>
          <p:nvSpPr>
            <p:cNvPr id="499" name="Google Shape;499;p40"/>
            <p:cNvSpPr/>
            <p:nvPr/>
          </p:nvSpPr>
          <p:spPr>
            <a:xfrm>
              <a:off x="732125" y="2958550"/>
              <a:ext cx="130325" cy="474950"/>
            </a:xfrm>
            <a:custGeom>
              <a:avLst/>
              <a:gdLst/>
              <a:ahLst/>
              <a:cxnLst/>
              <a:rect l="l" t="t" r="r" b="b"/>
              <a:pathLst>
                <a:path w="5213" h="18998" fill="none" extrusionOk="0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756475" y="3090675"/>
              <a:ext cx="81625" cy="318475"/>
            </a:xfrm>
            <a:custGeom>
              <a:avLst/>
              <a:gdLst/>
              <a:ahLst/>
              <a:cxnLst/>
              <a:rect l="l" t="t" r="r" b="b"/>
              <a:pathLst>
                <a:path w="3265" h="12739" fill="none" extrusionOk="0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802750" y="312905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802750" y="31625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802750" y="31960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802750" y="32295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802750" y="32630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802750" y="329647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7" name="Google Shape;507;p40"/>
          <p:cNvSpPr/>
          <p:nvPr/>
        </p:nvSpPr>
        <p:spPr>
          <a:xfrm>
            <a:off x="4304313" y="2598660"/>
            <a:ext cx="335738" cy="430924"/>
          </a:xfrm>
          <a:custGeom>
            <a:avLst/>
            <a:gdLst/>
            <a:ahLst/>
            <a:cxnLst/>
            <a:rect l="l" t="t" r="r" b="b"/>
            <a:pathLst>
              <a:path w="15978" h="20508" fill="none" extrusionOk="0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40"/>
          <p:cNvSpPr/>
          <p:nvPr/>
        </p:nvSpPr>
        <p:spPr>
          <a:xfrm>
            <a:off x="3782805" y="2598660"/>
            <a:ext cx="248746" cy="430924"/>
          </a:xfrm>
          <a:custGeom>
            <a:avLst/>
            <a:gdLst/>
            <a:ahLst/>
            <a:cxnLst/>
            <a:rect l="l" t="t" r="r" b="b"/>
            <a:pathLst>
              <a:path w="11838" h="20508" fill="none" extrusionOk="0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9" name="Google Shape;509;p40"/>
          <p:cNvGrpSpPr/>
          <p:nvPr/>
        </p:nvGrpSpPr>
        <p:grpSpPr>
          <a:xfrm>
            <a:off x="4843137" y="2627227"/>
            <a:ext cx="387933" cy="367467"/>
            <a:chOff x="2583100" y="2973775"/>
            <a:chExt cx="461550" cy="437200"/>
          </a:xfrm>
        </p:grpSpPr>
        <p:sp>
          <p:nvSpPr>
            <p:cNvPr id="510" name="Google Shape;510;p40"/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2" name="Google Shape;512;p40"/>
          <p:cNvSpPr/>
          <p:nvPr/>
        </p:nvSpPr>
        <p:spPr>
          <a:xfrm>
            <a:off x="6554081" y="2636022"/>
            <a:ext cx="356204" cy="356204"/>
          </a:xfrm>
          <a:custGeom>
            <a:avLst/>
            <a:gdLst/>
            <a:ahLst/>
            <a:cxnLst/>
            <a:rect l="l" t="t" r="r" b="b"/>
            <a:pathLst>
              <a:path w="16952" h="16952" fill="none" extrusionOk="0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3" name="Google Shape;513;p40"/>
          <p:cNvGrpSpPr/>
          <p:nvPr/>
        </p:nvGrpSpPr>
        <p:grpSpPr>
          <a:xfrm>
            <a:off x="7082586" y="2655384"/>
            <a:ext cx="435022" cy="323445"/>
            <a:chOff x="5247525" y="3007275"/>
            <a:chExt cx="517575" cy="384825"/>
          </a:xfrm>
        </p:grpSpPr>
        <p:sp>
          <p:nvSpPr>
            <p:cNvPr id="514" name="Google Shape;514;p40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6" name="Google Shape;516;p40"/>
          <p:cNvGrpSpPr/>
          <p:nvPr/>
        </p:nvGrpSpPr>
        <p:grpSpPr>
          <a:xfrm>
            <a:off x="5993572" y="2636956"/>
            <a:ext cx="342882" cy="350068"/>
            <a:chOff x="3951850" y="2985350"/>
            <a:chExt cx="407950" cy="416500"/>
          </a:xfrm>
        </p:grpSpPr>
        <p:sp>
          <p:nvSpPr>
            <p:cNvPr id="517" name="Google Shape;517;p40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1" name="Google Shape;521;p40"/>
          <p:cNvGrpSpPr/>
          <p:nvPr/>
        </p:nvGrpSpPr>
        <p:grpSpPr>
          <a:xfrm>
            <a:off x="3150244" y="3226504"/>
            <a:ext cx="397136" cy="305017"/>
            <a:chOff x="568950" y="3686775"/>
            <a:chExt cx="472500" cy="362900"/>
          </a:xfrm>
        </p:grpSpPr>
        <p:sp>
          <p:nvSpPr>
            <p:cNvPr id="522" name="Google Shape;522;p40"/>
            <p:cNvSpPr/>
            <p:nvPr/>
          </p:nvSpPr>
          <p:spPr>
            <a:xfrm>
              <a:off x="568950" y="3686775"/>
              <a:ext cx="472500" cy="362900"/>
            </a:xfrm>
            <a:custGeom>
              <a:avLst/>
              <a:gdLst/>
              <a:ahLst/>
              <a:cxnLst/>
              <a:rect l="l" t="t" r="r" b="b"/>
              <a:pathLst>
                <a:path w="18900" h="14516" fill="none" extrusionOk="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645650" y="3820725"/>
              <a:ext cx="34125" cy="34125"/>
            </a:xfrm>
            <a:custGeom>
              <a:avLst/>
              <a:gdLst/>
              <a:ahLst/>
              <a:cxnLst/>
              <a:rect l="l" t="t" r="r" b="b"/>
              <a:pathLst>
                <a:path w="1365" h="1365" fill="none" extrusionOk="0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747950" y="3753750"/>
              <a:ext cx="85275" cy="12200"/>
            </a:xfrm>
            <a:custGeom>
              <a:avLst/>
              <a:gdLst/>
              <a:ahLst/>
              <a:cxnLst/>
              <a:rect l="l" t="t" r="r" b="b"/>
              <a:pathLst>
                <a:path w="3411" h="488" fill="none" extrusionOk="0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5" name="Google Shape;525;p40"/>
          <p:cNvSpPr/>
          <p:nvPr/>
        </p:nvSpPr>
        <p:spPr>
          <a:xfrm>
            <a:off x="7727086" y="2619652"/>
            <a:ext cx="270221" cy="388962"/>
          </a:xfrm>
          <a:custGeom>
            <a:avLst/>
            <a:gdLst/>
            <a:ahLst/>
            <a:cxnLst/>
            <a:rect l="l" t="t" r="r" b="b"/>
            <a:pathLst>
              <a:path w="12860" h="18511" fill="none" extrusionOk="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6" name="Google Shape;526;p40"/>
          <p:cNvGrpSpPr/>
          <p:nvPr/>
        </p:nvGrpSpPr>
        <p:grpSpPr>
          <a:xfrm>
            <a:off x="3718296" y="3252097"/>
            <a:ext cx="377700" cy="253852"/>
            <a:chOff x="1244800" y="3717225"/>
            <a:chExt cx="449375" cy="302025"/>
          </a:xfrm>
        </p:grpSpPr>
        <p:sp>
          <p:nvSpPr>
            <p:cNvPr id="527" name="Google Shape;527;p40"/>
            <p:cNvSpPr/>
            <p:nvPr/>
          </p:nvSpPr>
          <p:spPr>
            <a:xfrm>
              <a:off x="1244800" y="3717225"/>
              <a:ext cx="449375" cy="302025"/>
            </a:xfrm>
            <a:custGeom>
              <a:avLst/>
              <a:gdLst/>
              <a:ahLst/>
              <a:cxnLst/>
              <a:rect l="l" t="t" r="r" b="b"/>
              <a:pathLst>
                <a:path w="17975" h="12081" fill="none" extrusionOk="0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1244800" y="3795150"/>
              <a:ext cx="449375" cy="25"/>
            </a:xfrm>
            <a:custGeom>
              <a:avLst/>
              <a:gdLst/>
              <a:ahLst/>
              <a:cxnLst/>
              <a:rect l="l" t="t" r="r" b="b"/>
              <a:pathLst>
                <a:path w="17975" h="1" fill="none" extrusionOk="0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0"/>
            <p:cNvSpPr/>
            <p:nvPr/>
          </p:nvSpPr>
          <p:spPr>
            <a:xfrm>
              <a:off x="1244800" y="3853000"/>
              <a:ext cx="449375" cy="25"/>
            </a:xfrm>
            <a:custGeom>
              <a:avLst/>
              <a:gdLst/>
              <a:ahLst/>
              <a:cxnLst/>
              <a:rect l="l" t="t" r="r" b="b"/>
              <a:pathLst>
                <a:path w="17975" h="1" fill="none" extrusionOk="0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1302625" y="3893800"/>
              <a:ext cx="161375" cy="25"/>
            </a:xfrm>
            <a:custGeom>
              <a:avLst/>
              <a:gdLst/>
              <a:ahLst/>
              <a:cxnLst/>
              <a:rect l="l" t="t" r="r" b="b"/>
              <a:pathLst>
                <a:path w="6455" h="1" fill="none" extrusionOk="0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1302625" y="3933975"/>
              <a:ext cx="110250" cy="25"/>
            </a:xfrm>
            <a:custGeom>
              <a:avLst/>
              <a:gdLst/>
              <a:ahLst/>
              <a:cxnLst/>
              <a:rect l="l" t="t" r="r" b="b"/>
              <a:pathLst>
                <a:path w="4410" h="1" fill="none" extrusionOk="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1572975" y="3899875"/>
              <a:ext cx="62125" cy="40225"/>
            </a:xfrm>
            <a:custGeom>
              <a:avLst/>
              <a:gdLst/>
              <a:ahLst/>
              <a:cxnLst/>
              <a:rect l="l" t="t" r="r" b="b"/>
              <a:pathLst>
                <a:path w="2485" h="1609" fill="none" extrusionOk="0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" name="Google Shape;533;p40"/>
          <p:cNvGrpSpPr/>
          <p:nvPr/>
        </p:nvGrpSpPr>
        <p:grpSpPr>
          <a:xfrm>
            <a:off x="4288386" y="3232639"/>
            <a:ext cx="367467" cy="287115"/>
            <a:chOff x="1923075" y="3694075"/>
            <a:chExt cx="437200" cy="341600"/>
          </a:xfrm>
        </p:grpSpPr>
        <p:sp>
          <p:nvSpPr>
            <p:cNvPr id="534" name="Google Shape;534;p40"/>
            <p:cNvSpPr/>
            <p:nvPr/>
          </p:nvSpPr>
          <p:spPr>
            <a:xfrm>
              <a:off x="2247600" y="3983300"/>
              <a:ext cx="52400" cy="52375"/>
            </a:xfrm>
            <a:custGeom>
              <a:avLst/>
              <a:gdLst/>
              <a:ahLst/>
              <a:cxnLst/>
              <a:rect l="l" t="t" r="r" b="b"/>
              <a:pathLst>
                <a:path w="2096" h="2095" fill="none" extrusionOk="0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2035100" y="3983300"/>
              <a:ext cx="52400" cy="52375"/>
            </a:xfrm>
            <a:custGeom>
              <a:avLst/>
              <a:gdLst/>
              <a:ahLst/>
              <a:cxnLst/>
              <a:rect l="l" t="t" r="r" b="b"/>
              <a:pathLst>
                <a:path w="2096" h="2095" fill="none" extrusionOk="0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1923075" y="3694075"/>
              <a:ext cx="437200" cy="280100"/>
            </a:xfrm>
            <a:custGeom>
              <a:avLst/>
              <a:gdLst/>
              <a:ahLst/>
              <a:cxnLst/>
              <a:rect l="l" t="t" r="r" b="b"/>
              <a:pathLst>
                <a:path w="17488" h="11204" fill="none" extrusionOk="0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2261000" y="3781750"/>
              <a:ext cx="48725" cy="108400"/>
            </a:xfrm>
            <a:custGeom>
              <a:avLst/>
              <a:gdLst/>
              <a:ahLst/>
              <a:cxnLst/>
              <a:rect l="l" t="t" r="r" b="b"/>
              <a:pathLst>
                <a:path w="1949" h="4336" fill="none" extrusionOk="0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2225675" y="3780550"/>
              <a:ext cx="32300" cy="113875"/>
            </a:xfrm>
            <a:custGeom>
              <a:avLst/>
              <a:gdLst/>
              <a:ahLst/>
              <a:cxnLst/>
              <a:rect l="l" t="t" r="r" b="b"/>
              <a:pathLst>
                <a:path w="1292" h="4555" fill="none" extrusionOk="0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2190375" y="3779325"/>
              <a:ext cx="15850" cy="119350"/>
            </a:xfrm>
            <a:custGeom>
              <a:avLst/>
              <a:gdLst/>
              <a:ahLst/>
              <a:cxnLst/>
              <a:rect l="l" t="t" r="r" b="b"/>
              <a:pathLst>
                <a:path w="634" h="4774" fill="none" extrusionOk="0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2154450" y="3777500"/>
              <a:ext cx="1250" cy="126050"/>
            </a:xfrm>
            <a:custGeom>
              <a:avLst/>
              <a:gdLst/>
              <a:ahLst/>
              <a:cxnLst/>
              <a:rect l="l" t="t" r="r" b="b"/>
              <a:pathLst>
                <a:path w="50" h="5042" fill="none" extrusionOk="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2103300" y="3776275"/>
              <a:ext cx="17075" cy="131550"/>
            </a:xfrm>
            <a:custGeom>
              <a:avLst/>
              <a:gdLst/>
              <a:ahLst/>
              <a:cxnLst/>
              <a:rect l="l" t="t" r="r" b="b"/>
              <a:pathLst>
                <a:path w="683" h="5262" fill="none" extrusionOk="0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2051550" y="3775050"/>
              <a:ext cx="34125" cy="137025"/>
            </a:xfrm>
            <a:custGeom>
              <a:avLst/>
              <a:gdLst/>
              <a:ahLst/>
              <a:cxnLst/>
              <a:rect l="l" t="t" r="r" b="b"/>
              <a:pathLst>
                <a:path w="1365" h="5481" fill="none" extrusionOk="0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" name="Google Shape;543;p40"/>
          <p:cNvGrpSpPr/>
          <p:nvPr/>
        </p:nvGrpSpPr>
        <p:grpSpPr>
          <a:xfrm>
            <a:off x="4856942" y="3228038"/>
            <a:ext cx="360301" cy="295814"/>
            <a:chOff x="2599525" y="3688600"/>
            <a:chExt cx="428675" cy="351950"/>
          </a:xfrm>
        </p:grpSpPr>
        <p:sp>
          <p:nvSpPr>
            <p:cNvPr id="544" name="Google Shape;544;p40"/>
            <p:cNvSpPr/>
            <p:nvPr/>
          </p:nvSpPr>
          <p:spPr>
            <a:xfrm>
              <a:off x="2599525" y="3688600"/>
              <a:ext cx="428675" cy="168675"/>
            </a:xfrm>
            <a:custGeom>
              <a:avLst/>
              <a:gdLst/>
              <a:ahLst/>
              <a:cxnLst/>
              <a:rect l="l" t="t" r="r" b="b"/>
              <a:pathLst>
                <a:path w="17147" h="6747" fill="none" extrusionOk="0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0"/>
            <p:cNvSpPr/>
            <p:nvPr/>
          </p:nvSpPr>
          <p:spPr>
            <a:xfrm>
              <a:off x="2792550" y="3862125"/>
              <a:ext cx="42650" cy="23775"/>
            </a:xfrm>
            <a:custGeom>
              <a:avLst/>
              <a:gdLst/>
              <a:ahLst/>
              <a:cxnLst/>
              <a:rect l="l" t="t" r="r" b="b"/>
              <a:pathLst>
                <a:path w="1706" h="951" fill="none" extrusionOk="0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2599525" y="3852375"/>
              <a:ext cx="428675" cy="188175"/>
            </a:xfrm>
            <a:custGeom>
              <a:avLst/>
              <a:gdLst/>
              <a:ahLst/>
              <a:cxnLst/>
              <a:rect l="l" t="t" r="r" b="b"/>
              <a:pathLst>
                <a:path w="17147" h="7527" fill="none" extrusionOk="0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7" name="Google Shape;547;p40"/>
          <p:cNvGrpSpPr/>
          <p:nvPr/>
        </p:nvGrpSpPr>
        <p:grpSpPr>
          <a:xfrm>
            <a:off x="5439325" y="3207571"/>
            <a:ext cx="333700" cy="329077"/>
            <a:chOff x="3292425" y="3664250"/>
            <a:chExt cx="397025" cy="391525"/>
          </a:xfrm>
        </p:grpSpPr>
        <p:sp>
          <p:nvSpPr>
            <p:cNvPr id="548" name="Google Shape;548;p40"/>
            <p:cNvSpPr/>
            <p:nvPr/>
          </p:nvSpPr>
          <p:spPr>
            <a:xfrm>
              <a:off x="3292425" y="3680675"/>
              <a:ext cx="375100" cy="375100"/>
            </a:xfrm>
            <a:custGeom>
              <a:avLst/>
              <a:gdLst/>
              <a:ahLst/>
              <a:cxnLst/>
              <a:rect l="l" t="t" r="r" b="b"/>
              <a:pathLst>
                <a:path w="15004" h="15004" fill="none" extrusionOk="0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0"/>
            <p:cNvSpPr/>
            <p:nvPr/>
          </p:nvSpPr>
          <p:spPr>
            <a:xfrm>
              <a:off x="3504325" y="3664250"/>
              <a:ext cx="131525" cy="153450"/>
            </a:xfrm>
            <a:custGeom>
              <a:avLst/>
              <a:gdLst/>
              <a:ahLst/>
              <a:cxnLst/>
              <a:rect l="l" t="t" r="r" b="b"/>
              <a:pathLst>
                <a:path w="5261" h="613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3501875" y="3749500"/>
              <a:ext cx="187575" cy="96825"/>
            </a:xfrm>
            <a:custGeom>
              <a:avLst/>
              <a:gdLst/>
              <a:ahLst/>
              <a:cxnLst/>
              <a:rect l="l" t="t" r="r" b="b"/>
              <a:pathLst>
                <a:path w="7503" h="3873" fill="none" extrusionOk="0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1" name="Google Shape;551;p40"/>
          <p:cNvGrpSpPr/>
          <p:nvPr/>
        </p:nvGrpSpPr>
        <p:grpSpPr>
          <a:xfrm>
            <a:off x="5977182" y="3250038"/>
            <a:ext cx="369526" cy="268183"/>
            <a:chOff x="3932350" y="3714775"/>
            <a:chExt cx="439650" cy="319075"/>
          </a:xfrm>
        </p:grpSpPr>
        <p:sp>
          <p:nvSpPr>
            <p:cNvPr id="552" name="Google Shape;552;p40"/>
            <p:cNvSpPr/>
            <p:nvPr/>
          </p:nvSpPr>
          <p:spPr>
            <a:xfrm>
              <a:off x="3932350" y="3714775"/>
              <a:ext cx="439650" cy="319075"/>
            </a:xfrm>
            <a:custGeom>
              <a:avLst/>
              <a:gdLst/>
              <a:ahLst/>
              <a:cxnLst/>
              <a:rect l="l" t="t" r="r" b="b"/>
              <a:pathLst>
                <a:path w="17586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39701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42788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0"/>
            <p:cNvSpPr/>
            <p:nvPr/>
          </p:nvSpPr>
          <p:spPr>
            <a:xfrm>
              <a:off x="4073000" y="3716600"/>
              <a:ext cx="77350" cy="278900"/>
            </a:xfrm>
            <a:custGeom>
              <a:avLst/>
              <a:gdLst/>
              <a:ahLst/>
              <a:cxnLst/>
              <a:rect l="l" t="t" r="r" b="b"/>
              <a:pathLst>
                <a:path w="3094" h="11156" fill="none" extrusionOk="0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0"/>
            <p:cNvSpPr/>
            <p:nvPr/>
          </p:nvSpPr>
          <p:spPr>
            <a:xfrm>
              <a:off x="4175900" y="3787250"/>
              <a:ext cx="77350" cy="208250"/>
            </a:xfrm>
            <a:custGeom>
              <a:avLst/>
              <a:gdLst/>
              <a:ahLst/>
              <a:cxnLst/>
              <a:rect l="l" t="t" r="r" b="b"/>
              <a:pathLst>
                <a:path w="3094" h="8330" fill="none" extrusionOk="0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7" name="Google Shape;557;p40"/>
          <p:cNvGrpSpPr/>
          <p:nvPr/>
        </p:nvGrpSpPr>
        <p:grpSpPr>
          <a:xfrm>
            <a:off x="6542166" y="3250038"/>
            <a:ext cx="369505" cy="268183"/>
            <a:chOff x="4604550" y="3714775"/>
            <a:chExt cx="439625" cy="319075"/>
          </a:xfrm>
        </p:grpSpPr>
        <p:sp>
          <p:nvSpPr>
            <p:cNvPr id="558" name="Google Shape;558;p40"/>
            <p:cNvSpPr/>
            <p:nvPr/>
          </p:nvSpPr>
          <p:spPr>
            <a:xfrm>
              <a:off x="4604550" y="3714775"/>
              <a:ext cx="439625" cy="319075"/>
            </a:xfrm>
            <a:custGeom>
              <a:avLst/>
              <a:gdLst/>
              <a:ahLst/>
              <a:cxnLst/>
              <a:rect l="l" t="t" r="r" b="b"/>
              <a:pathLst>
                <a:path w="17585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4647175" y="3761675"/>
              <a:ext cx="354400" cy="213725"/>
            </a:xfrm>
            <a:custGeom>
              <a:avLst/>
              <a:gdLst/>
              <a:ahLst/>
              <a:cxnLst/>
              <a:rect l="l" t="t" r="r" b="b"/>
              <a:pathLst>
                <a:path w="14176" h="8549" fill="none" extrusionOk="0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0" name="Google Shape;560;p40"/>
          <p:cNvGrpSpPr/>
          <p:nvPr/>
        </p:nvGrpSpPr>
        <p:grpSpPr>
          <a:xfrm>
            <a:off x="7120451" y="3222406"/>
            <a:ext cx="353136" cy="313738"/>
            <a:chOff x="5292575" y="3681900"/>
            <a:chExt cx="420150" cy="373275"/>
          </a:xfrm>
        </p:grpSpPr>
        <p:sp>
          <p:nvSpPr>
            <p:cNvPr id="561" name="Google Shape;561;p40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8" name="Google Shape;568;p40"/>
          <p:cNvGrpSpPr/>
          <p:nvPr/>
        </p:nvGrpSpPr>
        <p:grpSpPr>
          <a:xfrm>
            <a:off x="7665473" y="3182482"/>
            <a:ext cx="393060" cy="393060"/>
            <a:chOff x="5941025" y="3634400"/>
            <a:chExt cx="467650" cy="467650"/>
          </a:xfrm>
        </p:grpSpPr>
        <p:sp>
          <p:nvSpPr>
            <p:cNvPr id="569" name="Google Shape;569;p40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5" name="Google Shape;575;p40"/>
          <p:cNvGrpSpPr/>
          <p:nvPr/>
        </p:nvGrpSpPr>
        <p:grpSpPr>
          <a:xfrm>
            <a:off x="8255546" y="3207571"/>
            <a:ext cx="342882" cy="342903"/>
            <a:chOff x="6643075" y="3664250"/>
            <a:chExt cx="407950" cy="407975"/>
          </a:xfrm>
        </p:grpSpPr>
        <p:sp>
          <p:nvSpPr>
            <p:cNvPr id="576" name="Google Shape;576;p40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8" name="Google Shape;578;p40"/>
          <p:cNvGrpSpPr/>
          <p:nvPr/>
        </p:nvGrpSpPr>
        <p:grpSpPr>
          <a:xfrm>
            <a:off x="3156380" y="3758225"/>
            <a:ext cx="371564" cy="371543"/>
            <a:chOff x="576250" y="4319400"/>
            <a:chExt cx="442075" cy="442050"/>
          </a:xfrm>
        </p:grpSpPr>
        <p:sp>
          <p:nvSpPr>
            <p:cNvPr id="579" name="Google Shape;579;p40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3" name="Google Shape;583;p40"/>
          <p:cNvSpPr/>
          <p:nvPr/>
        </p:nvSpPr>
        <p:spPr>
          <a:xfrm>
            <a:off x="3706043" y="3830523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40"/>
          <p:cNvSpPr/>
          <p:nvPr/>
        </p:nvSpPr>
        <p:spPr>
          <a:xfrm>
            <a:off x="5996766" y="3773703"/>
            <a:ext cx="340844" cy="340865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40"/>
          <p:cNvSpPr/>
          <p:nvPr/>
        </p:nvSpPr>
        <p:spPr>
          <a:xfrm>
            <a:off x="5431761" y="3795199"/>
            <a:ext cx="340844" cy="297873"/>
          </a:xfrm>
          <a:custGeom>
            <a:avLst/>
            <a:gdLst/>
            <a:ahLst/>
            <a:cxnLst/>
            <a:rect l="l" t="t" r="r" b="b"/>
            <a:pathLst>
              <a:path w="16221" h="14176" fill="none" extrusionOk="0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40"/>
          <p:cNvSpPr/>
          <p:nvPr/>
        </p:nvSpPr>
        <p:spPr>
          <a:xfrm>
            <a:off x="6560238" y="3772169"/>
            <a:ext cx="343912" cy="343933"/>
          </a:xfrm>
          <a:custGeom>
            <a:avLst/>
            <a:gdLst/>
            <a:ahLst/>
            <a:cxnLst/>
            <a:rect l="l" t="t" r="r" b="b"/>
            <a:pathLst>
              <a:path w="16367" h="16368" fill="none" extrusionOk="0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w="121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7" name="Google Shape;587;p40"/>
          <p:cNvGrpSpPr/>
          <p:nvPr/>
        </p:nvGrpSpPr>
        <p:grpSpPr>
          <a:xfrm>
            <a:off x="7099985" y="3777157"/>
            <a:ext cx="394068" cy="325505"/>
            <a:chOff x="5268225" y="4341925"/>
            <a:chExt cx="468850" cy="387275"/>
          </a:xfrm>
        </p:grpSpPr>
        <p:sp>
          <p:nvSpPr>
            <p:cNvPr id="588" name="Google Shape;588;p40"/>
            <p:cNvSpPr/>
            <p:nvPr/>
          </p:nvSpPr>
          <p:spPr>
            <a:xfrm>
              <a:off x="5652425" y="4676800"/>
              <a:ext cx="65775" cy="52400"/>
            </a:xfrm>
            <a:custGeom>
              <a:avLst/>
              <a:gdLst/>
              <a:ahLst/>
              <a:cxnLst/>
              <a:rect l="l" t="t" r="r" b="b"/>
              <a:pathLst>
                <a:path w="2631" h="2096" fill="none" extrusionOk="0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5287100" y="4676800"/>
              <a:ext cx="65775" cy="52400"/>
            </a:xfrm>
            <a:custGeom>
              <a:avLst/>
              <a:gdLst/>
              <a:ahLst/>
              <a:cxnLst/>
              <a:rect l="l" t="t" r="r" b="b"/>
              <a:pathLst>
                <a:path w="2631" h="2096" fill="none" extrusionOk="0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5268225" y="4341925"/>
              <a:ext cx="468850" cy="333075"/>
            </a:xfrm>
            <a:custGeom>
              <a:avLst/>
              <a:gdLst/>
              <a:ahLst/>
              <a:cxnLst/>
              <a:rect l="l" t="t" r="r" b="b"/>
              <a:pathLst>
                <a:path w="18754" h="13323" fill="none" extrusionOk="0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5351025" y="4375400"/>
              <a:ext cx="303250" cy="149825"/>
            </a:xfrm>
            <a:custGeom>
              <a:avLst/>
              <a:gdLst/>
              <a:ahLst/>
              <a:cxnLst/>
              <a:rect l="l" t="t" r="r" b="b"/>
              <a:pathLst>
                <a:path w="12130" h="5993" fill="none" extrusionOk="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5326675" y="4569025"/>
              <a:ext cx="81000" cy="65175"/>
            </a:xfrm>
            <a:custGeom>
              <a:avLst/>
              <a:gdLst/>
              <a:ahLst/>
              <a:cxnLst/>
              <a:rect l="l" t="t" r="r" b="b"/>
              <a:pathLst>
                <a:path w="3240" h="2607" fill="none" extrusionOk="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5447225" y="4615925"/>
              <a:ext cx="110850" cy="25"/>
            </a:xfrm>
            <a:custGeom>
              <a:avLst/>
              <a:gdLst/>
              <a:ahLst/>
              <a:cxnLst/>
              <a:rect l="l" t="t" r="r" b="b"/>
              <a:pathLst>
                <a:path w="4434" h="1" fill="none" extrusionOk="0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5439925" y="4589125"/>
              <a:ext cx="125450" cy="25"/>
            </a:xfrm>
            <a:custGeom>
              <a:avLst/>
              <a:gdLst/>
              <a:ahLst/>
              <a:cxnLst/>
              <a:rect l="l" t="t" r="r" b="b"/>
              <a:pathLst>
                <a:path w="5018" h="1" fill="none" extrusionOk="0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5597625" y="4569025"/>
              <a:ext cx="81000" cy="65175"/>
            </a:xfrm>
            <a:custGeom>
              <a:avLst/>
              <a:gdLst/>
              <a:ahLst/>
              <a:cxnLst/>
              <a:rect l="l" t="t" r="r" b="b"/>
              <a:pathLst>
                <a:path w="3240" h="2607" fill="none" extrusionOk="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6" name="Google Shape;596;p40"/>
          <p:cNvGrpSpPr/>
          <p:nvPr/>
        </p:nvGrpSpPr>
        <p:grpSpPr>
          <a:xfrm>
            <a:off x="7684931" y="3766924"/>
            <a:ext cx="354145" cy="354145"/>
            <a:chOff x="5964175" y="4329750"/>
            <a:chExt cx="421350" cy="421350"/>
          </a:xfrm>
        </p:grpSpPr>
        <p:sp>
          <p:nvSpPr>
            <p:cNvPr id="597" name="Google Shape;597;p40"/>
            <p:cNvSpPr/>
            <p:nvPr/>
          </p:nvSpPr>
          <p:spPr>
            <a:xfrm>
              <a:off x="5964175" y="4329750"/>
              <a:ext cx="421350" cy="421350"/>
            </a:xfrm>
            <a:custGeom>
              <a:avLst/>
              <a:gdLst/>
              <a:ahLst/>
              <a:cxnLst/>
              <a:rect l="l" t="t" r="r" b="b"/>
              <a:pathLst>
                <a:path w="16854" h="16854" fill="none" extrusionOk="0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6322800" y="4360800"/>
              <a:ext cx="31675" cy="30475"/>
            </a:xfrm>
            <a:custGeom>
              <a:avLst/>
              <a:gdLst/>
              <a:ahLst/>
              <a:cxnLst/>
              <a:rect l="l" t="t" r="r" b="b"/>
              <a:pathLst>
                <a:path w="1267" h="1219" fill="none" extrusionOk="0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9" name="Google Shape;599;p40"/>
          <p:cNvGrpSpPr/>
          <p:nvPr/>
        </p:nvGrpSpPr>
        <p:grpSpPr>
          <a:xfrm>
            <a:off x="3720839" y="4331908"/>
            <a:ext cx="372594" cy="360301"/>
            <a:chOff x="1247825" y="5001950"/>
            <a:chExt cx="443300" cy="428675"/>
          </a:xfrm>
        </p:grpSpPr>
        <p:sp>
          <p:nvSpPr>
            <p:cNvPr id="600" name="Google Shape;600;p40"/>
            <p:cNvSpPr/>
            <p:nvPr/>
          </p:nvSpPr>
          <p:spPr>
            <a:xfrm>
              <a:off x="1247825" y="5168175"/>
              <a:ext cx="373875" cy="221650"/>
            </a:xfrm>
            <a:custGeom>
              <a:avLst/>
              <a:gdLst/>
              <a:ahLst/>
              <a:cxnLst/>
              <a:rect l="l" t="t" r="r" b="b"/>
              <a:pathLst>
                <a:path w="14955" h="8866" fill="none" extrusionOk="0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1275850" y="5209575"/>
              <a:ext cx="60900" cy="87075"/>
            </a:xfrm>
            <a:custGeom>
              <a:avLst/>
              <a:gdLst/>
              <a:ahLst/>
              <a:cxnLst/>
              <a:rect l="l" t="t" r="r" b="b"/>
              <a:pathLst>
                <a:path w="2436" h="3483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0"/>
            <p:cNvSpPr/>
            <p:nvPr/>
          </p:nvSpPr>
          <p:spPr>
            <a:xfrm>
              <a:off x="1247825" y="5391625"/>
              <a:ext cx="443300" cy="39000"/>
            </a:xfrm>
            <a:custGeom>
              <a:avLst/>
              <a:gdLst/>
              <a:ahLst/>
              <a:cxnLst/>
              <a:rect l="l" t="t" r="r" b="b"/>
              <a:pathLst>
                <a:path w="17732" h="1560" fill="none" extrusionOk="0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0"/>
            <p:cNvSpPr/>
            <p:nvPr/>
          </p:nvSpPr>
          <p:spPr>
            <a:xfrm>
              <a:off x="145485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1411025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0"/>
            <p:cNvSpPr/>
            <p:nvPr/>
          </p:nvSpPr>
          <p:spPr>
            <a:xfrm>
              <a:off x="1498700" y="5001950"/>
              <a:ext cx="16450" cy="114475"/>
            </a:xfrm>
            <a:custGeom>
              <a:avLst/>
              <a:gdLst/>
              <a:ahLst/>
              <a:cxnLst/>
              <a:rect l="l" t="t" r="r" b="b"/>
              <a:pathLst>
                <a:path w="658" h="4579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6" name="Google Shape;606;p40"/>
          <p:cNvGrpSpPr/>
          <p:nvPr/>
        </p:nvGrpSpPr>
        <p:grpSpPr>
          <a:xfrm>
            <a:off x="4319085" y="4313985"/>
            <a:ext cx="306068" cy="389992"/>
            <a:chOff x="1959600" y="4980625"/>
            <a:chExt cx="364150" cy="464000"/>
          </a:xfrm>
        </p:grpSpPr>
        <p:sp>
          <p:nvSpPr>
            <p:cNvPr id="607" name="Google Shape;607;p40"/>
            <p:cNvSpPr/>
            <p:nvPr/>
          </p:nvSpPr>
          <p:spPr>
            <a:xfrm>
              <a:off x="1959600" y="4980625"/>
              <a:ext cx="364150" cy="239325"/>
            </a:xfrm>
            <a:custGeom>
              <a:avLst/>
              <a:gdLst/>
              <a:ahLst/>
              <a:cxnLst/>
              <a:rect l="l" t="t" r="r" b="b"/>
              <a:pathLst>
                <a:path w="14566" h="9573" fill="none" extrusionOk="0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2053375" y="5121275"/>
              <a:ext cx="176600" cy="25"/>
            </a:xfrm>
            <a:custGeom>
              <a:avLst/>
              <a:gdLst/>
              <a:ahLst/>
              <a:cxnLst/>
              <a:rect l="l" t="t" r="r" b="b"/>
              <a:pathLst>
                <a:path w="7064" h="1" fill="none" extrusionOk="0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2104525" y="5121275"/>
              <a:ext cx="74300" cy="323350"/>
            </a:xfrm>
            <a:custGeom>
              <a:avLst/>
              <a:gdLst/>
              <a:ahLst/>
              <a:cxnLst/>
              <a:rect l="l" t="t" r="r" b="b"/>
              <a:pathLst>
                <a:path w="2972" h="12934" fill="none" extrusionOk="0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2166625" y="5023850"/>
              <a:ext cx="85275" cy="85275"/>
            </a:xfrm>
            <a:custGeom>
              <a:avLst/>
              <a:gdLst/>
              <a:ahLst/>
              <a:cxnLst/>
              <a:rect l="l" t="t" r="r" b="b"/>
              <a:pathLst>
                <a:path w="3411" h="3411" fill="none" extrusionOk="0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2031450" y="5023850"/>
              <a:ext cx="85275" cy="85275"/>
            </a:xfrm>
            <a:custGeom>
              <a:avLst/>
              <a:gdLst/>
              <a:ahLst/>
              <a:cxnLst/>
              <a:rect l="l" t="t" r="r" b="b"/>
              <a:pathLst>
                <a:path w="3411" h="3411" fill="none" extrusionOk="0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0"/>
            <p:cNvSpPr/>
            <p:nvPr/>
          </p:nvSpPr>
          <p:spPr>
            <a:xfrm>
              <a:off x="1979100" y="5219925"/>
              <a:ext cx="125450" cy="224700"/>
            </a:xfrm>
            <a:custGeom>
              <a:avLst/>
              <a:gdLst/>
              <a:ahLst/>
              <a:cxnLst/>
              <a:rect l="l" t="t" r="r" b="b"/>
              <a:pathLst>
                <a:path w="5018" h="8988" fill="none" extrusionOk="0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0"/>
            <p:cNvSpPr/>
            <p:nvPr/>
          </p:nvSpPr>
          <p:spPr>
            <a:xfrm>
              <a:off x="2178800" y="5219925"/>
              <a:ext cx="125450" cy="224700"/>
            </a:xfrm>
            <a:custGeom>
              <a:avLst/>
              <a:gdLst/>
              <a:ahLst/>
              <a:cxnLst/>
              <a:rect l="l" t="t" r="r" b="b"/>
              <a:pathLst>
                <a:path w="5018" h="8988" fill="none" extrusionOk="0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4" name="Google Shape;614;p40"/>
          <p:cNvGrpSpPr/>
          <p:nvPr/>
        </p:nvGrpSpPr>
        <p:grpSpPr>
          <a:xfrm>
            <a:off x="4861565" y="4328840"/>
            <a:ext cx="351077" cy="360806"/>
            <a:chOff x="2605025" y="4998300"/>
            <a:chExt cx="417700" cy="429275"/>
          </a:xfrm>
        </p:grpSpPr>
        <p:sp>
          <p:nvSpPr>
            <p:cNvPr id="615" name="Google Shape;615;p40"/>
            <p:cNvSpPr/>
            <p:nvPr/>
          </p:nvSpPr>
          <p:spPr>
            <a:xfrm>
              <a:off x="2819350" y="5216875"/>
              <a:ext cx="202150" cy="210700"/>
            </a:xfrm>
            <a:custGeom>
              <a:avLst/>
              <a:gdLst/>
              <a:ahLst/>
              <a:cxnLst/>
              <a:rect l="l" t="t" r="r" b="b"/>
              <a:pathLst>
                <a:path w="8086" h="8428" fill="none" extrusionOk="0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0"/>
            <p:cNvSpPr/>
            <p:nvPr/>
          </p:nvSpPr>
          <p:spPr>
            <a:xfrm>
              <a:off x="2606225" y="4998300"/>
              <a:ext cx="203400" cy="207650"/>
            </a:xfrm>
            <a:custGeom>
              <a:avLst/>
              <a:gdLst/>
              <a:ahLst/>
              <a:cxnLst/>
              <a:rect l="l" t="t" r="r" b="b"/>
              <a:pathLst>
                <a:path w="8136" h="8306" fill="none" extrusionOk="0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0"/>
            <p:cNvSpPr/>
            <p:nvPr/>
          </p:nvSpPr>
          <p:spPr>
            <a:xfrm>
              <a:off x="2605025" y="5003775"/>
              <a:ext cx="417700" cy="417700"/>
            </a:xfrm>
            <a:custGeom>
              <a:avLst/>
              <a:gdLst/>
              <a:ahLst/>
              <a:cxnLst/>
              <a:rect l="l" t="t" r="r" b="b"/>
              <a:pathLst>
                <a:path w="16708" h="16708" fill="none" extrusionOk="0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8" name="Google Shape;618;p40"/>
          <p:cNvGrpSpPr/>
          <p:nvPr/>
        </p:nvGrpSpPr>
        <p:grpSpPr>
          <a:xfrm>
            <a:off x="5392257" y="4331908"/>
            <a:ext cx="419662" cy="349543"/>
            <a:chOff x="3236425" y="5001950"/>
            <a:chExt cx="499300" cy="415875"/>
          </a:xfrm>
        </p:grpSpPr>
        <p:sp>
          <p:nvSpPr>
            <p:cNvPr id="619" name="Google Shape;619;p40"/>
            <p:cNvSpPr/>
            <p:nvPr/>
          </p:nvSpPr>
          <p:spPr>
            <a:xfrm>
              <a:off x="3236425" y="5309425"/>
              <a:ext cx="499300" cy="108400"/>
            </a:xfrm>
            <a:custGeom>
              <a:avLst/>
              <a:gdLst/>
              <a:ahLst/>
              <a:cxnLst/>
              <a:rect l="l" t="t" r="r" b="b"/>
              <a:pathLst>
                <a:path w="19972" h="4336" fill="none" extrusionOk="0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0"/>
            <p:cNvSpPr/>
            <p:nvPr/>
          </p:nvSpPr>
          <p:spPr>
            <a:xfrm>
              <a:off x="3294875" y="5330725"/>
              <a:ext cx="382400" cy="25"/>
            </a:xfrm>
            <a:custGeom>
              <a:avLst/>
              <a:gdLst/>
              <a:ahLst/>
              <a:cxnLst/>
              <a:rect l="l" t="t" r="r" b="b"/>
              <a:pathLst>
                <a:path w="15296" h="1" fill="none" extrusionOk="0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0"/>
            <p:cNvSpPr/>
            <p:nvPr/>
          </p:nvSpPr>
          <p:spPr>
            <a:xfrm>
              <a:off x="3280250" y="5162675"/>
              <a:ext cx="411625" cy="140075"/>
            </a:xfrm>
            <a:custGeom>
              <a:avLst/>
              <a:gdLst/>
              <a:ahLst/>
              <a:cxnLst/>
              <a:rect l="l" t="t" r="r" b="b"/>
              <a:pathLst>
                <a:path w="16465" h="5603" fill="none" extrusionOk="0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347145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0"/>
            <p:cNvSpPr/>
            <p:nvPr/>
          </p:nvSpPr>
          <p:spPr>
            <a:xfrm>
              <a:off x="342760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0"/>
            <p:cNvSpPr/>
            <p:nvPr/>
          </p:nvSpPr>
          <p:spPr>
            <a:xfrm>
              <a:off x="3515275" y="5001950"/>
              <a:ext cx="16475" cy="114475"/>
            </a:xfrm>
            <a:custGeom>
              <a:avLst/>
              <a:gdLst/>
              <a:ahLst/>
              <a:cxnLst/>
              <a:rect l="l" t="t" r="r" b="b"/>
              <a:pathLst>
                <a:path w="659" h="4579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5" name="Google Shape;625;p40"/>
          <p:cNvGrpSpPr/>
          <p:nvPr/>
        </p:nvGrpSpPr>
        <p:grpSpPr>
          <a:xfrm>
            <a:off x="6007377" y="4313985"/>
            <a:ext cx="319369" cy="380263"/>
            <a:chOff x="3968275" y="4980625"/>
            <a:chExt cx="379975" cy="452425"/>
          </a:xfrm>
        </p:grpSpPr>
        <p:sp>
          <p:nvSpPr>
            <p:cNvPr id="626" name="Google Shape;626;p40"/>
            <p:cNvSpPr/>
            <p:nvPr/>
          </p:nvSpPr>
          <p:spPr>
            <a:xfrm>
              <a:off x="4168000" y="4980625"/>
              <a:ext cx="85875" cy="102325"/>
            </a:xfrm>
            <a:custGeom>
              <a:avLst/>
              <a:gdLst/>
              <a:ahLst/>
              <a:cxnLst/>
              <a:rect l="l" t="t" r="r" b="b"/>
              <a:pathLst>
                <a:path w="3435" h="4093" fill="none" extrusionOk="0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0"/>
            <p:cNvSpPr/>
            <p:nvPr/>
          </p:nvSpPr>
          <p:spPr>
            <a:xfrm>
              <a:off x="3968275" y="5043350"/>
              <a:ext cx="379975" cy="389700"/>
            </a:xfrm>
            <a:custGeom>
              <a:avLst/>
              <a:gdLst/>
              <a:ahLst/>
              <a:cxnLst/>
              <a:rect l="l" t="t" r="r" b="b"/>
              <a:pathLst>
                <a:path w="15199" h="15588" fill="none" extrusionOk="0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0"/>
            <p:cNvSpPr/>
            <p:nvPr/>
          </p:nvSpPr>
          <p:spPr>
            <a:xfrm>
              <a:off x="4031000" y="5150500"/>
              <a:ext cx="54200" cy="61525"/>
            </a:xfrm>
            <a:custGeom>
              <a:avLst/>
              <a:gdLst/>
              <a:ahLst/>
              <a:cxnLst/>
              <a:rect l="l" t="t" r="r" b="b"/>
              <a:pathLst>
                <a:path w="2168" h="2461" fill="none" extrusionOk="0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9" name="Google Shape;629;p40"/>
          <p:cNvGrpSpPr/>
          <p:nvPr/>
        </p:nvGrpSpPr>
        <p:grpSpPr>
          <a:xfrm>
            <a:off x="7662910" y="4398938"/>
            <a:ext cx="404323" cy="220085"/>
            <a:chOff x="5937975" y="5081700"/>
            <a:chExt cx="481050" cy="261850"/>
          </a:xfrm>
        </p:grpSpPr>
        <p:sp>
          <p:nvSpPr>
            <p:cNvPr id="630" name="Google Shape;630;p40"/>
            <p:cNvSpPr/>
            <p:nvPr/>
          </p:nvSpPr>
          <p:spPr>
            <a:xfrm>
              <a:off x="6104200" y="5081700"/>
              <a:ext cx="314825" cy="215575"/>
            </a:xfrm>
            <a:custGeom>
              <a:avLst/>
              <a:gdLst/>
              <a:ahLst/>
              <a:cxnLst/>
              <a:rect l="l" t="t" r="r" b="b"/>
              <a:pathLst>
                <a:path w="12593" h="8623" fill="none" extrusionOk="0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0"/>
            <p:cNvSpPr/>
            <p:nvPr/>
          </p:nvSpPr>
          <p:spPr>
            <a:xfrm>
              <a:off x="5937975" y="5210175"/>
              <a:ext cx="333700" cy="133375"/>
            </a:xfrm>
            <a:custGeom>
              <a:avLst/>
              <a:gdLst/>
              <a:ahLst/>
              <a:cxnLst/>
              <a:rect l="l" t="t" r="r" b="b"/>
              <a:pathLst>
                <a:path w="13348" h="5335" fill="none" extrusionOk="0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0"/>
            <p:cNvSpPr/>
            <p:nvPr/>
          </p:nvSpPr>
          <p:spPr>
            <a:xfrm>
              <a:off x="6352025" y="5109100"/>
              <a:ext cx="19500" cy="18900"/>
            </a:xfrm>
            <a:custGeom>
              <a:avLst/>
              <a:gdLst/>
              <a:ahLst/>
              <a:cxnLst/>
              <a:rect l="l" t="t" r="r" b="b"/>
              <a:pathLst>
                <a:path w="780" h="756" extrusionOk="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3" name="Google Shape;633;p40"/>
          <p:cNvGrpSpPr/>
          <p:nvPr/>
        </p:nvGrpSpPr>
        <p:grpSpPr>
          <a:xfrm>
            <a:off x="8281118" y="4356472"/>
            <a:ext cx="290183" cy="333678"/>
            <a:chOff x="6673500" y="5031175"/>
            <a:chExt cx="345250" cy="397000"/>
          </a:xfrm>
        </p:grpSpPr>
        <p:sp>
          <p:nvSpPr>
            <p:cNvPr id="634" name="Google Shape;634;p40"/>
            <p:cNvSpPr/>
            <p:nvPr/>
          </p:nvSpPr>
          <p:spPr>
            <a:xfrm>
              <a:off x="6731950" y="5031175"/>
              <a:ext cx="105375" cy="147375"/>
            </a:xfrm>
            <a:custGeom>
              <a:avLst/>
              <a:gdLst/>
              <a:ahLst/>
              <a:cxnLst/>
              <a:rect l="l" t="t" r="r" b="b"/>
              <a:pathLst>
                <a:path w="4215" h="5895" fill="none" extrusionOk="0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6673500" y="5146850"/>
              <a:ext cx="84050" cy="116925"/>
            </a:xfrm>
            <a:custGeom>
              <a:avLst/>
              <a:gdLst/>
              <a:ahLst/>
              <a:cxnLst/>
              <a:rect l="l" t="t" r="r" b="b"/>
              <a:pathLst>
                <a:path w="3362" h="4677" fill="none" extrusionOk="0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6859225" y="5033600"/>
              <a:ext cx="105350" cy="144950"/>
            </a:xfrm>
            <a:custGeom>
              <a:avLst/>
              <a:gdLst/>
              <a:ahLst/>
              <a:cxnLst/>
              <a:rect l="l" t="t" r="r" b="b"/>
              <a:pathLst>
                <a:path w="4214" h="5798" fill="none" extrusionOk="0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6931675" y="5150500"/>
              <a:ext cx="87075" cy="115725"/>
            </a:xfrm>
            <a:custGeom>
              <a:avLst/>
              <a:gdLst/>
              <a:ahLst/>
              <a:cxnLst/>
              <a:rect l="l" t="t" r="r" b="b"/>
              <a:pathLst>
                <a:path w="3483" h="4629" fill="none" extrusionOk="0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0"/>
            <p:cNvSpPr/>
            <p:nvPr/>
          </p:nvSpPr>
          <p:spPr>
            <a:xfrm>
              <a:off x="6715525" y="5180350"/>
              <a:ext cx="263050" cy="247825"/>
            </a:xfrm>
            <a:custGeom>
              <a:avLst/>
              <a:gdLst/>
              <a:ahLst/>
              <a:cxnLst/>
              <a:rect l="l" t="t" r="r" b="b"/>
              <a:pathLst>
                <a:path w="10522" h="9913" fill="none" extrusionOk="0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" name="Google Shape;639;p40"/>
          <p:cNvGrpSpPr/>
          <p:nvPr/>
        </p:nvGrpSpPr>
        <p:grpSpPr>
          <a:xfrm>
            <a:off x="5973105" y="381117"/>
            <a:ext cx="387933" cy="345971"/>
            <a:chOff x="3927500" y="301425"/>
            <a:chExt cx="461550" cy="411625"/>
          </a:xfrm>
        </p:grpSpPr>
        <p:sp>
          <p:nvSpPr>
            <p:cNvPr id="640" name="Google Shape;640;p40"/>
            <p:cNvSpPr/>
            <p:nvPr/>
          </p:nvSpPr>
          <p:spPr>
            <a:xfrm>
              <a:off x="4080925" y="302050"/>
              <a:ext cx="154075" cy="411000"/>
            </a:xfrm>
            <a:custGeom>
              <a:avLst/>
              <a:gdLst/>
              <a:ahLst/>
              <a:cxnLst/>
              <a:rect l="l" t="t" r="r" b="b"/>
              <a:pathLst>
                <a:path w="6163" h="16440" fill="none" extrusionOk="0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0"/>
            <p:cNvSpPr/>
            <p:nvPr/>
          </p:nvSpPr>
          <p:spPr>
            <a:xfrm>
              <a:off x="3927500" y="301425"/>
              <a:ext cx="153450" cy="406150"/>
            </a:xfrm>
            <a:custGeom>
              <a:avLst/>
              <a:gdLst/>
              <a:ahLst/>
              <a:cxnLst/>
              <a:rect l="l" t="t" r="r" b="b"/>
              <a:pathLst>
                <a:path w="6138" h="16246" fill="none" extrusionOk="0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0"/>
            <p:cNvSpPr/>
            <p:nvPr/>
          </p:nvSpPr>
          <p:spPr>
            <a:xfrm>
              <a:off x="4234975" y="306925"/>
              <a:ext cx="154075" cy="405525"/>
            </a:xfrm>
            <a:custGeom>
              <a:avLst/>
              <a:gdLst/>
              <a:ahLst/>
              <a:cxnLst/>
              <a:rect l="l" t="t" r="r" b="b"/>
              <a:pathLst>
                <a:path w="6163" h="16221" fill="none" extrusionOk="0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0"/>
            <p:cNvSpPr/>
            <p:nvPr/>
          </p:nvSpPr>
          <p:spPr>
            <a:xfrm>
              <a:off x="4295850" y="442075"/>
              <a:ext cx="46300" cy="26225"/>
            </a:xfrm>
            <a:custGeom>
              <a:avLst/>
              <a:gdLst/>
              <a:ahLst/>
              <a:cxnLst/>
              <a:rect l="l" t="t" r="r" b="b"/>
              <a:pathLst>
                <a:path w="1852" h="1049" fill="none" extrusionOk="0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0"/>
            <p:cNvSpPr/>
            <p:nvPr/>
          </p:nvSpPr>
          <p:spPr>
            <a:xfrm>
              <a:off x="4296475" y="415900"/>
              <a:ext cx="45075" cy="78575"/>
            </a:xfrm>
            <a:custGeom>
              <a:avLst/>
              <a:gdLst/>
              <a:ahLst/>
              <a:cxnLst/>
              <a:rect l="l" t="t" r="r" b="b"/>
              <a:pathLst>
                <a:path w="1803" h="3143" fill="none" extrusionOk="0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0"/>
            <p:cNvSpPr/>
            <p:nvPr/>
          </p:nvSpPr>
          <p:spPr>
            <a:xfrm>
              <a:off x="3968275" y="590050"/>
              <a:ext cx="25" cy="6100"/>
            </a:xfrm>
            <a:custGeom>
              <a:avLst/>
              <a:gdLst/>
              <a:ahLst/>
              <a:cxnLst/>
              <a:rect l="l" t="t" r="r" b="b"/>
              <a:pathLst>
                <a:path w="1" h="244" fill="none" extrusionOk="0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0"/>
            <p:cNvSpPr/>
            <p:nvPr/>
          </p:nvSpPr>
          <p:spPr>
            <a:xfrm>
              <a:off x="3970725" y="558375"/>
              <a:ext cx="1850" cy="12200"/>
            </a:xfrm>
            <a:custGeom>
              <a:avLst/>
              <a:gdLst/>
              <a:ahLst/>
              <a:cxnLst/>
              <a:rect l="l" t="t" r="r" b="b"/>
              <a:pathLst>
                <a:path w="74" h="488" fill="none" extrusionOk="0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0"/>
            <p:cNvSpPr/>
            <p:nvPr/>
          </p:nvSpPr>
          <p:spPr>
            <a:xfrm>
              <a:off x="3976200" y="527325"/>
              <a:ext cx="3675" cy="12200"/>
            </a:xfrm>
            <a:custGeom>
              <a:avLst/>
              <a:gdLst/>
              <a:ahLst/>
              <a:cxnLst/>
              <a:rect l="l" t="t" r="r" b="b"/>
              <a:pathLst>
                <a:path w="147" h="488" fill="none" extrusionOk="0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0"/>
            <p:cNvSpPr/>
            <p:nvPr/>
          </p:nvSpPr>
          <p:spPr>
            <a:xfrm>
              <a:off x="3985950" y="498100"/>
              <a:ext cx="4875" cy="10975"/>
            </a:xfrm>
            <a:custGeom>
              <a:avLst/>
              <a:gdLst/>
              <a:ahLst/>
              <a:cxnLst/>
              <a:rect l="l" t="t" r="r" b="b"/>
              <a:pathLst>
                <a:path w="195" h="439" fill="none" extrusionOk="0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0"/>
            <p:cNvSpPr/>
            <p:nvPr/>
          </p:nvSpPr>
          <p:spPr>
            <a:xfrm>
              <a:off x="4000550" y="471300"/>
              <a:ext cx="7325" cy="9775"/>
            </a:xfrm>
            <a:custGeom>
              <a:avLst/>
              <a:gdLst/>
              <a:ahLst/>
              <a:cxnLst/>
              <a:rect l="l" t="t" r="r" b="b"/>
              <a:pathLst>
                <a:path w="293" h="391" fill="none" extrusionOk="0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0"/>
            <p:cNvSpPr/>
            <p:nvPr/>
          </p:nvSpPr>
          <p:spPr>
            <a:xfrm>
              <a:off x="4021250" y="450600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0"/>
            <p:cNvSpPr/>
            <p:nvPr/>
          </p:nvSpPr>
          <p:spPr>
            <a:xfrm>
              <a:off x="4049250" y="440250"/>
              <a:ext cx="11600" cy="2475"/>
            </a:xfrm>
            <a:custGeom>
              <a:avLst/>
              <a:gdLst/>
              <a:ahLst/>
              <a:cxnLst/>
              <a:rect l="l" t="t" r="r" b="b"/>
              <a:pathLst>
                <a:path w="464" h="99" fill="none" extrusionOk="0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0"/>
            <p:cNvSpPr/>
            <p:nvPr/>
          </p:nvSpPr>
          <p:spPr>
            <a:xfrm>
              <a:off x="4080325" y="439650"/>
              <a:ext cx="12200" cy="1850"/>
            </a:xfrm>
            <a:custGeom>
              <a:avLst/>
              <a:gdLst/>
              <a:ahLst/>
              <a:cxnLst/>
              <a:rect l="l" t="t" r="r" b="b"/>
              <a:pathLst>
                <a:path w="488" h="74" fill="none" extrusionOk="0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0"/>
            <p:cNvSpPr/>
            <p:nvPr/>
          </p:nvSpPr>
          <p:spPr>
            <a:xfrm>
              <a:off x="4110150" y="450000"/>
              <a:ext cx="9150" cy="7950"/>
            </a:xfrm>
            <a:custGeom>
              <a:avLst/>
              <a:gdLst/>
              <a:ahLst/>
              <a:cxnLst/>
              <a:rect l="l" t="t" r="r" b="b"/>
              <a:pathLst>
                <a:path w="366" h="318" fill="none" extrusionOk="0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40"/>
            <p:cNvSpPr/>
            <p:nvPr/>
          </p:nvSpPr>
          <p:spPr>
            <a:xfrm>
              <a:off x="4130250" y="473750"/>
              <a:ext cx="4900" cy="10975"/>
            </a:xfrm>
            <a:custGeom>
              <a:avLst/>
              <a:gdLst/>
              <a:ahLst/>
              <a:cxnLst/>
              <a:rect l="l" t="t" r="r" b="b"/>
              <a:pathLst>
                <a:path w="196" h="439" fill="none" extrusionOk="0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40"/>
            <p:cNvSpPr/>
            <p:nvPr/>
          </p:nvSpPr>
          <p:spPr>
            <a:xfrm>
              <a:off x="4141800" y="502975"/>
              <a:ext cx="3700" cy="11600"/>
            </a:xfrm>
            <a:custGeom>
              <a:avLst/>
              <a:gdLst/>
              <a:ahLst/>
              <a:cxnLst/>
              <a:rect l="l" t="t" r="r" b="b"/>
              <a:pathLst>
                <a:path w="148" h="464" fill="none" extrusionOk="0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0"/>
            <p:cNvSpPr/>
            <p:nvPr/>
          </p:nvSpPr>
          <p:spPr>
            <a:xfrm>
              <a:off x="4150950" y="533425"/>
              <a:ext cx="3675" cy="11575"/>
            </a:xfrm>
            <a:custGeom>
              <a:avLst/>
              <a:gdLst/>
              <a:ahLst/>
              <a:cxnLst/>
              <a:rect l="l" t="t" r="r" b="b"/>
              <a:pathLst>
                <a:path w="147" h="463" fill="none" extrusionOk="0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0"/>
            <p:cNvSpPr/>
            <p:nvPr/>
          </p:nvSpPr>
          <p:spPr>
            <a:xfrm>
              <a:off x="4160675" y="563850"/>
              <a:ext cx="4900" cy="11000"/>
            </a:xfrm>
            <a:custGeom>
              <a:avLst/>
              <a:gdLst/>
              <a:ahLst/>
              <a:cxnLst/>
              <a:rect l="l" t="t" r="r" b="b"/>
              <a:pathLst>
                <a:path w="196" h="440" fill="none" extrusionOk="0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0"/>
            <p:cNvSpPr/>
            <p:nvPr/>
          </p:nvSpPr>
          <p:spPr>
            <a:xfrm>
              <a:off x="4175300" y="591875"/>
              <a:ext cx="7325" cy="9150"/>
            </a:xfrm>
            <a:custGeom>
              <a:avLst/>
              <a:gdLst/>
              <a:ahLst/>
              <a:cxnLst/>
              <a:rect l="l" t="t" r="r" b="b"/>
              <a:pathLst>
                <a:path w="293" h="366" fill="none" extrusionOk="0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0"/>
            <p:cNvSpPr/>
            <p:nvPr/>
          </p:nvSpPr>
          <p:spPr>
            <a:xfrm>
              <a:off x="4198425" y="613175"/>
              <a:ext cx="11000" cy="4900"/>
            </a:xfrm>
            <a:custGeom>
              <a:avLst/>
              <a:gdLst/>
              <a:ahLst/>
              <a:cxnLst/>
              <a:rect l="l" t="t" r="r" b="b"/>
              <a:pathLst>
                <a:path w="440" h="196" fill="none" extrusionOk="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0"/>
            <p:cNvSpPr/>
            <p:nvPr/>
          </p:nvSpPr>
          <p:spPr>
            <a:xfrm>
              <a:off x="4228275" y="621100"/>
              <a:ext cx="12200" cy="625"/>
            </a:xfrm>
            <a:custGeom>
              <a:avLst/>
              <a:gdLst/>
              <a:ahLst/>
              <a:cxnLst/>
              <a:rect l="l" t="t" r="r" b="b"/>
              <a:pathLst>
                <a:path w="488" h="25" fill="none" extrusionOk="0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0"/>
            <p:cNvSpPr/>
            <p:nvPr/>
          </p:nvSpPr>
          <p:spPr>
            <a:xfrm>
              <a:off x="4259925" y="616225"/>
              <a:ext cx="11600" cy="3075"/>
            </a:xfrm>
            <a:custGeom>
              <a:avLst/>
              <a:gdLst/>
              <a:ahLst/>
              <a:cxnLst/>
              <a:rect l="l" t="t" r="r" b="b"/>
              <a:pathLst>
                <a:path w="464" h="123" fill="none" extrusionOk="0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0"/>
            <p:cNvSpPr/>
            <p:nvPr/>
          </p:nvSpPr>
          <p:spPr>
            <a:xfrm>
              <a:off x="4289775" y="602225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0"/>
            <p:cNvSpPr/>
            <p:nvPr/>
          </p:nvSpPr>
          <p:spPr>
            <a:xfrm>
              <a:off x="4313525" y="577875"/>
              <a:ext cx="6100" cy="10375"/>
            </a:xfrm>
            <a:custGeom>
              <a:avLst/>
              <a:gdLst/>
              <a:ahLst/>
              <a:cxnLst/>
              <a:rect l="l" t="t" r="r" b="b"/>
              <a:pathLst>
                <a:path w="244" h="415" fill="none" extrusionOk="0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0"/>
            <p:cNvSpPr/>
            <p:nvPr/>
          </p:nvSpPr>
          <p:spPr>
            <a:xfrm>
              <a:off x="4326300" y="547425"/>
              <a:ext cx="2450" cy="12200"/>
            </a:xfrm>
            <a:custGeom>
              <a:avLst/>
              <a:gdLst/>
              <a:ahLst/>
              <a:cxnLst/>
              <a:rect l="l" t="t" r="r" b="b"/>
              <a:pathLst>
                <a:path w="98" h="488" fill="none" extrusionOk="0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0"/>
            <p:cNvSpPr/>
            <p:nvPr/>
          </p:nvSpPr>
          <p:spPr>
            <a:xfrm>
              <a:off x="4329350" y="515750"/>
              <a:ext cx="625" cy="12200"/>
            </a:xfrm>
            <a:custGeom>
              <a:avLst/>
              <a:gdLst/>
              <a:ahLst/>
              <a:cxnLst/>
              <a:rect l="l" t="t" r="r" b="b"/>
              <a:pathLst>
                <a:path w="25" h="488" fill="none" extrusionOk="0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0"/>
            <p:cNvSpPr/>
            <p:nvPr/>
          </p:nvSpPr>
          <p:spPr>
            <a:xfrm>
              <a:off x="4325075" y="488975"/>
              <a:ext cx="1250" cy="6100"/>
            </a:xfrm>
            <a:custGeom>
              <a:avLst/>
              <a:gdLst/>
              <a:ahLst/>
              <a:cxnLst/>
              <a:rect l="l" t="t" r="r" b="b"/>
              <a:pathLst>
                <a:path w="50" h="244" fill="none" extrusionOk="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7" name="Google Shape;667;p40"/>
          <p:cNvGrpSpPr/>
          <p:nvPr/>
        </p:nvGrpSpPr>
        <p:grpSpPr>
          <a:xfrm>
            <a:off x="8260652" y="387778"/>
            <a:ext cx="332670" cy="332670"/>
            <a:chOff x="6649150" y="309350"/>
            <a:chExt cx="395800" cy="395800"/>
          </a:xfrm>
        </p:grpSpPr>
        <p:sp>
          <p:nvSpPr>
            <p:cNvPr id="668" name="Google Shape;668;p40"/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0"/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0"/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40"/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0"/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0"/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0"/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0"/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0"/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0"/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0"/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0"/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0"/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40"/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0"/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0"/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40"/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0"/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0"/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0"/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" name="Google Shape;691;p40"/>
          <p:cNvGrpSpPr/>
          <p:nvPr/>
        </p:nvGrpSpPr>
        <p:grpSpPr>
          <a:xfrm>
            <a:off x="7693105" y="395448"/>
            <a:ext cx="337797" cy="319873"/>
            <a:chOff x="5973900" y="318475"/>
            <a:chExt cx="401900" cy="380575"/>
          </a:xfrm>
        </p:grpSpPr>
        <p:sp>
          <p:nvSpPr>
            <p:cNvPr id="692" name="Google Shape;692;p40"/>
            <p:cNvSpPr/>
            <p:nvPr/>
          </p:nvSpPr>
          <p:spPr>
            <a:xfrm>
              <a:off x="5973900" y="337975"/>
              <a:ext cx="401900" cy="67000"/>
            </a:xfrm>
            <a:custGeom>
              <a:avLst/>
              <a:gdLst/>
              <a:ahLst/>
              <a:cxnLst/>
              <a:rect l="l" t="t" r="r" b="b"/>
              <a:pathLst>
                <a:path w="16076" h="2680" fill="none" extrusionOk="0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0"/>
            <p:cNvSpPr/>
            <p:nvPr/>
          </p:nvSpPr>
          <p:spPr>
            <a:xfrm>
              <a:off x="6024450" y="348325"/>
              <a:ext cx="45075" cy="45075"/>
            </a:xfrm>
            <a:custGeom>
              <a:avLst/>
              <a:gdLst/>
              <a:ahLst/>
              <a:cxnLst/>
              <a:rect l="l" t="t" r="r" b="b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0"/>
            <p:cNvSpPr/>
            <p:nvPr/>
          </p:nvSpPr>
          <p:spPr>
            <a:xfrm>
              <a:off x="6280175" y="348325"/>
              <a:ext cx="45075" cy="45075"/>
            </a:xfrm>
            <a:custGeom>
              <a:avLst/>
              <a:gdLst/>
              <a:ahLst/>
              <a:cxnLst/>
              <a:rect l="l" t="t" r="r" b="b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0"/>
            <p:cNvSpPr/>
            <p:nvPr/>
          </p:nvSpPr>
          <p:spPr>
            <a:xfrm>
              <a:off x="5973900" y="667375"/>
              <a:ext cx="401900" cy="31675"/>
            </a:xfrm>
            <a:custGeom>
              <a:avLst/>
              <a:gdLst/>
              <a:ahLst/>
              <a:cxnLst/>
              <a:rect l="l" t="t" r="r" b="b"/>
              <a:pathLst>
                <a:path w="16076" h="1267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0"/>
            <p:cNvSpPr/>
            <p:nvPr/>
          </p:nvSpPr>
          <p:spPr>
            <a:xfrm>
              <a:off x="6302700" y="318475"/>
              <a:ext cx="28650" cy="63350"/>
            </a:xfrm>
            <a:custGeom>
              <a:avLst/>
              <a:gdLst/>
              <a:ahLst/>
              <a:cxnLst/>
              <a:rect l="l" t="t" r="r" b="b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0"/>
            <p:cNvSpPr/>
            <p:nvPr/>
          </p:nvSpPr>
          <p:spPr>
            <a:xfrm>
              <a:off x="6046975" y="318475"/>
              <a:ext cx="28650" cy="63350"/>
            </a:xfrm>
            <a:custGeom>
              <a:avLst/>
              <a:gdLst/>
              <a:ahLst/>
              <a:cxnLst/>
              <a:rect l="l" t="t" r="r" b="b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0"/>
            <p:cNvSpPr/>
            <p:nvPr/>
          </p:nvSpPr>
          <p:spPr>
            <a:xfrm>
              <a:off x="5973900" y="407375"/>
              <a:ext cx="401900" cy="272200"/>
            </a:xfrm>
            <a:custGeom>
              <a:avLst/>
              <a:gdLst/>
              <a:ahLst/>
              <a:cxnLst/>
              <a:rect l="l" t="t" r="r" b="b"/>
              <a:pathLst>
                <a:path w="16076" h="10888" fill="none" extrusionOk="0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0"/>
            <p:cNvSpPr/>
            <p:nvPr/>
          </p:nvSpPr>
          <p:spPr>
            <a:xfrm>
              <a:off x="6024450" y="456100"/>
              <a:ext cx="300800" cy="175375"/>
            </a:xfrm>
            <a:custGeom>
              <a:avLst/>
              <a:gdLst/>
              <a:ahLst/>
              <a:cxnLst/>
              <a:rect l="l" t="t" r="r" b="b"/>
              <a:pathLst>
                <a:path w="12032" h="7015" fill="none" extrusionOk="0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0"/>
            <p:cNvSpPr/>
            <p:nvPr/>
          </p:nvSpPr>
          <p:spPr>
            <a:xfrm>
              <a:off x="6024450" y="573000"/>
              <a:ext cx="300800" cy="25"/>
            </a:xfrm>
            <a:custGeom>
              <a:avLst/>
              <a:gdLst/>
              <a:ahLst/>
              <a:cxnLst/>
              <a:rect l="l" t="t" r="r" b="b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0"/>
            <p:cNvSpPr/>
            <p:nvPr/>
          </p:nvSpPr>
          <p:spPr>
            <a:xfrm>
              <a:off x="6024450" y="514550"/>
              <a:ext cx="300800" cy="25"/>
            </a:xfrm>
            <a:custGeom>
              <a:avLst/>
              <a:gdLst/>
              <a:ahLst/>
              <a:cxnLst/>
              <a:rect l="l" t="t" r="r" b="b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0"/>
            <p:cNvSpPr/>
            <p:nvPr/>
          </p:nvSpPr>
          <p:spPr>
            <a:xfrm>
              <a:off x="6264950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0"/>
            <p:cNvSpPr/>
            <p:nvPr/>
          </p:nvSpPr>
          <p:spPr>
            <a:xfrm>
              <a:off x="6204675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0"/>
            <p:cNvSpPr/>
            <p:nvPr/>
          </p:nvSpPr>
          <p:spPr>
            <a:xfrm>
              <a:off x="6145000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0"/>
            <p:cNvSpPr/>
            <p:nvPr/>
          </p:nvSpPr>
          <p:spPr>
            <a:xfrm>
              <a:off x="6084725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" name="Google Shape;706;p40"/>
          <p:cNvGrpSpPr/>
          <p:nvPr/>
        </p:nvGrpSpPr>
        <p:grpSpPr>
          <a:xfrm>
            <a:off x="3738258" y="908741"/>
            <a:ext cx="342882" cy="418128"/>
            <a:chOff x="1268550" y="929175"/>
            <a:chExt cx="407950" cy="497475"/>
          </a:xfrm>
        </p:grpSpPr>
        <p:sp>
          <p:nvSpPr>
            <p:cNvPr id="707" name="Google Shape;707;p40"/>
            <p:cNvSpPr/>
            <p:nvPr/>
          </p:nvSpPr>
          <p:spPr>
            <a:xfrm>
              <a:off x="12685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0"/>
            <p:cNvSpPr/>
            <p:nvPr/>
          </p:nvSpPr>
          <p:spPr>
            <a:xfrm>
              <a:off x="12989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0"/>
            <p:cNvSpPr/>
            <p:nvPr/>
          </p:nvSpPr>
          <p:spPr>
            <a:xfrm>
              <a:off x="15924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" name="Google Shape;710;p40"/>
          <p:cNvGrpSpPr/>
          <p:nvPr/>
        </p:nvGrpSpPr>
        <p:grpSpPr>
          <a:xfrm>
            <a:off x="8224322" y="924605"/>
            <a:ext cx="405331" cy="388962"/>
            <a:chOff x="6605925" y="948050"/>
            <a:chExt cx="482250" cy="462775"/>
          </a:xfrm>
        </p:grpSpPr>
        <p:sp>
          <p:nvSpPr>
            <p:cNvPr id="711" name="Google Shape;711;p40"/>
            <p:cNvSpPr/>
            <p:nvPr/>
          </p:nvSpPr>
          <p:spPr>
            <a:xfrm>
              <a:off x="6847025" y="1209875"/>
              <a:ext cx="60325" cy="200950"/>
            </a:xfrm>
            <a:custGeom>
              <a:avLst/>
              <a:gdLst/>
              <a:ahLst/>
              <a:cxnLst/>
              <a:rect l="l" t="t" r="r" b="b"/>
              <a:pathLst>
                <a:path w="2413" h="8038" fill="none" extrusionOk="0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0"/>
            <p:cNvSpPr/>
            <p:nvPr/>
          </p:nvSpPr>
          <p:spPr>
            <a:xfrm>
              <a:off x="6605925" y="971800"/>
              <a:ext cx="482250" cy="228350"/>
            </a:xfrm>
            <a:custGeom>
              <a:avLst/>
              <a:gdLst/>
              <a:ahLst/>
              <a:cxnLst/>
              <a:rect l="l" t="t" r="r" b="b"/>
              <a:pathLst>
                <a:path w="19290" h="9134" fill="none" extrusionOk="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0"/>
            <p:cNvSpPr/>
            <p:nvPr/>
          </p:nvSpPr>
          <p:spPr>
            <a:xfrm>
              <a:off x="6847025" y="948050"/>
              <a:ext cx="25" cy="23775"/>
            </a:xfrm>
            <a:custGeom>
              <a:avLst/>
              <a:gdLst/>
              <a:ahLst/>
              <a:cxnLst/>
              <a:rect l="l" t="t" r="r" b="b"/>
              <a:pathLst>
                <a:path w="1" h="951" fill="none" extrusionOk="0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0"/>
            <p:cNvSpPr/>
            <p:nvPr/>
          </p:nvSpPr>
          <p:spPr>
            <a:xfrm>
              <a:off x="6847025" y="1001025"/>
              <a:ext cx="25" cy="183900"/>
            </a:xfrm>
            <a:custGeom>
              <a:avLst/>
              <a:gdLst/>
              <a:ahLst/>
              <a:cxnLst/>
              <a:rect l="l" t="t" r="r" b="b"/>
              <a:pathLst>
                <a:path w="1" h="7356" fill="none" extrusionOk="0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0"/>
            <p:cNvSpPr/>
            <p:nvPr/>
          </p:nvSpPr>
          <p:spPr>
            <a:xfrm>
              <a:off x="6872000" y="994325"/>
              <a:ext cx="85275" cy="190600"/>
            </a:xfrm>
            <a:custGeom>
              <a:avLst/>
              <a:gdLst/>
              <a:ahLst/>
              <a:cxnLst/>
              <a:rect l="l" t="t" r="r" b="b"/>
              <a:pathLst>
                <a:path w="3411" h="7624" fill="none" extrusionOk="0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0"/>
            <p:cNvSpPr/>
            <p:nvPr/>
          </p:nvSpPr>
          <p:spPr>
            <a:xfrm>
              <a:off x="6736825" y="994325"/>
              <a:ext cx="85275" cy="190600"/>
            </a:xfrm>
            <a:custGeom>
              <a:avLst/>
              <a:gdLst/>
              <a:ahLst/>
              <a:cxnLst/>
              <a:rect l="l" t="t" r="r" b="b"/>
              <a:pathLst>
                <a:path w="3411" h="7624" fill="none" extrusionOk="0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" name="Google Shape;717;p40"/>
          <p:cNvGrpSpPr/>
          <p:nvPr/>
        </p:nvGrpSpPr>
        <p:grpSpPr>
          <a:xfrm>
            <a:off x="8319004" y="2076574"/>
            <a:ext cx="215966" cy="342399"/>
            <a:chOff x="6718575" y="2318625"/>
            <a:chExt cx="256950" cy="407375"/>
          </a:xfrm>
        </p:grpSpPr>
        <p:sp>
          <p:nvSpPr>
            <p:cNvPr id="718" name="Google Shape;718;p40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0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0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0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0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0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0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" name="Google Shape;726;p40"/>
          <p:cNvGrpSpPr/>
          <p:nvPr/>
        </p:nvGrpSpPr>
        <p:grpSpPr>
          <a:xfrm>
            <a:off x="5420393" y="2703482"/>
            <a:ext cx="363369" cy="221115"/>
            <a:chOff x="3269900" y="3064500"/>
            <a:chExt cx="432325" cy="263075"/>
          </a:xfrm>
        </p:grpSpPr>
        <p:sp>
          <p:nvSpPr>
            <p:cNvPr id="727" name="Google Shape;727;p40"/>
            <p:cNvSpPr/>
            <p:nvPr/>
          </p:nvSpPr>
          <p:spPr>
            <a:xfrm>
              <a:off x="3269900" y="3064500"/>
              <a:ext cx="432325" cy="263075"/>
            </a:xfrm>
            <a:custGeom>
              <a:avLst/>
              <a:gdLst/>
              <a:ahLst/>
              <a:cxnLst/>
              <a:rect l="l" t="t" r="r" b="b"/>
              <a:pathLst>
                <a:path w="17293" h="10523" fill="none" extrusionOk="0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0"/>
            <p:cNvSpPr/>
            <p:nvPr/>
          </p:nvSpPr>
          <p:spPr>
            <a:xfrm>
              <a:off x="3445875" y="3155825"/>
              <a:ext cx="80400" cy="80400"/>
            </a:xfrm>
            <a:custGeom>
              <a:avLst/>
              <a:gdLst/>
              <a:ahLst/>
              <a:cxnLst/>
              <a:rect l="l" t="t" r="r" b="b"/>
              <a:pathLst>
                <a:path w="3216" h="3216" fill="none" extrusionOk="0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0"/>
            <p:cNvSpPr/>
            <p:nvPr/>
          </p:nvSpPr>
          <p:spPr>
            <a:xfrm>
              <a:off x="3381925" y="3091900"/>
              <a:ext cx="208275" cy="208275"/>
            </a:xfrm>
            <a:custGeom>
              <a:avLst/>
              <a:gdLst/>
              <a:ahLst/>
              <a:cxnLst/>
              <a:rect l="l" t="t" r="r" b="b"/>
              <a:pathLst>
                <a:path w="8331" h="8331" fill="none" extrusionOk="0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" name="Google Shape;730;p40"/>
          <p:cNvGrpSpPr/>
          <p:nvPr/>
        </p:nvGrpSpPr>
        <p:grpSpPr>
          <a:xfrm>
            <a:off x="8294419" y="2635926"/>
            <a:ext cx="265115" cy="372594"/>
            <a:chOff x="6689325" y="2984125"/>
            <a:chExt cx="315425" cy="443300"/>
          </a:xfrm>
        </p:grpSpPr>
        <p:sp>
          <p:nvSpPr>
            <p:cNvPr id="731" name="Google Shape;731;p40"/>
            <p:cNvSpPr/>
            <p:nvPr/>
          </p:nvSpPr>
          <p:spPr>
            <a:xfrm>
              <a:off x="6689325" y="2984125"/>
              <a:ext cx="315425" cy="77975"/>
            </a:xfrm>
            <a:custGeom>
              <a:avLst/>
              <a:gdLst/>
              <a:ahLst/>
              <a:cxnLst/>
              <a:rect l="l" t="t" r="r" b="b"/>
              <a:pathLst>
                <a:path w="12617" h="3119" fill="none" extrusionOk="0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0"/>
            <p:cNvSpPr/>
            <p:nvPr/>
          </p:nvSpPr>
          <p:spPr>
            <a:xfrm>
              <a:off x="6702125" y="3069375"/>
              <a:ext cx="289850" cy="358050"/>
            </a:xfrm>
            <a:custGeom>
              <a:avLst/>
              <a:gdLst/>
              <a:ahLst/>
              <a:cxnLst/>
              <a:rect l="l" t="t" r="r" b="b"/>
              <a:pathLst>
                <a:path w="11594" h="14322" fill="none" extrusionOk="0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0"/>
            <p:cNvSpPr/>
            <p:nvPr/>
          </p:nvSpPr>
          <p:spPr>
            <a:xfrm>
              <a:off x="6761175" y="3117475"/>
              <a:ext cx="25" cy="261850"/>
            </a:xfrm>
            <a:custGeom>
              <a:avLst/>
              <a:gdLst/>
              <a:ahLst/>
              <a:cxnLst/>
              <a:rect l="l" t="t" r="r" b="b"/>
              <a:pathLst>
                <a:path w="1" h="10474" fill="none" extrusionOk="0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0"/>
            <p:cNvSpPr/>
            <p:nvPr/>
          </p:nvSpPr>
          <p:spPr>
            <a:xfrm>
              <a:off x="6847025" y="3117475"/>
              <a:ext cx="25" cy="261850"/>
            </a:xfrm>
            <a:custGeom>
              <a:avLst/>
              <a:gdLst/>
              <a:ahLst/>
              <a:cxnLst/>
              <a:rect l="l" t="t" r="r" b="b"/>
              <a:pathLst>
                <a:path w="1" h="10474" fill="none" extrusionOk="0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0"/>
            <p:cNvSpPr/>
            <p:nvPr/>
          </p:nvSpPr>
          <p:spPr>
            <a:xfrm>
              <a:off x="6932875" y="3117475"/>
              <a:ext cx="25" cy="261850"/>
            </a:xfrm>
            <a:custGeom>
              <a:avLst/>
              <a:gdLst/>
              <a:ahLst/>
              <a:cxnLst/>
              <a:rect l="l" t="t" r="r" b="b"/>
              <a:pathLst>
                <a:path w="1" h="10474" fill="none" extrusionOk="0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" name="Google Shape;736;p40"/>
          <p:cNvGrpSpPr/>
          <p:nvPr/>
        </p:nvGrpSpPr>
        <p:grpSpPr>
          <a:xfrm>
            <a:off x="4343145" y="3730594"/>
            <a:ext cx="256416" cy="414535"/>
            <a:chOff x="1988225" y="4286525"/>
            <a:chExt cx="305075" cy="493200"/>
          </a:xfrm>
        </p:grpSpPr>
        <p:sp>
          <p:nvSpPr>
            <p:cNvPr id="737" name="Google Shape;737;p40"/>
            <p:cNvSpPr/>
            <p:nvPr/>
          </p:nvSpPr>
          <p:spPr>
            <a:xfrm>
              <a:off x="2178800" y="4519725"/>
              <a:ext cx="114500" cy="114475"/>
            </a:xfrm>
            <a:custGeom>
              <a:avLst/>
              <a:gdLst/>
              <a:ahLst/>
              <a:cxnLst/>
              <a:rect l="l" t="t" r="r" b="b"/>
              <a:pathLst>
                <a:path w="4580" h="4579" fill="none" extrusionOk="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0"/>
            <p:cNvSpPr/>
            <p:nvPr/>
          </p:nvSpPr>
          <p:spPr>
            <a:xfrm>
              <a:off x="1988225" y="4539200"/>
              <a:ext cx="156500" cy="156500"/>
            </a:xfrm>
            <a:custGeom>
              <a:avLst/>
              <a:gdLst/>
              <a:ahLst/>
              <a:cxnLst/>
              <a:rect l="l" t="t" r="r" b="b"/>
              <a:pathLst>
                <a:path w="6260" h="6260" fill="none" extrusionOk="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0"/>
            <p:cNvSpPr/>
            <p:nvPr/>
          </p:nvSpPr>
          <p:spPr>
            <a:xfrm>
              <a:off x="2042425" y="4286525"/>
              <a:ext cx="239300" cy="236250"/>
            </a:xfrm>
            <a:custGeom>
              <a:avLst/>
              <a:gdLst/>
              <a:ahLst/>
              <a:cxnLst/>
              <a:rect l="l" t="t" r="r" b="b"/>
              <a:pathLst>
                <a:path w="9572" h="9450" fill="none" extrusionOk="0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0"/>
            <p:cNvSpPr/>
            <p:nvPr/>
          </p:nvSpPr>
          <p:spPr>
            <a:xfrm>
              <a:off x="2161750" y="4522750"/>
              <a:ext cx="25" cy="256975"/>
            </a:xfrm>
            <a:custGeom>
              <a:avLst/>
              <a:gdLst/>
              <a:ahLst/>
              <a:cxnLst/>
              <a:rect l="l" t="t" r="r" b="b"/>
              <a:pathLst>
                <a:path w="1" h="10279" fill="none" extrusionOk="0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0"/>
            <p:cNvSpPr/>
            <p:nvPr/>
          </p:nvSpPr>
          <p:spPr>
            <a:xfrm>
              <a:off x="2133750" y="4377850"/>
              <a:ext cx="56050" cy="56025"/>
            </a:xfrm>
            <a:custGeom>
              <a:avLst/>
              <a:gdLst/>
              <a:ahLst/>
              <a:cxnLst/>
              <a:rect l="l" t="t" r="r" b="b"/>
              <a:pathLst>
                <a:path w="2242" h="2241" fill="none" extrusionOk="0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0"/>
            <p:cNvSpPr/>
            <p:nvPr/>
          </p:nvSpPr>
          <p:spPr>
            <a:xfrm>
              <a:off x="2038150" y="4589125"/>
              <a:ext cx="87100" cy="87100"/>
            </a:xfrm>
            <a:custGeom>
              <a:avLst/>
              <a:gdLst/>
              <a:ahLst/>
              <a:cxnLst/>
              <a:rect l="l" t="t" r="r" b="b"/>
              <a:pathLst>
                <a:path w="3484" h="3484" fill="none" extrusionOk="0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0"/>
            <p:cNvSpPr/>
            <p:nvPr/>
          </p:nvSpPr>
          <p:spPr>
            <a:xfrm>
              <a:off x="2194025" y="4564150"/>
              <a:ext cx="54825" cy="54825"/>
            </a:xfrm>
            <a:custGeom>
              <a:avLst/>
              <a:gdLst/>
              <a:ahLst/>
              <a:cxnLst/>
              <a:rect l="l" t="t" r="r" b="b"/>
              <a:pathLst>
                <a:path w="2193" h="2193" fill="none" extrusionOk="0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" name="Google Shape;744;p40"/>
          <p:cNvGrpSpPr/>
          <p:nvPr/>
        </p:nvGrpSpPr>
        <p:grpSpPr>
          <a:xfrm>
            <a:off x="4887137" y="3759759"/>
            <a:ext cx="309640" cy="392030"/>
            <a:chOff x="2635450" y="4321225"/>
            <a:chExt cx="368400" cy="466425"/>
          </a:xfrm>
        </p:grpSpPr>
        <p:sp>
          <p:nvSpPr>
            <p:cNvPr id="745" name="Google Shape;745;p40"/>
            <p:cNvSpPr/>
            <p:nvPr/>
          </p:nvSpPr>
          <p:spPr>
            <a:xfrm>
              <a:off x="2635450" y="4653050"/>
              <a:ext cx="368400" cy="134600"/>
            </a:xfrm>
            <a:custGeom>
              <a:avLst/>
              <a:gdLst/>
              <a:ahLst/>
              <a:cxnLst/>
              <a:rect l="l" t="t" r="r" b="b"/>
              <a:pathLst>
                <a:path w="14736" h="5384" fill="none" extrusionOk="0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0"/>
            <p:cNvSpPr/>
            <p:nvPr/>
          </p:nvSpPr>
          <p:spPr>
            <a:xfrm>
              <a:off x="2819350" y="4321225"/>
              <a:ext cx="25" cy="347075"/>
            </a:xfrm>
            <a:custGeom>
              <a:avLst/>
              <a:gdLst/>
              <a:ahLst/>
              <a:cxnLst/>
              <a:rect l="l" t="t" r="r" b="b"/>
              <a:pathLst>
                <a:path w="1" h="13883" fill="none" extrusionOk="0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0"/>
            <p:cNvSpPr/>
            <p:nvPr/>
          </p:nvSpPr>
          <p:spPr>
            <a:xfrm>
              <a:off x="2835175" y="4328525"/>
              <a:ext cx="114475" cy="114500"/>
            </a:xfrm>
            <a:custGeom>
              <a:avLst/>
              <a:gdLst/>
              <a:ahLst/>
              <a:cxnLst/>
              <a:rect l="l" t="t" r="r" b="b"/>
              <a:pathLst>
                <a:path w="4579" h="4580" fill="none" extrusionOk="0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0"/>
            <p:cNvSpPr/>
            <p:nvPr/>
          </p:nvSpPr>
          <p:spPr>
            <a:xfrm>
              <a:off x="2850400" y="4372975"/>
              <a:ext cx="54825" cy="54825"/>
            </a:xfrm>
            <a:custGeom>
              <a:avLst/>
              <a:gdLst/>
              <a:ahLst/>
              <a:cxnLst/>
              <a:rect l="l" t="t" r="r" b="b"/>
              <a:pathLst>
                <a:path w="2193" h="2193" fill="none" extrusionOk="0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0"/>
            <p:cNvSpPr/>
            <p:nvPr/>
          </p:nvSpPr>
          <p:spPr>
            <a:xfrm>
              <a:off x="2646425" y="4429600"/>
              <a:ext cx="156500" cy="156500"/>
            </a:xfrm>
            <a:custGeom>
              <a:avLst/>
              <a:gdLst/>
              <a:ahLst/>
              <a:cxnLst/>
              <a:rect l="l" t="t" r="r" b="b"/>
              <a:pathLst>
                <a:path w="6260" h="6260" fill="none" extrusionOk="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0"/>
            <p:cNvSpPr/>
            <p:nvPr/>
          </p:nvSpPr>
          <p:spPr>
            <a:xfrm>
              <a:off x="2696350" y="4479525"/>
              <a:ext cx="87100" cy="87100"/>
            </a:xfrm>
            <a:custGeom>
              <a:avLst/>
              <a:gdLst/>
              <a:ahLst/>
              <a:cxnLst/>
              <a:rect l="l" t="t" r="r" b="b"/>
              <a:pathLst>
                <a:path w="3484" h="3484" fill="none" extrusionOk="0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1" name="Google Shape;751;p40"/>
          <p:cNvGrpSpPr/>
          <p:nvPr/>
        </p:nvGrpSpPr>
        <p:grpSpPr>
          <a:xfrm>
            <a:off x="8255546" y="3750030"/>
            <a:ext cx="342882" cy="383835"/>
            <a:chOff x="6643075" y="4309650"/>
            <a:chExt cx="407950" cy="456675"/>
          </a:xfrm>
        </p:grpSpPr>
        <p:sp>
          <p:nvSpPr>
            <p:cNvPr id="752" name="Google Shape;752;p40"/>
            <p:cNvSpPr/>
            <p:nvPr/>
          </p:nvSpPr>
          <p:spPr>
            <a:xfrm>
              <a:off x="6643075" y="4698125"/>
              <a:ext cx="407950" cy="14625"/>
            </a:xfrm>
            <a:custGeom>
              <a:avLst/>
              <a:gdLst/>
              <a:ahLst/>
              <a:cxnLst/>
              <a:rect l="l" t="t" r="r" b="b"/>
              <a:pathLst>
                <a:path w="16318" h="585" fill="none" extrusionOk="0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0"/>
            <p:cNvSpPr/>
            <p:nvPr/>
          </p:nvSpPr>
          <p:spPr>
            <a:xfrm>
              <a:off x="6643075" y="4727350"/>
              <a:ext cx="407950" cy="14625"/>
            </a:xfrm>
            <a:custGeom>
              <a:avLst/>
              <a:gdLst/>
              <a:ahLst/>
              <a:cxnLst/>
              <a:rect l="l" t="t" r="r" b="b"/>
              <a:pathLst>
                <a:path w="16318" h="58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0"/>
            <p:cNvSpPr/>
            <p:nvPr/>
          </p:nvSpPr>
          <p:spPr>
            <a:xfrm>
              <a:off x="6643075" y="4751700"/>
              <a:ext cx="407950" cy="14625"/>
            </a:xfrm>
            <a:custGeom>
              <a:avLst/>
              <a:gdLst/>
              <a:ahLst/>
              <a:cxnLst/>
              <a:rect l="l" t="t" r="r" b="b"/>
              <a:pathLst>
                <a:path w="16318" h="585" fill="none" extrusionOk="0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0"/>
            <p:cNvSpPr/>
            <p:nvPr/>
          </p:nvSpPr>
          <p:spPr>
            <a:xfrm>
              <a:off x="6672900" y="4309650"/>
              <a:ext cx="348900" cy="376300"/>
            </a:xfrm>
            <a:custGeom>
              <a:avLst/>
              <a:gdLst/>
              <a:ahLst/>
              <a:cxnLst/>
              <a:rect l="l" t="t" r="r" b="b"/>
              <a:pathLst>
                <a:path w="13956" h="15052" fill="none" extrusionOk="0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0"/>
            <p:cNvSpPr/>
            <p:nvPr/>
          </p:nvSpPr>
          <p:spPr>
            <a:xfrm>
              <a:off x="6805625" y="4452725"/>
              <a:ext cx="15850" cy="28050"/>
            </a:xfrm>
            <a:custGeom>
              <a:avLst/>
              <a:gdLst/>
              <a:ahLst/>
              <a:cxnLst/>
              <a:rect l="l" t="t" r="r" b="b"/>
              <a:pathLst>
                <a:path w="634" h="1122" fill="none" extrusionOk="0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0"/>
            <p:cNvSpPr/>
            <p:nvPr/>
          </p:nvSpPr>
          <p:spPr>
            <a:xfrm>
              <a:off x="6872600" y="4452725"/>
              <a:ext cx="15875" cy="28050"/>
            </a:xfrm>
            <a:custGeom>
              <a:avLst/>
              <a:gdLst/>
              <a:ahLst/>
              <a:cxnLst/>
              <a:rect l="l" t="t" r="r" b="b"/>
              <a:pathLst>
                <a:path w="635" h="1122" fill="none" extrusionOk="0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0"/>
            <p:cNvSpPr/>
            <p:nvPr/>
          </p:nvSpPr>
          <p:spPr>
            <a:xfrm>
              <a:off x="6709425" y="4414975"/>
              <a:ext cx="275250" cy="54825"/>
            </a:xfrm>
            <a:custGeom>
              <a:avLst/>
              <a:gdLst/>
              <a:ahLst/>
              <a:cxnLst/>
              <a:rect l="l" t="t" r="r" b="b"/>
              <a:pathLst>
                <a:path w="11010" h="2193" fill="none" extrusionOk="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0"/>
            <p:cNvSpPr/>
            <p:nvPr/>
          </p:nvSpPr>
          <p:spPr>
            <a:xfrm>
              <a:off x="6733175" y="4382725"/>
              <a:ext cx="227750" cy="37150"/>
            </a:xfrm>
            <a:custGeom>
              <a:avLst/>
              <a:gdLst/>
              <a:ahLst/>
              <a:cxnLst/>
              <a:rect l="l" t="t" r="r" b="b"/>
              <a:pathLst>
                <a:path w="9110" h="1486" fill="none" extrusionOk="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0"/>
            <p:cNvSpPr/>
            <p:nvPr/>
          </p:nvSpPr>
          <p:spPr>
            <a:xfrm>
              <a:off x="6847025" y="4414975"/>
              <a:ext cx="25" cy="145550"/>
            </a:xfrm>
            <a:custGeom>
              <a:avLst/>
              <a:gdLst/>
              <a:ahLst/>
              <a:cxnLst/>
              <a:rect l="l" t="t" r="r" b="b"/>
              <a:pathLst>
                <a:path w="1" h="5822" fill="none" extrusionOk="0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" name="Google Shape;761;p40"/>
          <p:cNvGrpSpPr/>
          <p:nvPr/>
        </p:nvGrpSpPr>
        <p:grpSpPr>
          <a:xfrm>
            <a:off x="7070819" y="4291984"/>
            <a:ext cx="452420" cy="433992"/>
            <a:chOff x="5233525" y="4954450"/>
            <a:chExt cx="538275" cy="516350"/>
          </a:xfrm>
        </p:grpSpPr>
        <p:sp>
          <p:nvSpPr>
            <p:cNvPr id="762" name="Google Shape;762;p40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0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0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0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0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0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0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0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0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0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0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" name="Google Shape;773;p40"/>
          <p:cNvGrpSpPr/>
          <p:nvPr/>
        </p:nvGrpSpPr>
        <p:grpSpPr>
          <a:xfrm>
            <a:off x="6501738" y="4299654"/>
            <a:ext cx="460615" cy="418653"/>
            <a:chOff x="4556450" y="4963575"/>
            <a:chExt cx="548025" cy="498100"/>
          </a:xfrm>
        </p:grpSpPr>
        <p:sp>
          <p:nvSpPr>
            <p:cNvPr id="774" name="Google Shape;774;p40"/>
            <p:cNvSpPr/>
            <p:nvPr/>
          </p:nvSpPr>
          <p:spPr>
            <a:xfrm>
              <a:off x="4611850" y="5222350"/>
              <a:ext cx="436600" cy="239325"/>
            </a:xfrm>
            <a:custGeom>
              <a:avLst/>
              <a:gdLst/>
              <a:ahLst/>
              <a:cxnLst/>
              <a:rect l="l" t="t" r="r" b="b"/>
              <a:pathLst>
                <a:path w="17464" h="9573" fill="none" extrusionOk="0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0"/>
            <p:cNvSpPr/>
            <p:nvPr/>
          </p:nvSpPr>
          <p:spPr>
            <a:xfrm>
              <a:off x="4612475" y="4963575"/>
              <a:ext cx="435975" cy="125450"/>
            </a:xfrm>
            <a:custGeom>
              <a:avLst/>
              <a:gdLst/>
              <a:ahLst/>
              <a:cxnLst/>
              <a:rect l="l" t="t" r="r" b="b"/>
              <a:pathLst>
                <a:path w="17439" h="5018" fill="none" extrusionOk="0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0"/>
            <p:cNvSpPr/>
            <p:nvPr/>
          </p:nvSpPr>
          <p:spPr>
            <a:xfrm>
              <a:off x="4556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0"/>
            <p:cNvSpPr/>
            <p:nvPr/>
          </p:nvSpPr>
          <p:spPr>
            <a:xfrm>
              <a:off x="4830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0"/>
            <p:cNvSpPr/>
            <p:nvPr/>
          </p:nvSpPr>
          <p:spPr>
            <a:xfrm>
              <a:off x="4830450" y="5213225"/>
              <a:ext cx="25" cy="248450"/>
            </a:xfrm>
            <a:custGeom>
              <a:avLst/>
              <a:gdLst/>
              <a:ahLst/>
              <a:cxnLst/>
              <a:rect l="l" t="t" r="r" b="b"/>
              <a:pathLst>
                <a:path w="1" h="9938" fill="none" extrusionOk="0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40"/>
          <p:cNvGrpSpPr/>
          <p:nvPr/>
        </p:nvGrpSpPr>
        <p:grpSpPr>
          <a:xfrm>
            <a:off x="3119020" y="4390239"/>
            <a:ext cx="445255" cy="246182"/>
            <a:chOff x="531800" y="5071350"/>
            <a:chExt cx="529750" cy="292900"/>
          </a:xfrm>
        </p:grpSpPr>
        <p:sp>
          <p:nvSpPr>
            <p:cNvPr id="780" name="Google Shape;780;p40"/>
            <p:cNvSpPr/>
            <p:nvPr/>
          </p:nvSpPr>
          <p:spPr>
            <a:xfrm>
              <a:off x="632875" y="5077450"/>
              <a:ext cx="272200" cy="185725"/>
            </a:xfrm>
            <a:custGeom>
              <a:avLst/>
              <a:gdLst/>
              <a:ahLst/>
              <a:cxnLst/>
              <a:rect l="l" t="t" r="r" b="b"/>
              <a:pathLst>
                <a:path w="10888" h="7429" fill="none" extrusionOk="0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0"/>
            <p:cNvSpPr/>
            <p:nvPr/>
          </p:nvSpPr>
          <p:spPr>
            <a:xfrm>
              <a:off x="886175" y="5071350"/>
              <a:ext cx="74300" cy="191825"/>
            </a:xfrm>
            <a:custGeom>
              <a:avLst/>
              <a:gdLst/>
              <a:ahLst/>
              <a:cxnLst/>
              <a:rect l="l" t="t" r="r" b="b"/>
              <a:pathLst>
                <a:path w="2972" h="7673" fill="none" extrusionOk="0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0"/>
            <p:cNvSpPr/>
            <p:nvPr/>
          </p:nvSpPr>
          <p:spPr>
            <a:xfrm>
              <a:off x="531800" y="5162075"/>
              <a:ext cx="202175" cy="202175"/>
            </a:xfrm>
            <a:custGeom>
              <a:avLst/>
              <a:gdLst/>
              <a:ahLst/>
              <a:cxnLst/>
              <a:rect l="l" t="t" r="r" b="b"/>
              <a:pathLst>
                <a:path w="8087" h="8087" fill="none" extrusionOk="0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0"/>
            <p:cNvSpPr/>
            <p:nvPr/>
          </p:nvSpPr>
          <p:spPr>
            <a:xfrm>
              <a:off x="859375" y="5162075"/>
              <a:ext cx="202175" cy="202175"/>
            </a:xfrm>
            <a:custGeom>
              <a:avLst/>
              <a:gdLst/>
              <a:ahLst/>
              <a:cxnLst/>
              <a:rect l="l" t="t" r="r" b="b"/>
              <a:pathLst>
                <a:path w="8087" h="8087" fill="none" extrusionOk="0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0"/>
            <p:cNvSpPr/>
            <p:nvPr/>
          </p:nvSpPr>
          <p:spPr>
            <a:xfrm>
              <a:off x="676100" y="5071350"/>
              <a:ext cx="86500" cy="7325"/>
            </a:xfrm>
            <a:custGeom>
              <a:avLst/>
              <a:gdLst/>
              <a:ahLst/>
              <a:cxnLst/>
              <a:rect l="l" t="t" r="r" b="b"/>
              <a:pathLst>
                <a:path w="3460" h="293" fill="none" extrusionOk="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0"/>
            <p:cNvSpPr/>
            <p:nvPr/>
          </p:nvSpPr>
          <p:spPr>
            <a:xfrm>
              <a:off x="941575" y="5244275"/>
              <a:ext cx="37175" cy="37175"/>
            </a:xfrm>
            <a:custGeom>
              <a:avLst/>
              <a:gdLst/>
              <a:ahLst/>
              <a:cxnLst/>
              <a:rect l="l" t="t" r="r" b="b"/>
              <a:pathLst>
                <a:path w="1487" h="1487" fill="none" extrusionOk="0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0"/>
            <p:cNvSpPr/>
            <p:nvPr/>
          </p:nvSpPr>
          <p:spPr>
            <a:xfrm>
              <a:off x="614600" y="5244275"/>
              <a:ext cx="37175" cy="37175"/>
            </a:xfrm>
            <a:custGeom>
              <a:avLst/>
              <a:gdLst/>
              <a:ahLst/>
              <a:cxnLst/>
              <a:rect l="l" t="t" r="r" b="b"/>
              <a:pathLst>
                <a:path w="1487" h="1487" fill="none" extrusionOk="0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7" name="Google Shape;787;p40"/>
          <p:cNvSpPr txBox="1"/>
          <p:nvPr/>
        </p:nvSpPr>
        <p:spPr>
          <a:xfrm>
            <a:off x="173650" y="1557150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SlidesCarnival icons are editable shapes</a:t>
            </a:r>
            <a:r>
              <a:rPr lang="en" sz="9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 sz="9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This means that you can:</a:t>
            </a:r>
            <a:endParaRPr sz="9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Roboto"/>
              <a:buChar char="●"/>
            </a:pPr>
            <a:r>
              <a:rPr lang="en" sz="9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Resize them without losing quality.</a:t>
            </a:r>
            <a:endParaRPr sz="9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Roboto"/>
              <a:buChar char="●"/>
            </a:pPr>
            <a:r>
              <a:rPr lang="en" sz="9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Change line color, width and style.</a:t>
            </a:r>
            <a:endParaRPr sz="9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Isn’t that nice? :)</a:t>
            </a:r>
            <a:endParaRPr sz="9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Examples:</a:t>
            </a:r>
            <a:endParaRPr sz="9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88" name="Google Shape;788;p40"/>
          <p:cNvGrpSpPr/>
          <p:nvPr/>
        </p:nvGrpSpPr>
        <p:grpSpPr>
          <a:xfrm>
            <a:off x="1168970" y="3048475"/>
            <a:ext cx="433992" cy="422729"/>
            <a:chOff x="5916675" y="927975"/>
            <a:chExt cx="516350" cy="502950"/>
          </a:xfrm>
        </p:grpSpPr>
        <p:sp>
          <p:nvSpPr>
            <p:cNvPr id="789" name="Google Shape;789;p40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38100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0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38100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1" name="Google Shape;791;p40"/>
          <p:cNvGrpSpPr/>
          <p:nvPr/>
        </p:nvGrpSpPr>
        <p:grpSpPr>
          <a:xfrm>
            <a:off x="284989" y="3754377"/>
            <a:ext cx="1079481" cy="1051467"/>
            <a:chOff x="5916675" y="927975"/>
            <a:chExt cx="516350" cy="502950"/>
          </a:xfrm>
        </p:grpSpPr>
        <p:sp>
          <p:nvSpPr>
            <p:cNvPr id="792" name="Google Shape;792;p40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0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4" name="Google Shape;794;p40"/>
          <p:cNvGrpSpPr/>
          <p:nvPr/>
        </p:nvGrpSpPr>
        <p:grpSpPr>
          <a:xfrm>
            <a:off x="285132" y="3048475"/>
            <a:ext cx="433992" cy="422729"/>
            <a:chOff x="5916675" y="927975"/>
            <a:chExt cx="516350" cy="502950"/>
          </a:xfrm>
        </p:grpSpPr>
        <p:sp>
          <p:nvSpPr>
            <p:cNvPr id="795" name="Google Shape;795;p40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1217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0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1217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7" name="Google Shape;797;p40"/>
          <p:cNvSpPr/>
          <p:nvPr/>
        </p:nvSpPr>
        <p:spPr>
          <a:xfrm>
            <a:off x="1361130" y="3284853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381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40"/>
          <p:cNvSpPr/>
          <p:nvPr/>
        </p:nvSpPr>
        <p:spPr>
          <a:xfrm>
            <a:off x="477293" y="3284853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40"/>
          <p:cNvSpPr/>
          <p:nvPr/>
        </p:nvSpPr>
        <p:spPr>
          <a:xfrm>
            <a:off x="762828" y="4342390"/>
            <a:ext cx="1000561" cy="565194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1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805" name="Google Shape;805;p41"/>
          <p:cNvSpPr txBox="1"/>
          <p:nvPr/>
        </p:nvSpPr>
        <p:spPr>
          <a:xfrm>
            <a:off x="3306850" y="457075"/>
            <a:ext cx="51663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Now you can use any emoji as an icon!</a:t>
            </a:r>
            <a:endParaRPr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And of course it resizes without losing quality and you can change the color.</a:t>
            </a:r>
            <a:endParaRPr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How? Follow Google instructions </a:t>
            </a:r>
            <a:r>
              <a:rPr lang="en" u="sng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https://twitter.com/googledocs/status/730087240156643328</a:t>
            </a:r>
            <a:endParaRPr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6" name="Google Shape;806;p41"/>
          <p:cNvSpPr txBox="1"/>
          <p:nvPr/>
        </p:nvSpPr>
        <p:spPr>
          <a:xfrm>
            <a:off x="1951100" y="2221850"/>
            <a:ext cx="67350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</a:rPr>
              <a:t> 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7" name="Google Shape;807;p41"/>
          <p:cNvSpPr txBox="1"/>
          <p:nvPr/>
        </p:nvSpPr>
        <p:spPr>
          <a:xfrm>
            <a:off x="1791975" y="475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FF00"/>
                </a:solidFill>
              </a:rPr>
              <a:t>😉</a:t>
            </a:r>
            <a:endParaRPr sz="96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ctrTitle" idx="4294967295"/>
          </p:nvPr>
        </p:nvSpPr>
        <p:spPr>
          <a:xfrm>
            <a:off x="2691650" y="440350"/>
            <a:ext cx="5571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0">
                <a:solidFill>
                  <a:schemeClr val="accent3"/>
                </a:solidFill>
              </a:rPr>
              <a:t>HELLO!</a:t>
            </a:r>
            <a:endParaRPr sz="11000">
              <a:solidFill>
                <a:schemeClr val="accent3"/>
              </a:solidFill>
            </a:endParaRPr>
          </a:p>
        </p:txBody>
      </p:sp>
      <p:sp>
        <p:nvSpPr>
          <p:cNvPr id="76" name="Google Shape;76;p15"/>
          <p:cNvSpPr txBox="1">
            <a:spLocks noGrp="1"/>
          </p:cNvSpPr>
          <p:nvPr>
            <p:ph type="subTitle" idx="4294967295"/>
          </p:nvPr>
        </p:nvSpPr>
        <p:spPr>
          <a:xfrm>
            <a:off x="2796050" y="2232675"/>
            <a:ext cx="5571300" cy="255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/>
              <a:t>I am Jayden Smith</a:t>
            </a:r>
            <a:endParaRPr sz="2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I am here because I love to give presentations. </a:t>
            </a:r>
            <a:endParaRPr sz="24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You can find me at @username</a:t>
            </a:r>
            <a:endParaRPr sz="2400" b="1"/>
          </a:p>
        </p:txBody>
      </p:sp>
      <p:pic>
        <p:nvPicPr>
          <p:cNvPr id="77" name="Google Shape;77;p15" descr="photo-1434030216411-0b793f4b4173.jpg"/>
          <p:cNvPicPr preferRelativeResize="0"/>
          <p:nvPr/>
        </p:nvPicPr>
        <p:blipFill rotWithShape="1">
          <a:blip r:embed="rId3">
            <a:alphaModFix/>
          </a:blip>
          <a:srcRect l="28831" r="30600"/>
          <a:stretch/>
        </p:blipFill>
        <p:spPr>
          <a:xfrm>
            <a:off x="0" y="0"/>
            <a:ext cx="20866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3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ctrTitle"/>
          </p:nvPr>
        </p:nvSpPr>
        <p:spPr>
          <a:xfrm>
            <a:off x="2970175" y="3107350"/>
            <a:ext cx="5792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ubTitle" idx="1"/>
          </p:nvPr>
        </p:nvSpPr>
        <p:spPr>
          <a:xfrm>
            <a:off x="2970175" y="3906852"/>
            <a:ext cx="5792700" cy="7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1784250" y="222075"/>
            <a:ext cx="6549300" cy="26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“Quotations are commonly printed as a means of inspiration and to invoke philosophical thoughts from the reader”</a:t>
            </a:r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2874625" y="275339"/>
            <a:ext cx="5562000" cy="44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3000"/>
              <a:buChar char="▸"/>
            </a:pPr>
            <a:r>
              <a:rPr lang="en"/>
              <a:t>Here you have a list of items</a:t>
            </a:r>
            <a:endParaRPr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Char char="▸"/>
            </a:pPr>
            <a:r>
              <a:rPr lang="en"/>
              <a:t>And some text</a:t>
            </a:r>
            <a:endParaRPr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Char char="▸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ctrTitle" idx="4294967295"/>
          </p:nvPr>
        </p:nvSpPr>
        <p:spPr>
          <a:xfrm>
            <a:off x="1219200" y="25739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BIG CONCEPT</a:t>
            </a:r>
            <a:endParaRPr sz="7200"/>
          </a:p>
        </p:txBody>
      </p:sp>
      <p:sp>
        <p:nvSpPr>
          <p:cNvPr id="104" name="Google Shape;104;p19"/>
          <p:cNvSpPr txBox="1">
            <a:spLocks noGrp="1"/>
          </p:cNvSpPr>
          <p:nvPr>
            <p:ph type="subTitle" idx="4294967295"/>
          </p:nvPr>
        </p:nvSpPr>
        <p:spPr>
          <a:xfrm>
            <a:off x="1264101" y="3716350"/>
            <a:ext cx="6513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Bring the attention of your audience over a key concept using icons or illustrations</a:t>
            </a:r>
            <a:endParaRPr sz="1800"/>
          </a:p>
        </p:txBody>
      </p:sp>
      <p:sp>
        <p:nvSpPr>
          <p:cNvPr id="105" name="Google Shape;105;p19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0B5394"/>
                </a:solidFill>
              </a:rPr>
              <a:t>7</a:t>
            </a:fld>
            <a:endParaRPr>
              <a:solidFill>
                <a:srgbClr val="0B5394"/>
              </a:solidFill>
            </a:endParaRPr>
          </a:p>
        </p:txBody>
      </p:sp>
      <p:sp>
        <p:nvSpPr>
          <p:cNvPr id="106" name="Google Shape;106;p19"/>
          <p:cNvSpPr/>
          <p:nvPr/>
        </p:nvSpPr>
        <p:spPr>
          <a:xfrm>
            <a:off x="1836939" y="988479"/>
            <a:ext cx="317310" cy="302979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19"/>
          <p:cNvGrpSpPr/>
          <p:nvPr/>
        </p:nvGrpSpPr>
        <p:grpSpPr>
          <a:xfrm>
            <a:off x="2391964" y="496450"/>
            <a:ext cx="1426316" cy="1426403"/>
            <a:chOff x="6643075" y="3664250"/>
            <a:chExt cx="407950" cy="407975"/>
          </a:xfrm>
        </p:grpSpPr>
        <p:sp>
          <p:nvSpPr>
            <p:cNvPr id="108" name="Google Shape;108;p19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9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" name="Google Shape;110;p19"/>
          <p:cNvGrpSpPr/>
          <p:nvPr/>
        </p:nvGrpSpPr>
        <p:grpSpPr>
          <a:xfrm>
            <a:off x="1415230" y="1774588"/>
            <a:ext cx="659664" cy="659627"/>
            <a:chOff x="576250" y="4319400"/>
            <a:chExt cx="442075" cy="442050"/>
          </a:xfrm>
        </p:grpSpPr>
        <p:sp>
          <p:nvSpPr>
            <p:cNvPr id="111" name="Google Shape;111;p19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9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9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9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19"/>
          <p:cNvSpPr/>
          <p:nvPr/>
        </p:nvSpPr>
        <p:spPr>
          <a:xfrm rot="6223920">
            <a:off x="3953912" y="935426"/>
            <a:ext cx="317280" cy="302951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9"/>
          <p:cNvSpPr/>
          <p:nvPr/>
        </p:nvSpPr>
        <p:spPr>
          <a:xfrm>
            <a:off x="2746847" y="2045899"/>
            <a:ext cx="250224" cy="238923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body" idx="1"/>
          </p:nvPr>
        </p:nvSpPr>
        <p:spPr>
          <a:xfrm>
            <a:off x="2544225" y="297367"/>
            <a:ext cx="2981400" cy="46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body" idx="2"/>
          </p:nvPr>
        </p:nvSpPr>
        <p:spPr>
          <a:xfrm>
            <a:off x="5705276" y="297367"/>
            <a:ext cx="2981400" cy="46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>
            <a:spLocks noGrp="1"/>
          </p:cNvSpPr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30" name="Google Shape;130;p21"/>
          <p:cNvSpPr txBox="1">
            <a:spLocks noGrp="1"/>
          </p:cNvSpPr>
          <p:nvPr>
            <p:ph type="body" idx="1"/>
          </p:nvPr>
        </p:nvSpPr>
        <p:spPr>
          <a:xfrm>
            <a:off x="2445100" y="275350"/>
            <a:ext cx="2066100" cy="46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31" name="Google Shape;131;p21"/>
          <p:cNvSpPr txBox="1">
            <a:spLocks noGrp="1"/>
          </p:cNvSpPr>
          <p:nvPr>
            <p:ph type="body" idx="2"/>
          </p:nvPr>
        </p:nvSpPr>
        <p:spPr>
          <a:xfrm>
            <a:off x="4617100" y="275350"/>
            <a:ext cx="2066100" cy="46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32" name="Google Shape;132;p21"/>
          <p:cNvSpPr txBox="1">
            <a:spLocks noGrp="1"/>
          </p:cNvSpPr>
          <p:nvPr>
            <p:ph type="body" idx="3"/>
          </p:nvPr>
        </p:nvSpPr>
        <p:spPr>
          <a:xfrm>
            <a:off x="6789100" y="275350"/>
            <a:ext cx="2066100" cy="46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sldNum" idx="12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emelia template">
  <a:themeElements>
    <a:clrScheme name="Custom 347">
      <a:dk1>
        <a:srgbClr val="073763"/>
      </a:dk1>
      <a:lt1>
        <a:srgbClr val="FFFFFF"/>
      </a:lt1>
      <a:dk2>
        <a:srgbClr val="3F4247"/>
      </a:dk2>
      <a:lt2>
        <a:srgbClr val="CFD9E1"/>
      </a:lt2>
      <a:accent1>
        <a:srgbClr val="6FA8DC"/>
      </a:accent1>
      <a:accent2>
        <a:srgbClr val="0B5394"/>
      </a:accent2>
      <a:accent3>
        <a:srgbClr val="9FC5E8"/>
      </a:accent3>
      <a:accent4>
        <a:srgbClr val="CFD9E1"/>
      </a:accent4>
      <a:accent5>
        <a:srgbClr val="A1EFFF"/>
      </a:accent5>
      <a:accent6>
        <a:srgbClr val="5AB1C9"/>
      </a:accent6>
      <a:hlink>
        <a:srgbClr val="0B539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1070</Words>
  <Application>Microsoft Office PowerPoint</Application>
  <PresentationFormat>Presentación en pantalla (16:9)</PresentationFormat>
  <Paragraphs>172</Paragraphs>
  <Slides>29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Roboto</vt:lpstr>
      <vt:lpstr>Calibri</vt:lpstr>
      <vt:lpstr>Montserrat</vt:lpstr>
      <vt:lpstr>Arial</vt:lpstr>
      <vt:lpstr>Aemelia template</vt:lpstr>
      <vt:lpstr>THIS IS YOUR PRESENTATION TITLE</vt:lpstr>
      <vt:lpstr>INSTRUCTIONS FOR USE</vt:lpstr>
      <vt:lpstr>HELLO!</vt:lpstr>
      <vt:lpstr>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</vt:lpstr>
      <vt:lpstr>USE DIAGRAMS TO EXPLAIN IDEAS</vt:lpstr>
      <vt:lpstr>OR DIAGRAMS TO EXPLAIN COMPLEX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eduardo</cp:lastModifiedBy>
  <cp:revision>1</cp:revision>
  <dcterms:modified xsi:type="dcterms:W3CDTF">2025-11-06T10:46:45Z</dcterms:modified>
</cp:coreProperties>
</file>