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Lobster Two"/>
      <p:bold r:id="rId29"/>
      <p:boldItalic r:id="rId30"/>
    </p:embeddedFont>
    <p:embeddedFont>
      <p:font typeface="Poppins"/>
      <p:regular r:id="rId31"/>
      <p:bold r:id="rId32"/>
      <p:italic r:id="rId33"/>
      <p:boldItalic r:id="rId34"/>
    </p:embeddedFont>
    <p:embeddedFont>
      <p:font typeface="Lato"/>
      <p:regular r:id="rId35"/>
      <p:bold r:id="rId36"/>
      <p:italic r:id="rId37"/>
      <p:boldItalic r:id="rId38"/>
    </p:embeddedFont>
    <p:embeddedFont>
      <p:font typeface="Montserrat"/>
      <p:regular r:id="rId39"/>
      <p:bold r:id="rId40"/>
      <p:italic r:id="rId41"/>
      <p:boldItalic r:id="rId42"/>
    </p:embeddedFont>
    <p:embeddedFont>
      <p:font typeface="Inter"/>
      <p:regular r:id="rId43"/>
      <p:bold r:id="rId44"/>
    </p:embeddedFont>
    <p:embeddedFont>
      <p:font typeface="Poppins SemiBold"/>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iFYa+QEvjRFH5uI6xB/2DgrH583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42" Type="http://schemas.openxmlformats.org/officeDocument/2006/relationships/font" Target="fonts/Montserrat-boldItalic.fntdata"/><Relationship Id="rId41" Type="http://schemas.openxmlformats.org/officeDocument/2006/relationships/font" Target="fonts/Montserrat-italic.fntdata"/><Relationship Id="rId44" Type="http://schemas.openxmlformats.org/officeDocument/2006/relationships/font" Target="fonts/Inter-bold.fntdata"/><Relationship Id="rId43" Type="http://schemas.openxmlformats.org/officeDocument/2006/relationships/font" Target="fonts/Inter-regular.fntdata"/><Relationship Id="rId46" Type="http://schemas.openxmlformats.org/officeDocument/2006/relationships/font" Target="fonts/PoppinsSemiBold-bold.fntdata"/><Relationship Id="rId45" Type="http://schemas.openxmlformats.org/officeDocument/2006/relationships/font" Target="fonts/PoppinsSemiBold-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boldItalic.fntdata"/><Relationship Id="rId47" Type="http://schemas.openxmlformats.org/officeDocument/2006/relationships/font" Target="fonts/PoppinsSemiBold-italic.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regular.fntdata"/><Relationship Id="rId30" Type="http://schemas.openxmlformats.org/officeDocument/2006/relationships/font" Target="fonts/LobsterTwo-boldItalic.fntdata"/><Relationship Id="rId33" Type="http://schemas.openxmlformats.org/officeDocument/2006/relationships/font" Target="fonts/Poppins-italic.fntdata"/><Relationship Id="rId32" Type="http://schemas.openxmlformats.org/officeDocument/2006/relationships/font" Target="fonts/Poppins-bold.fntdata"/><Relationship Id="rId35" Type="http://schemas.openxmlformats.org/officeDocument/2006/relationships/font" Target="fonts/Lato-regular.fntdata"/><Relationship Id="rId34" Type="http://schemas.openxmlformats.org/officeDocument/2006/relationships/font" Target="fonts/Poppins-boldItalic.fntdata"/><Relationship Id="rId37" Type="http://schemas.openxmlformats.org/officeDocument/2006/relationships/font" Target="fonts/Lato-italic.fntdata"/><Relationship Id="rId36" Type="http://schemas.openxmlformats.org/officeDocument/2006/relationships/font" Target="fonts/Lato-bold.fntdata"/><Relationship Id="rId39" Type="http://schemas.openxmlformats.org/officeDocument/2006/relationships/font" Target="fonts/Montserrat-regular.fntdata"/><Relationship Id="rId38" Type="http://schemas.openxmlformats.org/officeDocument/2006/relationships/font" Target="fonts/Lato-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font" Target="fonts/LobsterTwo-bold.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 name="Google Shape;3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 name="Google Shape;3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 name="Google Shape;4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 name="Google Shape;4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4.png"/><Relationship Id="rId13" Type="http://schemas.openxmlformats.org/officeDocument/2006/relationships/image" Target="../media/image10.png"/><Relationship Id="rId12"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17.png"/><Relationship Id="rId5" Type="http://schemas.openxmlformats.org/officeDocument/2006/relationships/image" Target="../media/image64.png"/><Relationship Id="rId6" Type="http://schemas.openxmlformats.org/officeDocument/2006/relationships/image" Target="../media/image21.png"/><Relationship Id="rId7" Type="http://schemas.openxmlformats.org/officeDocument/2006/relationships/image" Target="../media/image3.png"/><Relationship Id="rId8" Type="http://schemas.openxmlformats.org/officeDocument/2006/relationships/image" Target="../media/image18.png"/></Relationships>
</file>

<file path=ppt/slides/_rels/slide10.xml.rels><?xml version="1.0" encoding="UTF-8" standalone="yes"?><Relationships xmlns="http://schemas.openxmlformats.org/package/2006/relationships"><Relationship Id="rId10"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9.png"/><Relationship Id="rId4" Type="http://schemas.openxmlformats.org/officeDocument/2006/relationships/image" Target="../media/image76.png"/><Relationship Id="rId9" Type="http://schemas.openxmlformats.org/officeDocument/2006/relationships/image" Target="../media/image71.png"/><Relationship Id="rId5" Type="http://schemas.openxmlformats.org/officeDocument/2006/relationships/image" Target="../media/image65.png"/><Relationship Id="rId6" Type="http://schemas.openxmlformats.org/officeDocument/2006/relationships/image" Target="../media/image75.png"/><Relationship Id="rId7" Type="http://schemas.openxmlformats.org/officeDocument/2006/relationships/image" Target="../media/image17.png"/><Relationship Id="rId8" Type="http://schemas.openxmlformats.org/officeDocument/2006/relationships/image" Target="../media/image61.png"/></Relationships>
</file>

<file path=ppt/slides/_rels/slide11.xml.rels><?xml version="1.0" encoding="UTF-8" standalone="yes"?><Relationships xmlns="http://schemas.openxmlformats.org/package/2006/relationships"><Relationship Id="rId20" Type="http://schemas.openxmlformats.org/officeDocument/2006/relationships/image" Target="../media/image72.png"/><Relationship Id="rId11" Type="http://schemas.openxmlformats.org/officeDocument/2006/relationships/image" Target="../media/image17.png"/><Relationship Id="rId22" Type="http://schemas.openxmlformats.org/officeDocument/2006/relationships/image" Target="../media/image104.png"/><Relationship Id="rId10" Type="http://schemas.openxmlformats.org/officeDocument/2006/relationships/image" Target="../media/image94.png"/><Relationship Id="rId21" Type="http://schemas.openxmlformats.org/officeDocument/2006/relationships/image" Target="../media/image100.png"/><Relationship Id="rId13" Type="http://schemas.openxmlformats.org/officeDocument/2006/relationships/image" Target="../media/image90.png"/><Relationship Id="rId24" Type="http://schemas.openxmlformats.org/officeDocument/2006/relationships/image" Target="../media/image113.png"/><Relationship Id="rId12" Type="http://schemas.openxmlformats.org/officeDocument/2006/relationships/image" Target="../media/image84.png"/><Relationship Id="rId23"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62.png"/><Relationship Id="rId9" Type="http://schemas.openxmlformats.org/officeDocument/2006/relationships/image" Target="../media/image51.png"/><Relationship Id="rId15" Type="http://schemas.openxmlformats.org/officeDocument/2006/relationships/image" Target="../media/image92.png"/><Relationship Id="rId14" Type="http://schemas.openxmlformats.org/officeDocument/2006/relationships/image" Target="../media/image78.png"/><Relationship Id="rId17" Type="http://schemas.openxmlformats.org/officeDocument/2006/relationships/image" Target="../media/image69.png"/><Relationship Id="rId16" Type="http://schemas.openxmlformats.org/officeDocument/2006/relationships/image" Target="../media/image106.png"/><Relationship Id="rId5" Type="http://schemas.openxmlformats.org/officeDocument/2006/relationships/image" Target="../media/image45.png"/><Relationship Id="rId19" Type="http://schemas.openxmlformats.org/officeDocument/2006/relationships/image" Target="../media/image101.png"/><Relationship Id="rId6" Type="http://schemas.openxmlformats.org/officeDocument/2006/relationships/image" Target="../media/image54.png"/><Relationship Id="rId18" Type="http://schemas.openxmlformats.org/officeDocument/2006/relationships/image" Target="../media/image82.png"/><Relationship Id="rId7" Type="http://schemas.openxmlformats.org/officeDocument/2006/relationships/image" Target="../media/image52.png"/><Relationship Id="rId8"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39.png"/><Relationship Id="rId9" Type="http://schemas.openxmlformats.org/officeDocument/2006/relationships/image" Target="../media/image117.png"/><Relationship Id="rId5" Type="http://schemas.openxmlformats.org/officeDocument/2006/relationships/image" Target="../media/image26.png"/><Relationship Id="rId6" Type="http://schemas.openxmlformats.org/officeDocument/2006/relationships/image" Target="../media/image32.png"/><Relationship Id="rId7" Type="http://schemas.openxmlformats.org/officeDocument/2006/relationships/image" Target="../media/image17.png"/><Relationship Id="rId8" Type="http://schemas.openxmlformats.org/officeDocument/2006/relationships/image" Target="../media/image1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48.png"/><Relationship Id="rId5" Type="http://schemas.openxmlformats.org/officeDocument/2006/relationships/image" Target="../media/image42.png"/><Relationship Id="rId6" Type="http://schemas.openxmlformats.org/officeDocument/2006/relationships/image" Target="../media/image17.png"/></Relationships>
</file>

<file path=ppt/slides/_rels/slide15.xml.rels><?xml version="1.0" encoding="UTF-8" standalone="yes"?><Relationships xmlns="http://schemas.openxmlformats.org/package/2006/relationships"><Relationship Id="rId20" Type="http://schemas.openxmlformats.org/officeDocument/2006/relationships/image" Target="../media/image139.png"/><Relationship Id="rId22" Type="http://schemas.openxmlformats.org/officeDocument/2006/relationships/image" Target="../media/image133.png"/><Relationship Id="rId21" Type="http://schemas.openxmlformats.org/officeDocument/2006/relationships/image" Target="../media/image124.png"/><Relationship Id="rId24" Type="http://schemas.openxmlformats.org/officeDocument/2006/relationships/image" Target="../media/image137.png"/><Relationship Id="rId23"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3.png"/><Relationship Id="rId4" Type="http://schemas.openxmlformats.org/officeDocument/2006/relationships/image" Target="../media/image62.png"/><Relationship Id="rId9" Type="http://schemas.openxmlformats.org/officeDocument/2006/relationships/image" Target="../media/image131.png"/><Relationship Id="rId26" Type="http://schemas.openxmlformats.org/officeDocument/2006/relationships/image" Target="../media/image130.png"/><Relationship Id="rId25" Type="http://schemas.openxmlformats.org/officeDocument/2006/relationships/image" Target="../media/image128.png"/><Relationship Id="rId28" Type="http://schemas.openxmlformats.org/officeDocument/2006/relationships/image" Target="../media/image136.png"/><Relationship Id="rId27" Type="http://schemas.openxmlformats.org/officeDocument/2006/relationships/image" Target="../media/image145.png"/><Relationship Id="rId5" Type="http://schemas.openxmlformats.org/officeDocument/2006/relationships/image" Target="../media/image45.png"/><Relationship Id="rId6" Type="http://schemas.openxmlformats.org/officeDocument/2006/relationships/image" Target="../media/image54.png"/><Relationship Id="rId29" Type="http://schemas.openxmlformats.org/officeDocument/2006/relationships/image" Target="../media/image135.png"/><Relationship Id="rId7" Type="http://schemas.openxmlformats.org/officeDocument/2006/relationships/image" Target="../media/image52.png"/><Relationship Id="rId8" Type="http://schemas.openxmlformats.org/officeDocument/2006/relationships/image" Target="../media/image123.png"/><Relationship Id="rId31" Type="http://schemas.openxmlformats.org/officeDocument/2006/relationships/image" Target="../media/image138.png"/><Relationship Id="rId30" Type="http://schemas.openxmlformats.org/officeDocument/2006/relationships/image" Target="../media/image141.png"/><Relationship Id="rId11" Type="http://schemas.openxmlformats.org/officeDocument/2006/relationships/image" Target="../media/image17.png"/><Relationship Id="rId33" Type="http://schemas.openxmlformats.org/officeDocument/2006/relationships/image" Target="../media/image144.png"/><Relationship Id="rId10" Type="http://schemas.openxmlformats.org/officeDocument/2006/relationships/image" Target="../media/image94.png"/><Relationship Id="rId32" Type="http://schemas.openxmlformats.org/officeDocument/2006/relationships/image" Target="../media/image175.png"/><Relationship Id="rId13" Type="http://schemas.openxmlformats.org/officeDocument/2006/relationships/image" Target="../media/image107.png"/><Relationship Id="rId35" Type="http://schemas.openxmlformats.org/officeDocument/2006/relationships/image" Target="../media/image154.png"/><Relationship Id="rId12" Type="http://schemas.openxmlformats.org/officeDocument/2006/relationships/image" Target="../media/image126.png"/><Relationship Id="rId34" Type="http://schemas.openxmlformats.org/officeDocument/2006/relationships/image" Target="../media/image165.png"/><Relationship Id="rId15" Type="http://schemas.openxmlformats.org/officeDocument/2006/relationships/image" Target="../media/image110.png"/><Relationship Id="rId14" Type="http://schemas.openxmlformats.org/officeDocument/2006/relationships/image" Target="../media/image111.png"/><Relationship Id="rId17" Type="http://schemas.openxmlformats.org/officeDocument/2006/relationships/image" Target="../media/image121.png"/><Relationship Id="rId16" Type="http://schemas.openxmlformats.org/officeDocument/2006/relationships/image" Target="../media/image109.png"/><Relationship Id="rId19" Type="http://schemas.openxmlformats.org/officeDocument/2006/relationships/image" Target="../media/image112.png"/><Relationship Id="rId18" Type="http://schemas.openxmlformats.org/officeDocument/2006/relationships/image" Target="../media/image1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39.png"/><Relationship Id="rId9" Type="http://schemas.openxmlformats.org/officeDocument/2006/relationships/image" Target="../media/image193.png"/><Relationship Id="rId5" Type="http://schemas.openxmlformats.org/officeDocument/2006/relationships/image" Target="../media/image26.png"/><Relationship Id="rId6" Type="http://schemas.openxmlformats.org/officeDocument/2006/relationships/image" Target="../media/image32.png"/><Relationship Id="rId7" Type="http://schemas.openxmlformats.org/officeDocument/2006/relationships/image" Target="../media/image17.png"/><Relationship Id="rId8" Type="http://schemas.openxmlformats.org/officeDocument/2006/relationships/image" Target="../media/image1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48.png"/><Relationship Id="rId9" Type="http://schemas.openxmlformats.org/officeDocument/2006/relationships/image" Target="../media/image191.png"/><Relationship Id="rId5" Type="http://schemas.openxmlformats.org/officeDocument/2006/relationships/image" Target="../media/image42.png"/><Relationship Id="rId6" Type="http://schemas.openxmlformats.org/officeDocument/2006/relationships/image" Target="../media/image217.png"/><Relationship Id="rId7" Type="http://schemas.openxmlformats.org/officeDocument/2006/relationships/image" Target="../media/image17.png"/><Relationship Id="rId8" Type="http://schemas.openxmlformats.org/officeDocument/2006/relationships/image" Target="../media/image1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7.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7.png"/><Relationship Id="rId4" Type="http://schemas.openxmlformats.org/officeDocument/2006/relationships/image" Target="../media/image39.png"/><Relationship Id="rId5" Type="http://schemas.openxmlformats.org/officeDocument/2006/relationships/image" Target="../media/image26.png"/><Relationship Id="rId6" Type="http://schemas.openxmlformats.org/officeDocument/2006/relationships/image" Target="../media/image32.png"/><Relationship Id="rId7" Type="http://schemas.openxmlformats.org/officeDocument/2006/relationships/image" Target="../media/image17.png"/><Relationship Id="rId8" Type="http://schemas.openxmlformats.org/officeDocument/2006/relationships/image" Target="../media/image20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7.png"/><Relationship Id="rId6"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48.png"/><Relationship Id="rId5" Type="http://schemas.openxmlformats.org/officeDocument/2006/relationships/image" Target="../media/image42.png"/><Relationship Id="rId6" Type="http://schemas.openxmlformats.org/officeDocument/2006/relationships/image" Target="../media/image17.png"/><Relationship Id="rId7" Type="http://schemas.openxmlformats.org/officeDocument/2006/relationships/image" Target="../media/image18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3.png"/><Relationship Id="rId4" Type="http://schemas.openxmlformats.org/officeDocument/2006/relationships/image" Target="../media/image62.png"/><Relationship Id="rId9" Type="http://schemas.openxmlformats.org/officeDocument/2006/relationships/image" Target="../media/image131.png"/><Relationship Id="rId5" Type="http://schemas.openxmlformats.org/officeDocument/2006/relationships/image" Target="../media/image45.png"/><Relationship Id="rId6" Type="http://schemas.openxmlformats.org/officeDocument/2006/relationships/image" Target="../media/image54.png"/><Relationship Id="rId7" Type="http://schemas.openxmlformats.org/officeDocument/2006/relationships/image" Target="../media/image52.png"/><Relationship Id="rId8" Type="http://schemas.openxmlformats.org/officeDocument/2006/relationships/image" Target="../media/image123.png"/><Relationship Id="rId11" Type="http://schemas.openxmlformats.org/officeDocument/2006/relationships/image" Target="../media/image17.png"/><Relationship Id="rId10" Type="http://schemas.openxmlformats.org/officeDocument/2006/relationships/image" Target="../media/image94.png"/><Relationship Id="rId13" Type="http://schemas.openxmlformats.org/officeDocument/2006/relationships/image" Target="../media/image72.png"/><Relationship Id="rId12" Type="http://schemas.openxmlformats.org/officeDocument/2006/relationships/image" Target="../media/image177.png"/><Relationship Id="rId14" Type="http://schemas.openxmlformats.org/officeDocument/2006/relationships/image" Target="../media/image2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39.png"/><Relationship Id="rId9" Type="http://schemas.openxmlformats.org/officeDocument/2006/relationships/image" Target="../media/image224.png"/><Relationship Id="rId5" Type="http://schemas.openxmlformats.org/officeDocument/2006/relationships/image" Target="../media/image26.png"/><Relationship Id="rId6" Type="http://schemas.openxmlformats.org/officeDocument/2006/relationships/image" Target="../media/image32.png"/><Relationship Id="rId7" Type="http://schemas.openxmlformats.org/officeDocument/2006/relationships/image" Target="../media/image17.png"/><Relationship Id="rId8" Type="http://schemas.openxmlformats.org/officeDocument/2006/relationships/image" Target="../media/image194.png"/><Relationship Id="rId10" Type="http://schemas.openxmlformats.org/officeDocument/2006/relationships/image" Target="../media/image222.png"/></Relationships>
</file>

<file path=ppt/slides/_rels/slide23.xml.rels><?xml version="1.0" encoding="UTF-8" standalone="yes"?><Relationships xmlns="http://schemas.openxmlformats.org/package/2006/relationships"><Relationship Id="rId20" Type="http://schemas.openxmlformats.org/officeDocument/2006/relationships/image" Target="../media/image212.png"/><Relationship Id="rId22" Type="http://schemas.openxmlformats.org/officeDocument/2006/relationships/image" Target="../media/image208.png"/><Relationship Id="rId21" Type="http://schemas.openxmlformats.org/officeDocument/2006/relationships/image" Target="../media/image221.png"/><Relationship Id="rId24" Type="http://schemas.openxmlformats.org/officeDocument/2006/relationships/image" Target="../media/image213.png"/><Relationship Id="rId23" Type="http://schemas.openxmlformats.org/officeDocument/2006/relationships/image" Target="../media/image204.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62.png"/><Relationship Id="rId9" Type="http://schemas.openxmlformats.org/officeDocument/2006/relationships/image" Target="../media/image131.png"/><Relationship Id="rId26" Type="http://schemas.openxmlformats.org/officeDocument/2006/relationships/image" Target="../media/image229.png"/><Relationship Id="rId25" Type="http://schemas.openxmlformats.org/officeDocument/2006/relationships/image" Target="../media/image214.png"/><Relationship Id="rId27" Type="http://schemas.openxmlformats.org/officeDocument/2006/relationships/hyperlink" Target="https://eatemp.com/powerpoint-org-chart-template/" TargetMode="External"/><Relationship Id="rId5" Type="http://schemas.openxmlformats.org/officeDocument/2006/relationships/image" Target="../media/image45.png"/><Relationship Id="rId6" Type="http://schemas.openxmlformats.org/officeDocument/2006/relationships/image" Target="../media/image54.png"/><Relationship Id="rId7" Type="http://schemas.openxmlformats.org/officeDocument/2006/relationships/image" Target="../media/image52.png"/><Relationship Id="rId8" Type="http://schemas.openxmlformats.org/officeDocument/2006/relationships/image" Target="../media/image123.png"/><Relationship Id="rId11" Type="http://schemas.openxmlformats.org/officeDocument/2006/relationships/image" Target="../media/image17.png"/><Relationship Id="rId10" Type="http://schemas.openxmlformats.org/officeDocument/2006/relationships/image" Target="../media/image94.png"/><Relationship Id="rId13" Type="http://schemas.openxmlformats.org/officeDocument/2006/relationships/image" Target="../media/image202.png"/><Relationship Id="rId12" Type="http://schemas.openxmlformats.org/officeDocument/2006/relationships/image" Target="../media/image220.png"/><Relationship Id="rId15" Type="http://schemas.openxmlformats.org/officeDocument/2006/relationships/image" Target="../media/image197.png"/><Relationship Id="rId14" Type="http://schemas.openxmlformats.org/officeDocument/2006/relationships/image" Target="../media/image195.png"/><Relationship Id="rId17" Type="http://schemas.openxmlformats.org/officeDocument/2006/relationships/image" Target="../media/image199.png"/><Relationship Id="rId16" Type="http://schemas.openxmlformats.org/officeDocument/2006/relationships/image" Target="../media/image200.png"/><Relationship Id="rId19" Type="http://schemas.openxmlformats.org/officeDocument/2006/relationships/image" Target="../media/image196.png"/><Relationship Id="rId18" Type="http://schemas.openxmlformats.org/officeDocument/2006/relationships/image" Target="../media/image20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3.png"/><Relationship Id="rId4" Type="http://schemas.openxmlformats.org/officeDocument/2006/relationships/image" Target="../media/image216.png"/><Relationship Id="rId5" Type="http://schemas.openxmlformats.org/officeDocument/2006/relationships/image" Target="../media/image219.png"/><Relationship Id="rId6" Type="http://schemas.openxmlformats.org/officeDocument/2006/relationships/image" Target="../media/image17.png"/><Relationship Id="rId7" Type="http://schemas.openxmlformats.org/officeDocument/2006/relationships/hyperlink" Target="https://unsplash.com/" TargetMode="External"/><Relationship Id="rId8" Type="http://schemas.openxmlformats.org/officeDocument/2006/relationships/image" Target="../media/image2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24.png"/><Relationship Id="rId5" Type="http://schemas.openxmlformats.org/officeDocument/2006/relationships/image" Target="../media/image39.png"/><Relationship Id="rId6" Type="http://schemas.openxmlformats.org/officeDocument/2006/relationships/image" Target="../media/image26.png"/><Relationship Id="rId7"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50.png"/><Relationship Id="rId5" Type="http://schemas.openxmlformats.org/officeDocument/2006/relationships/image" Target="../media/image34.png"/><Relationship Id="rId6" Type="http://schemas.openxmlformats.org/officeDocument/2006/relationships/image" Target="../media/image25.png"/><Relationship Id="rId7" Type="http://schemas.openxmlformats.org/officeDocument/2006/relationships/image" Target="../media/image29.png"/></Relationships>
</file>

<file path=ppt/slides/_rels/slide6.xml.rels><?xml version="1.0" encoding="UTF-8" standalone="yes"?><Relationships xmlns="http://schemas.openxmlformats.org/package/2006/relationships"><Relationship Id="rId10"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48.png"/><Relationship Id="rId5" Type="http://schemas.openxmlformats.org/officeDocument/2006/relationships/image" Target="../media/image37.png"/><Relationship Id="rId6" Type="http://schemas.openxmlformats.org/officeDocument/2006/relationships/image" Target="../media/image35.png"/><Relationship Id="rId7" Type="http://schemas.openxmlformats.org/officeDocument/2006/relationships/image" Target="../media/image38.png"/><Relationship Id="rId8"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39.png"/><Relationship Id="rId5" Type="http://schemas.openxmlformats.org/officeDocument/2006/relationships/image" Target="../media/image26.png"/><Relationship Id="rId6" Type="http://schemas.openxmlformats.org/officeDocument/2006/relationships/image" Target="../media/image32.png"/><Relationship Id="rId7" Type="http://schemas.openxmlformats.org/officeDocument/2006/relationships/image" Target="../media/image17.png"/><Relationship Id="rId8" Type="http://schemas.openxmlformats.org/officeDocument/2006/relationships/image" Target="../media/image66.png"/></Relationships>
</file>

<file path=ppt/slides/_rels/slide9.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94.png"/><Relationship Id="rId13" Type="http://schemas.openxmlformats.org/officeDocument/2006/relationships/image" Target="../media/image58.png"/><Relationship Id="rId12"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3.png"/><Relationship Id="rId4" Type="http://schemas.openxmlformats.org/officeDocument/2006/relationships/image" Target="../media/image62.png"/><Relationship Id="rId9" Type="http://schemas.openxmlformats.org/officeDocument/2006/relationships/image" Target="../media/image51.png"/><Relationship Id="rId14" Type="http://schemas.openxmlformats.org/officeDocument/2006/relationships/image" Target="../media/image60.png"/><Relationship Id="rId5" Type="http://schemas.openxmlformats.org/officeDocument/2006/relationships/image" Target="../media/image45.png"/><Relationship Id="rId6" Type="http://schemas.openxmlformats.org/officeDocument/2006/relationships/image" Target="../media/image54.png"/><Relationship Id="rId7" Type="http://schemas.openxmlformats.org/officeDocument/2006/relationships/image" Target="../media/image52.png"/><Relationship Id="rId8"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10198100"/>
            <a:ext cx="2669160" cy="35179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21376772" y="0"/>
            <a:ext cx="2669160" cy="3117530"/>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21567296" y="10515600"/>
            <a:ext cx="2669160" cy="3200400"/>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0" y="0"/>
            <a:ext cx="2478636" cy="2800030"/>
          </a:xfrm>
          <a:prstGeom prst="rect">
            <a:avLst/>
          </a:prstGeom>
          <a:noFill/>
          <a:ln>
            <a:noFill/>
          </a:ln>
        </p:spPr>
      </p:pic>
      <p:pic>
        <p:nvPicPr>
          <p:cNvPr descr=" " id="20" name="Google Shape;20;p1"/>
          <p:cNvPicPr preferRelativeResize="0"/>
          <p:nvPr/>
        </p:nvPicPr>
        <p:blipFill rotWithShape="1">
          <a:blip r:embed="rId7">
            <a:alphaModFix/>
          </a:blip>
          <a:srcRect b="0" l="0" r="0" t="0"/>
          <a:stretch/>
        </p:blipFill>
        <p:spPr>
          <a:xfrm>
            <a:off x="1994149" y="3111500"/>
            <a:ext cx="8776797" cy="8496300"/>
          </a:xfrm>
          <a:prstGeom prst="rect">
            <a:avLst/>
          </a:prstGeom>
          <a:noFill/>
          <a:ln>
            <a:noFill/>
          </a:ln>
        </p:spPr>
      </p:pic>
      <p:pic>
        <p:nvPicPr>
          <p:cNvPr descr=" " id="21" name="Google Shape;21;p1"/>
          <p:cNvPicPr preferRelativeResize="0"/>
          <p:nvPr/>
        </p:nvPicPr>
        <p:blipFill rotWithShape="1">
          <a:blip r:embed="rId8">
            <a:alphaModFix/>
          </a:blip>
          <a:srcRect b="0" l="0" r="0" t="0"/>
          <a:stretch/>
        </p:blipFill>
        <p:spPr>
          <a:xfrm>
            <a:off x="12523765" y="3111500"/>
            <a:ext cx="8776797" cy="8496300"/>
          </a:xfrm>
          <a:prstGeom prst="rect">
            <a:avLst/>
          </a:prstGeom>
          <a:noFill/>
          <a:ln>
            <a:noFill/>
          </a:ln>
        </p:spPr>
      </p:pic>
      <p:sp>
        <p:nvSpPr>
          <p:cNvPr id="22" name="Google Shape;22;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p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24" name="Google Shape;24;p1"/>
          <p:cNvPicPr preferRelativeResize="0"/>
          <p:nvPr/>
        </p:nvPicPr>
        <p:blipFill rotWithShape="1">
          <a:blip r:embed="rId10">
            <a:alphaModFix/>
          </a:blip>
          <a:srcRect b="0" l="0" r="0" t="0"/>
          <a:stretch/>
        </p:blipFill>
        <p:spPr>
          <a:xfrm>
            <a:off x="6515914" y="1181100"/>
            <a:ext cx="11355219" cy="11353800"/>
          </a:xfrm>
          <a:prstGeom prst="rect">
            <a:avLst/>
          </a:prstGeom>
          <a:noFill/>
          <a:ln>
            <a:noFill/>
          </a:ln>
        </p:spPr>
      </p:pic>
      <p:sp>
        <p:nvSpPr>
          <p:cNvPr id="25" name="Google Shape;25;p1"/>
          <p:cNvSpPr/>
          <p:nvPr/>
        </p:nvSpPr>
        <p:spPr>
          <a:xfrm>
            <a:off x="7265308" y="3556000"/>
            <a:ext cx="10618527" cy="482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24000"/>
              <a:buFont typeface="Lobster Two"/>
              <a:buNone/>
            </a:pPr>
            <a:r>
              <a:rPr b="1" i="0" lang="en-US" sz="24000" u="none" cap="none" strike="noStrike">
                <a:solidFill>
                  <a:srgbClr val="B74734"/>
                </a:solidFill>
                <a:latin typeface="Lobster Two"/>
                <a:ea typeface="Lobster Two"/>
                <a:cs typeface="Lobster Two"/>
                <a:sym typeface="Lobster Two"/>
              </a:rPr>
              <a:t>Autumn </a:t>
            </a:r>
            <a:endParaRPr b="0" i="0" sz="24000" u="none" cap="none" strike="noStrike">
              <a:solidFill>
                <a:schemeClr val="dk1"/>
              </a:solidFill>
              <a:latin typeface="Calibri"/>
              <a:ea typeface="Calibri"/>
              <a:cs typeface="Calibri"/>
              <a:sym typeface="Calibri"/>
            </a:endParaRPr>
          </a:p>
        </p:txBody>
      </p:sp>
      <p:sp>
        <p:nvSpPr>
          <p:cNvPr id="26" name="Google Shape;26;p1"/>
          <p:cNvSpPr/>
          <p:nvPr/>
        </p:nvSpPr>
        <p:spPr>
          <a:xfrm>
            <a:off x="6964704" y="8089900"/>
            <a:ext cx="10457640" cy="27093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DFB0"/>
              </a:buClr>
              <a:buSzPts val="6400"/>
              <a:buFont typeface="Poppins SemiBold"/>
              <a:buNone/>
            </a:pPr>
            <a:r>
              <a:rPr b="0" i="0" lang="en-US" sz="6400" u="none" cap="none" strike="noStrike">
                <a:solidFill>
                  <a:srgbClr val="FFDFB0"/>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pic>
        <p:nvPicPr>
          <p:cNvPr descr=" " id="27" name="Google Shape;27;p1"/>
          <p:cNvPicPr preferRelativeResize="0"/>
          <p:nvPr/>
        </p:nvPicPr>
        <p:blipFill rotWithShape="1">
          <a:blip r:embed="rId11">
            <a:alphaModFix/>
          </a:blip>
          <a:srcRect b="0" l="0" r="0" t="0"/>
          <a:stretch/>
        </p:blipFill>
        <p:spPr>
          <a:xfrm>
            <a:off x="7697162" y="7348151"/>
            <a:ext cx="8992724" cy="35698"/>
          </a:xfrm>
          <a:prstGeom prst="rect">
            <a:avLst/>
          </a:prstGeom>
          <a:noFill/>
          <a:ln>
            <a:noFill/>
          </a:ln>
        </p:spPr>
      </p:pic>
      <p:pic>
        <p:nvPicPr>
          <p:cNvPr descr=" " id="28" name="Google Shape;28;p1"/>
          <p:cNvPicPr preferRelativeResize="0"/>
          <p:nvPr/>
        </p:nvPicPr>
        <p:blipFill rotWithShape="1">
          <a:blip r:embed="rId12">
            <a:alphaModFix/>
          </a:blip>
          <a:srcRect b="0" l="0" r="0" t="0"/>
          <a:stretch/>
        </p:blipFill>
        <p:spPr>
          <a:xfrm>
            <a:off x="3708864" y="1270000"/>
            <a:ext cx="1564255" cy="1522473"/>
          </a:xfrm>
          <a:prstGeom prst="rect">
            <a:avLst/>
          </a:prstGeom>
          <a:noFill/>
          <a:ln>
            <a:noFill/>
          </a:ln>
        </p:spPr>
      </p:pic>
      <p:pic>
        <p:nvPicPr>
          <p:cNvPr descr=" " id="29" name="Google Shape;29;p1"/>
          <p:cNvPicPr preferRelativeResize="0"/>
          <p:nvPr/>
        </p:nvPicPr>
        <p:blipFill rotWithShape="1">
          <a:blip r:embed="rId13">
            <a:alphaModFix/>
          </a:blip>
          <a:srcRect b="0" l="0" r="0" t="0"/>
          <a:stretch/>
        </p:blipFill>
        <p:spPr>
          <a:xfrm>
            <a:off x="17871134" y="10325100"/>
            <a:ext cx="2616527" cy="2552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218" name="Shape 218"/>
        <p:cNvGrpSpPr/>
        <p:nvPr/>
      </p:nvGrpSpPr>
      <p:grpSpPr>
        <a:xfrm>
          <a:off x="0" y="0"/>
          <a:ext cx="0" cy="0"/>
          <a:chOff x="0" y="0"/>
          <a:chExt cx="0" cy="0"/>
        </a:xfrm>
      </p:grpSpPr>
      <p:pic>
        <p:nvPicPr>
          <p:cNvPr descr=" " id="219" name="Google Shape;219;p10"/>
          <p:cNvPicPr preferRelativeResize="0"/>
          <p:nvPr/>
        </p:nvPicPr>
        <p:blipFill rotWithShape="1">
          <a:blip r:embed="rId3">
            <a:alphaModFix/>
          </a:blip>
          <a:srcRect b="0" l="0" r="0" t="0"/>
          <a:stretch/>
        </p:blipFill>
        <p:spPr>
          <a:xfrm>
            <a:off x="21589635" y="0"/>
            <a:ext cx="2797413" cy="2679700"/>
          </a:xfrm>
          <a:prstGeom prst="rect">
            <a:avLst/>
          </a:prstGeom>
          <a:noFill/>
          <a:ln>
            <a:noFill/>
          </a:ln>
        </p:spPr>
      </p:pic>
      <p:pic>
        <p:nvPicPr>
          <p:cNvPr descr=" " id="220" name="Google Shape;220;p10"/>
          <p:cNvPicPr preferRelativeResize="0"/>
          <p:nvPr/>
        </p:nvPicPr>
        <p:blipFill rotWithShape="1">
          <a:blip r:embed="rId4">
            <a:alphaModFix/>
          </a:blip>
          <a:srcRect b="0" l="0" r="0" t="0"/>
          <a:stretch/>
        </p:blipFill>
        <p:spPr>
          <a:xfrm>
            <a:off x="0" y="9448800"/>
            <a:ext cx="4213863" cy="4028901"/>
          </a:xfrm>
          <a:prstGeom prst="rect">
            <a:avLst/>
          </a:prstGeom>
          <a:noFill/>
          <a:ln>
            <a:noFill/>
          </a:ln>
        </p:spPr>
      </p:pic>
      <p:pic>
        <p:nvPicPr>
          <p:cNvPr descr=" " id="221" name="Google Shape;221;p10"/>
          <p:cNvPicPr preferRelativeResize="0"/>
          <p:nvPr/>
        </p:nvPicPr>
        <p:blipFill rotWithShape="1">
          <a:blip r:embed="rId5">
            <a:alphaModFix/>
          </a:blip>
          <a:srcRect b="0" l="0" r="0" t="0"/>
          <a:stretch/>
        </p:blipFill>
        <p:spPr>
          <a:xfrm>
            <a:off x="395535" y="368300"/>
            <a:ext cx="3894537" cy="4005436"/>
          </a:xfrm>
          <a:prstGeom prst="rect">
            <a:avLst/>
          </a:prstGeom>
          <a:noFill/>
          <a:ln>
            <a:noFill/>
          </a:ln>
        </p:spPr>
      </p:pic>
      <p:pic>
        <p:nvPicPr>
          <p:cNvPr descr=" " id="222" name="Google Shape;222;p10"/>
          <p:cNvPicPr preferRelativeResize="0"/>
          <p:nvPr/>
        </p:nvPicPr>
        <p:blipFill rotWithShape="1">
          <a:blip r:embed="rId6">
            <a:alphaModFix/>
          </a:blip>
          <a:srcRect b="0" l="0" r="0" t="0"/>
          <a:stretch/>
        </p:blipFill>
        <p:spPr>
          <a:xfrm>
            <a:off x="22097698" y="10515600"/>
            <a:ext cx="2289350" cy="2755900"/>
          </a:xfrm>
          <a:prstGeom prst="rect">
            <a:avLst/>
          </a:prstGeom>
          <a:noFill/>
          <a:ln>
            <a:noFill/>
          </a:ln>
        </p:spPr>
      </p:pic>
      <p:sp>
        <p:nvSpPr>
          <p:cNvPr id="223" name="Google Shape;223;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p1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25" name="Google Shape;225;p10"/>
          <p:cNvSpPr/>
          <p:nvPr/>
        </p:nvSpPr>
        <p:spPr>
          <a:xfrm>
            <a:off x="9640505" y="965200"/>
            <a:ext cx="5457449"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obster Two"/>
              <a:buNone/>
            </a:pPr>
            <a:r>
              <a:rPr b="1" i="0" lang="en-US" sz="8000" u="none" cap="none" strike="noStrike">
                <a:solidFill>
                  <a:srgbClr val="272727"/>
                </a:solidFill>
                <a:latin typeface="Lobster Two"/>
                <a:ea typeface="Lobster Two"/>
                <a:cs typeface="Lobster Two"/>
                <a:sym typeface="Lobster Two"/>
              </a:rPr>
              <a:t>Pricing Plan</a:t>
            </a:r>
            <a:endParaRPr b="0" i="0" sz="8000" u="none" cap="none" strike="noStrike">
              <a:solidFill>
                <a:schemeClr val="dk1"/>
              </a:solidFill>
              <a:latin typeface="Calibri"/>
              <a:ea typeface="Calibri"/>
              <a:cs typeface="Calibri"/>
              <a:sym typeface="Calibri"/>
            </a:endParaRPr>
          </a:p>
        </p:txBody>
      </p:sp>
      <p:sp>
        <p:nvSpPr>
          <p:cNvPr id="226" name="Google Shape;226;p10"/>
          <p:cNvSpPr/>
          <p:nvPr/>
        </p:nvSpPr>
        <p:spPr>
          <a:xfrm>
            <a:off x="1778222" y="2489200"/>
            <a:ext cx="20843305" cy="1026164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0"/>
          <p:cNvSpPr/>
          <p:nvPr/>
        </p:nvSpPr>
        <p:spPr>
          <a:xfrm>
            <a:off x="1778222" y="2489200"/>
            <a:ext cx="6439705" cy="10261643"/>
          </a:xfrm>
          <a:prstGeom prst="roundRect">
            <a:avLst>
              <a:gd fmla="val 3124" name="adj"/>
            </a:avLst>
          </a:prstGeom>
          <a:noFill/>
          <a:ln cap="flat" cmpd="sng" w="12700">
            <a:solidFill>
              <a:srgbClr val="B747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p10"/>
          <p:cNvPicPr preferRelativeResize="0"/>
          <p:nvPr/>
        </p:nvPicPr>
        <p:blipFill rotWithShape="1">
          <a:blip r:embed="rId8">
            <a:alphaModFix/>
          </a:blip>
          <a:srcRect b="0" l="0" r="0" t="0"/>
          <a:stretch/>
        </p:blipFill>
        <p:spPr>
          <a:xfrm>
            <a:off x="3882236" y="2946400"/>
            <a:ext cx="2231678" cy="1625637"/>
          </a:xfrm>
          <a:prstGeom prst="rect">
            <a:avLst/>
          </a:prstGeom>
          <a:noFill/>
          <a:ln>
            <a:noFill/>
          </a:ln>
        </p:spPr>
      </p:pic>
      <p:sp>
        <p:nvSpPr>
          <p:cNvPr id="229" name="Google Shape;229;p10"/>
          <p:cNvSpPr/>
          <p:nvPr/>
        </p:nvSpPr>
        <p:spPr>
          <a:xfrm>
            <a:off x="4210576" y="4876837"/>
            <a:ext cx="157499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74734"/>
              </a:buClr>
              <a:buSzPts val="4800"/>
              <a:buFont typeface="Lobster Two"/>
              <a:buNone/>
            </a:pPr>
            <a:r>
              <a:rPr b="1" i="0" lang="en-US" sz="4800" u="none" cap="none" strike="noStrike">
                <a:solidFill>
                  <a:srgbClr val="B74734"/>
                </a:solidFill>
                <a:latin typeface="Lobster Two"/>
                <a:ea typeface="Lobster Two"/>
                <a:cs typeface="Lobster Two"/>
                <a:sym typeface="Lobster Two"/>
              </a:rPr>
              <a:t>Basic</a:t>
            </a:r>
            <a:endParaRPr b="0" i="0" sz="4800" u="none" cap="none" strike="noStrike">
              <a:solidFill>
                <a:schemeClr val="dk1"/>
              </a:solidFill>
              <a:latin typeface="Calibri"/>
              <a:ea typeface="Calibri"/>
              <a:cs typeface="Calibri"/>
              <a:sym typeface="Calibri"/>
            </a:endParaRPr>
          </a:p>
        </p:txBody>
      </p:sp>
      <p:sp>
        <p:nvSpPr>
          <p:cNvPr id="230" name="Google Shape;230;p10"/>
          <p:cNvSpPr/>
          <p:nvPr/>
        </p:nvSpPr>
        <p:spPr>
          <a:xfrm>
            <a:off x="2235479" y="5943637"/>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1" name="Google Shape;231;p10"/>
          <p:cNvSpPr/>
          <p:nvPr/>
        </p:nvSpPr>
        <p:spPr>
          <a:xfrm>
            <a:off x="3600900" y="11531650"/>
            <a:ext cx="2794349"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$10/month</a:t>
            </a:r>
            <a:endParaRPr b="0" i="0" sz="4800" u="none" cap="none" strike="noStrike">
              <a:solidFill>
                <a:schemeClr val="dk1"/>
              </a:solidFill>
              <a:latin typeface="Calibri"/>
              <a:ea typeface="Calibri"/>
              <a:cs typeface="Calibri"/>
              <a:sym typeface="Calibri"/>
            </a:endParaRPr>
          </a:p>
        </p:txBody>
      </p:sp>
      <p:sp>
        <p:nvSpPr>
          <p:cNvPr id="232" name="Google Shape;232;p10"/>
          <p:cNvSpPr/>
          <p:nvPr/>
        </p:nvSpPr>
        <p:spPr>
          <a:xfrm>
            <a:off x="8980022" y="2489200"/>
            <a:ext cx="6439705" cy="10261600"/>
          </a:xfrm>
          <a:prstGeom prst="roundRect">
            <a:avLst>
              <a:gd fmla="val 3124" name="adj"/>
            </a:avLst>
          </a:prstGeom>
          <a:noFill/>
          <a:ln cap="flat" cmpd="sng" w="12700">
            <a:solidFill>
              <a:srgbClr val="B747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p10"/>
          <p:cNvPicPr preferRelativeResize="0"/>
          <p:nvPr/>
        </p:nvPicPr>
        <p:blipFill rotWithShape="1">
          <a:blip r:embed="rId9">
            <a:alphaModFix/>
          </a:blip>
          <a:srcRect b="0" l="0" r="0" t="0"/>
          <a:stretch/>
        </p:blipFill>
        <p:spPr>
          <a:xfrm>
            <a:off x="11490797" y="2946400"/>
            <a:ext cx="1418156" cy="1625600"/>
          </a:xfrm>
          <a:prstGeom prst="rect">
            <a:avLst/>
          </a:prstGeom>
          <a:noFill/>
          <a:ln>
            <a:noFill/>
          </a:ln>
        </p:spPr>
      </p:pic>
      <p:sp>
        <p:nvSpPr>
          <p:cNvPr id="234" name="Google Shape;234;p10"/>
          <p:cNvSpPr/>
          <p:nvPr/>
        </p:nvSpPr>
        <p:spPr>
          <a:xfrm>
            <a:off x="11596549" y="4876800"/>
            <a:ext cx="1206651"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74734"/>
              </a:buClr>
              <a:buSzPts val="4800"/>
              <a:buFont typeface="Lobster Two"/>
              <a:buNone/>
            </a:pPr>
            <a:r>
              <a:rPr b="1" i="0" lang="en-US" sz="4800" u="none" cap="none" strike="noStrike">
                <a:solidFill>
                  <a:srgbClr val="B74734"/>
                </a:solidFill>
                <a:latin typeface="Lobster Two"/>
                <a:ea typeface="Lobster Two"/>
                <a:cs typeface="Lobster Two"/>
                <a:sym typeface="Lobster Two"/>
              </a:rPr>
              <a:t>Elite</a:t>
            </a:r>
            <a:endParaRPr b="0" i="0" sz="4800" u="none" cap="none" strike="noStrike">
              <a:solidFill>
                <a:schemeClr val="dk1"/>
              </a:solidFill>
              <a:latin typeface="Calibri"/>
              <a:ea typeface="Calibri"/>
              <a:cs typeface="Calibri"/>
              <a:sym typeface="Calibri"/>
            </a:endParaRPr>
          </a:p>
        </p:txBody>
      </p:sp>
      <p:sp>
        <p:nvSpPr>
          <p:cNvPr id="235" name="Google Shape;235;p10"/>
          <p:cNvSpPr/>
          <p:nvPr/>
        </p:nvSpPr>
        <p:spPr>
          <a:xfrm>
            <a:off x="9437280" y="59436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6" name="Google Shape;236;p10"/>
          <p:cNvSpPr/>
          <p:nvPr/>
        </p:nvSpPr>
        <p:spPr>
          <a:xfrm>
            <a:off x="10745543" y="11531600"/>
            <a:ext cx="2908664"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$50/month</a:t>
            </a:r>
            <a:endParaRPr b="0" i="0" sz="4800" u="none" cap="none" strike="noStrike">
              <a:solidFill>
                <a:schemeClr val="dk1"/>
              </a:solidFill>
              <a:latin typeface="Calibri"/>
              <a:ea typeface="Calibri"/>
              <a:cs typeface="Calibri"/>
              <a:sym typeface="Calibri"/>
            </a:endParaRPr>
          </a:p>
        </p:txBody>
      </p:sp>
      <p:sp>
        <p:nvSpPr>
          <p:cNvPr id="237" name="Google Shape;237;p10"/>
          <p:cNvSpPr/>
          <p:nvPr/>
        </p:nvSpPr>
        <p:spPr>
          <a:xfrm>
            <a:off x="16181822" y="2489200"/>
            <a:ext cx="6439705" cy="10261632"/>
          </a:xfrm>
          <a:prstGeom prst="roundRect">
            <a:avLst>
              <a:gd fmla="val 3124" name="adj"/>
            </a:avLst>
          </a:prstGeom>
          <a:noFill/>
          <a:ln cap="flat" cmpd="sng" w="12700">
            <a:solidFill>
              <a:srgbClr val="B747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8" name="Google Shape;238;p10"/>
          <p:cNvPicPr preferRelativeResize="0"/>
          <p:nvPr/>
        </p:nvPicPr>
        <p:blipFill rotWithShape="1">
          <a:blip r:embed="rId10">
            <a:alphaModFix/>
          </a:blip>
          <a:srcRect b="0" l="0" r="0" t="0"/>
          <a:stretch/>
        </p:blipFill>
        <p:spPr>
          <a:xfrm>
            <a:off x="18682379" y="2946400"/>
            <a:ext cx="1438591" cy="1625637"/>
          </a:xfrm>
          <a:prstGeom prst="rect">
            <a:avLst/>
          </a:prstGeom>
          <a:noFill/>
          <a:ln>
            <a:noFill/>
          </a:ln>
        </p:spPr>
      </p:pic>
      <p:sp>
        <p:nvSpPr>
          <p:cNvPr id="239" name="Google Shape;239;p10"/>
          <p:cNvSpPr/>
          <p:nvPr/>
        </p:nvSpPr>
        <p:spPr>
          <a:xfrm>
            <a:off x="18036254" y="4876837"/>
            <a:ext cx="2730841"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B74734"/>
              </a:buClr>
              <a:buSzPts val="4800"/>
              <a:buFont typeface="Lobster Two"/>
              <a:buNone/>
            </a:pPr>
            <a:r>
              <a:rPr b="1" i="0" lang="en-US" sz="4800" u="none" cap="none" strike="noStrike">
                <a:solidFill>
                  <a:srgbClr val="B74734"/>
                </a:solidFill>
                <a:latin typeface="Lobster Two"/>
                <a:ea typeface="Lobster Two"/>
                <a:cs typeface="Lobster Two"/>
                <a:sym typeface="Lobster Two"/>
              </a:rPr>
              <a:t>Legendary</a:t>
            </a:r>
            <a:endParaRPr b="0" i="0" sz="4800" u="none" cap="none" strike="noStrike">
              <a:solidFill>
                <a:schemeClr val="dk1"/>
              </a:solidFill>
              <a:latin typeface="Calibri"/>
              <a:ea typeface="Calibri"/>
              <a:cs typeface="Calibri"/>
              <a:sym typeface="Calibri"/>
            </a:endParaRPr>
          </a:p>
        </p:txBody>
      </p:sp>
      <p:sp>
        <p:nvSpPr>
          <p:cNvPr id="240" name="Google Shape;240;p10"/>
          <p:cNvSpPr/>
          <p:nvPr/>
        </p:nvSpPr>
        <p:spPr>
          <a:xfrm>
            <a:off x="16639080" y="5943637"/>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1" name="Google Shape;241;p10"/>
          <p:cNvSpPr/>
          <p:nvPr/>
        </p:nvSpPr>
        <p:spPr>
          <a:xfrm>
            <a:off x="17820327" y="11531637"/>
            <a:ext cx="3162695"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246" name="Shape 246"/>
        <p:cNvGrpSpPr/>
        <p:nvPr/>
      </p:nvGrpSpPr>
      <p:grpSpPr>
        <a:xfrm>
          <a:off x="0" y="0"/>
          <a:ext cx="0" cy="0"/>
          <a:chOff x="0" y="0"/>
          <a:chExt cx="0" cy="0"/>
        </a:xfrm>
      </p:grpSpPr>
      <p:pic>
        <p:nvPicPr>
          <p:cNvPr descr=" " id="247" name="Google Shape;247;p11"/>
          <p:cNvPicPr preferRelativeResize="0"/>
          <p:nvPr/>
        </p:nvPicPr>
        <p:blipFill rotWithShape="1">
          <a:blip r:embed="rId3">
            <a:alphaModFix/>
          </a:blip>
          <a:srcRect b="0" l="0" r="0" t="0"/>
          <a:stretch/>
        </p:blipFill>
        <p:spPr>
          <a:xfrm>
            <a:off x="0" y="0"/>
            <a:ext cx="2264526" cy="1955006"/>
          </a:xfrm>
          <a:prstGeom prst="rect">
            <a:avLst/>
          </a:prstGeom>
          <a:noFill/>
          <a:ln>
            <a:noFill/>
          </a:ln>
        </p:spPr>
      </p:pic>
      <p:pic>
        <p:nvPicPr>
          <p:cNvPr descr=" " id="248" name="Google Shape;248;p11"/>
          <p:cNvPicPr preferRelativeResize="0"/>
          <p:nvPr/>
        </p:nvPicPr>
        <p:blipFill rotWithShape="1">
          <a:blip r:embed="rId4">
            <a:alphaModFix/>
          </a:blip>
          <a:srcRect b="0" l="0" r="0" t="0"/>
          <a:stretch/>
        </p:blipFill>
        <p:spPr>
          <a:xfrm>
            <a:off x="96095" y="10687844"/>
            <a:ext cx="2282327" cy="2647032"/>
          </a:xfrm>
          <a:prstGeom prst="rect">
            <a:avLst/>
          </a:prstGeom>
          <a:noFill/>
          <a:ln>
            <a:noFill/>
          </a:ln>
        </p:spPr>
      </p:pic>
      <p:pic>
        <p:nvPicPr>
          <p:cNvPr descr=" " id="249" name="Google Shape;249;p11"/>
          <p:cNvPicPr preferRelativeResize="0"/>
          <p:nvPr/>
        </p:nvPicPr>
        <p:blipFill rotWithShape="1">
          <a:blip r:embed="rId5">
            <a:alphaModFix/>
          </a:blip>
          <a:srcRect b="0" l="0" r="0" t="0"/>
          <a:stretch/>
        </p:blipFill>
        <p:spPr>
          <a:xfrm>
            <a:off x="22488964" y="5978252"/>
            <a:ext cx="1898084" cy="3383483"/>
          </a:xfrm>
          <a:prstGeom prst="rect">
            <a:avLst/>
          </a:prstGeom>
          <a:noFill/>
          <a:ln>
            <a:noFill/>
          </a:ln>
        </p:spPr>
      </p:pic>
      <p:pic>
        <p:nvPicPr>
          <p:cNvPr descr=" " id="250" name="Google Shape;250;p11"/>
          <p:cNvPicPr preferRelativeResize="0"/>
          <p:nvPr/>
        </p:nvPicPr>
        <p:blipFill rotWithShape="1">
          <a:blip r:embed="rId6">
            <a:alphaModFix/>
          </a:blip>
          <a:srcRect b="0" l="0" r="0" t="0"/>
          <a:stretch/>
        </p:blipFill>
        <p:spPr>
          <a:xfrm>
            <a:off x="21719715" y="368300"/>
            <a:ext cx="2159270" cy="2222500"/>
          </a:xfrm>
          <a:prstGeom prst="rect">
            <a:avLst/>
          </a:prstGeom>
          <a:noFill/>
          <a:ln>
            <a:noFill/>
          </a:ln>
        </p:spPr>
      </p:pic>
      <p:pic>
        <p:nvPicPr>
          <p:cNvPr descr=" " id="251" name="Google Shape;251;p11"/>
          <p:cNvPicPr preferRelativeResize="0"/>
          <p:nvPr/>
        </p:nvPicPr>
        <p:blipFill rotWithShape="1">
          <a:blip r:embed="rId7">
            <a:alphaModFix/>
          </a:blip>
          <a:srcRect b="0" l="0" r="0" t="0"/>
          <a:stretch/>
        </p:blipFill>
        <p:spPr>
          <a:xfrm>
            <a:off x="0" y="3995489"/>
            <a:ext cx="1413101" cy="4609257"/>
          </a:xfrm>
          <a:prstGeom prst="rect">
            <a:avLst/>
          </a:prstGeom>
          <a:noFill/>
          <a:ln>
            <a:noFill/>
          </a:ln>
        </p:spPr>
      </p:pic>
      <p:pic>
        <p:nvPicPr>
          <p:cNvPr descr=" " id="252" name="Google Shape;252;p11"/>
          <p:cNvPicPr preferRelativeResize="0"/>
          <p:nvPr/>
        </p:nvPicPr>
        <p:blipFill rotWithShape="1">
          <a:blip r:embed="rId8">
            <a:alphaModFix/>
          </a:blip>
          <a:srcRect b="0" l="0" r="0" t="0"/>
          <a:stretch/>
        </p:blipFill>
        <p:spPr>
          <a:xfrm>
            <a:off x="18219460" y="12526132"/>
            <a:ext cx="4531301" cy="1189868"/>
          </a:xfrm>
          <a:prstGeom prst="rect">
            <a:avLst/>
          </a:prstGeom>
          <a:noFill/>
          <a:ln>
            <a:noFill/>
          </a:ln>
        </p:spPr>
      </p:pic>
      <p:pic>
        <p:nvPicPr>
          <p:cNvPr descr=" " id="253" name="Google Shape;253;p11"/>
          <p:cNvPicPr preferRelativeResize="0"/>
          <p:nvPr/>
        </p:nvPicPr>
        <p:blipFill rotWithShape="1">
          <a:blip r:embed="rId9">
            <a:alphaModFix/>
          </a:blip>
          <a:srcRect b="0" l="0" r="0" t="0"/>
          <a:stretch/>
        </p:blipFill>
        <p:spPr>
          <a:xfrm>
            <a:off x="9941733" y="12588404"/>
            <a:ext cx="1538015" cy="1005694"/>
          </a:xfrm>
          <a:prstGeom prst="rect">
            <a:avLst/>
          </a:prstGeom>
          <a:noFill/>
          <a:ln>
            <a:noFill/>
          </a:ln>
        </p:spPr>
      </p:pic>
      <p:pic>
        <p:nvPicPr>
          <p:cNvPr descr=" " id="254" name="Google Shape;254;p11"/>
          <p:cNvPicPr preferRelativeResize="0"/>
          <p:nvPr/>
        </p:nvPicPr>
        <p:blipFill rotWithShape="1">
          <a:blip r:embed="rId10">
            <a:alphaModFix/>
          </a:blip>
          <a:srcRect b="0" l="0" r="0" t="0"/>
          <a:stretch/>
        </p:blipFill>
        <p:spPr>
          <a:xfrm>
            <a:off x="4021597" y="0"/>
            <a:ext cx="3343662" cy="1599295"/>
          </a:xfrm>
          <a:prstGeom prst="rect">
            <a:avLst/>
          </a:prstGeom>
          <a:noFill/>
          <a:ln>
            <a:noFill/>
          </a:ln>
        </p:spPr>
      </p:pic>
      <p:sp>
        <p:nvSpPr>
          <p:cNvPr id="255" name="Google Shape;255;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6" name="Google Shape;256;p11"/>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257" name="Google Shape;257;p11"/>
          <p:cNvPicPr preferRelativeResize="0"/>
          <p:nvPr/>
        </p:nvPicPr>
        <p:blipFill rotWithShape="1">
          <a:blip r:embed="rId12">
            <a:alphaModFix/>
          </a:blip>
          <a:srcRect b="0" l="0" r="0" t="0"/>
          <a:stretch/>
        </p:blipFill>
        <p:spPr>
          <a:xfrm>
            <a:off x="3327816" y="1079500"/>
            <a:ext cx="17718715" cy="11569700"/>
          </a:xfrm>
          <a:prstGeom prst="rect">
            <a:avLst/>
          </a:prstGeom>
          <a:noFill/>
          <a:ln>
            <a:noFill/>
          </a:ln>
        </p:spPr>
      </p:pic>
      <p:pic>
        <p:nvPicPr>
          <p:cNvPr descr=" " id="258" name="Google Shape;258;p11"/>
          <p:cNvPicPr preferRelativeResize="0"/>
          <p:nvPr/>
        </p:nvPicPr>
        <p:blipFill rotWithShape="1">
          <a:blip r:embed="rId13">
            <a:alphaModFix/>
          </a:blip>
          <a:srcRect b="0" l="0" r="0" t="0"/>
          <a:stretch/>
        </p:blipFill>
        <p:spPr>
          <a:xfrm>
            <a:off x="12041105" y="1612888"/>
            <a:ext cx="5220352" cy="5232412"/>
          </a:xfrm>
          <a:prstGeom prst="rect">
            <a:avLst/>
          </a:prstGeom>
          <a:noFill/>
          <a:ln>
            <a:noFill/>
          </a:ln>
        </p:spPr>
      </p:pic>
      <p:pic>
        <p:nvPicPr>
          <p:cNvPr descr=" " id="259" name="Google Shape;259;p11"/>
          <p:cNvPicPr preferRelativeResize="0"/>
          <p:nvPr/>
        </p:nvPicPr>
        <p:blipFill rotWithShape="1">
          <a:blip r:embed="rId14">
            <a:alphaModFix/>
          </a:blip>
          <a:srcRect b="0" l="0" r="0" t="0"/>
          <a:stretch/>
        </p:blipFill>
        <p:spPr>
          <a:xfrm>
            <a:off x="6808051" y="1612888"/>
            <a:ext cx="5220352" cy="5232412"/>
          </a:xfrm>
          <a:prstGeom prst="rect">
            <a:avLst/>
          </a:prstGeom>
          <a:noFill/>
          <a:ln>
            <a:noFill/>
          </a:ln>
        </p:spPr>
      </p:pic>
      <p:pic>
        <p:nvPicPr>
          <p:cNvPr descr=" " id="260" name="Google Shape;260;p11"/>
          <p:cNvPicPr preferRelativeResize="0"/>
          <p:nvPr/>
        </p:nvPicPr>
        <p:blipFill rotWithShape="1">
          <a:blip r:embed="rId15">
            <a:alphaModFix/>
          </a:blip>
          <a:srcRect b="0" l="0" r="0" t="0"/>
          <a:stretch/>
        </p:blipFill>
        <p:spPr>
          <a:xfrm>
            <a:off x="6808051" y="6858000"/>
            <a:ext cx="5220352" cy="5232412"/>
          </a:xfrm>
          <a:prstGeom prst="rect">
            <a:avLst/>
          </a:prstGeom>
          <a:noFill/>
          <a:ln>
            <a:noFill/>
          </a:ln>
        </p:spPr>
      </p:pic>
      <p:pic>
        <p:nvPicPr>
          <p:cNvPr descr=" " id="261" name="Google Shape;261;p11"/>
          <p:cNvPicPr preferRelativeResize="0"/>
          <p:nvPr/>
        </p:nvPicPr>
        <p:blipFill rotWithShape="1">
          <a:blip r:embed="rId16">
            <a:alphaModFix/>
          </a:blip>
          <a:srcRect b="0" l="0" r="0" t="0"/>
          <a:stretch/>
        </p:blipFill>
        <p:spPr>
          <a:xfrm>
            <a:off x="12041105" y="6858000"/>
            <a:ext cx="5220352" cy="5232412"/>
          </a:xfrm>
          <a:prstGeom prst="rect">
            <a:avLst/>
          </a:prstGeom>
          <a:noFill/>
          <a:ln>
            <a:noFill/>
          </a:ln>
        </p:spPr>
      </p:pic>
      <p:pic>
        <p:nvPicPr>
          <p:cNvPr descr=" " id="262" name="Google Shape;262;p11"/>
          <p:cNvPicPr preferRelativeResize="0"/>
          <p:nvPr/>
        </p:nvPicPr>
        <p:blipFill rotWithShape="1">
          <a:blip r:embed="rId17">
            <a:alphaModFix/>
          </a:blip>
          <a:srcRect b="0" l="0" r="0" t="0"/>
          <a:stretch/>
        </p:blipFill>
        <p:spPr>
          <a:xfrm>
            <a:off x="12676184" y="4597400"/>
            <a:ext cx="1702013" cy="1447800"/>
          </a:xfrm>
          <a:prstGeom prst="rect">
            <a:avLst/>
          </a:prstGeom>
          <a:noFill/>
          <a:ln>
            <a:noFill/>
          </a:ln>
        </p:spPr>
      </p:pic>
      <p:pic>
        <p:nvPicPr>
          <p:cNvPr descr=" " id="263" name="Google Shape;263;p11"/>
          <p:cNvPicPr preferRelativeResize="0"/>
          <p:nvPr/>
        </p:nvPicPr>
        <p:blipFill rotWithShape="1">
          <a:blip r:embed="rId17">
            <a:alphaModFix/>
          </a:blip>
          <a:srcRect b="0" l="0" r="0" t="0"/>
          <a:stretch/>
        </p:blipFill>
        <p:spPr>
          <a:xfrm>
            <a:off x="12676184" y="7810500"/>
            <a:ext cx="1702013" cy="1435100"/>
          </a:xfrm>
          <a:prstGeom prst="rect">
            <a:avLst/>
          </a:prstGeom>
          <a:noFill/>
          <a:ln>
            <a:noFill/>
          </a:ln>
        </p:spPr>
      </p:pic>
      <p:pic>
        <p:nvPicPr>
          <p:cNvPr descr=" " id="264" name="Google Shape;264;p11"/>
          <p:cNvPicPr preferRelativeResize="0"/>
          <p:nvPr/>
        </p:nvPicPr>
        <p:blipFill rotWithShape="1">
          <a:blip r:embed="rId18">
            <a:alphaModFix/>
          </a:blip>
          <a:srcRect b="0" l="0" r="0" t="0"/>
          <a:stretch/>
        </p:blipFill>
        <p:spPr>
          <a:xfrm>
            <a:off x="12028403" y="1079500"/>
            <a:ext cx="12702" cy="11569700"/>
          </a:xfrm>
          <a:prstGeom prst="rect">
            <a:avLst/>
          </a:prstGeom>
          <a:noFill/>
          <a:ln>
            <a:noFill/>
          </a:ln>
        </p:spPr>
      </p:pic>
      <p:pic>
        <p:nvPicPr>
          <p:cNvPr descr=" " id="265" name="Google Shape;265;p11"/>
          <p:cNvPicPr preferRelativeResize="0"/>
          <p:nvPr/>
        </p:nvPicPr>
        <p:blipFill rotWithShape="1">
          <a:blip r:embed="rId19">
            <a:alphaModFix/>
          </a:blip>
          <a:srcRect b="0" l="0" r="0" t="0"/>
          <a:stretch/>
        </p:blipFill>
        <p:spPr>
          <a:xfrm>
            <a:off x="3327816" y="6845300"/>
            <a:ext cx="17401175" cy="12700"/>
          </a:xfrm>
          <a:prstGeom prst="rect">
            <a:avLst/>
          </a:prstGeom>
          <a:noFill/>
          <a:ln>
            <a:noFill/>
          </a:ln>
        </p:spPr>
      </p:pic>
      <p:sp>
        <p:nvSpPr>
          <p:cNvPr id="266" name="Google Shape;266;p11"/>
          <p:cNvSpPr/>
          <p:nvPr/>
        </p:nvSpPr>
        <p:spPr>
          <a:xfrm>
            <a:off x="9996149" y="4102100"/>
            <a:ext cx="1405642"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Lobster Two"/>
              <a:buNone/>
            </a:pPr>
            <a:r>
              <a:rPr b="1" i="0" lang="en-US" sz="12800" u="none" cap="none" strike="noStrike">
                <a:solidFill>
                  <a:srgbClr val="0E0E0E"/>
                </a:solidFill>
                <a:latin typeface="Lobster Two"/>
                <a:ea typeface="Lobster Two"/>
                <a:cs typeface="Lobster Two"/>
                <a:sym typeface="Lobster Two"/>
              </a:rPr>
              <a:t>S</a:t>
            </a:r>
            <a:endParaRPr b="0" i="0" sz="12800" u="none" cap="none" strike="noStrike">
              <a:solidFill>
                <a:schemeClr val="dk1"/>
              </a:solidFill>
              <a:latin typeface="Calibri"/>
              <a:ea typeface="Calibri"/>
              <a:cs typeface="Calibri"/>
              <a:sym typeface="Calibri"/>
            </a:endParaRPr>
          </a:p>
        </p:txBody>
      </p:sp>
      <p:sp>
        <p:nvSpPr>
          <p:cNvPr id="267" name="Google Shape;267;p11"/>
          <p:cNvSpPr/>
          <p:nvPr/>
        </p:nvSpPr>
        <p:spPr>
          <a:xfrm>
            <a:off x="12663483" y="4102100"/>
            <a:ext cx="2193141"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Lobster Two"/>
              <a:buNone/>
            </a:pPr>
            <a:r>
              <a:rPr b="1" i="0" lang="en-US" sz="12800" u="none" cap="none" strike="noStrike">
                <a:solidFill>
                  <a:srgbClr val="FFFFFF"/>
                </a:solidFill>
                <a:latin typeface="Lobster Two"/>
                <a:ea typeface="Lobster Two"/>
                <a:cs typeface="Lobster Two"/>
                <a:sym typeface="Lobster Two"/>
              </a:rPr>
              <a:t>W</a:t>
            </a:r>
            <a:endParaRPr b="0" i="0" sz="12800" u="none" cap="none" strike="noStrike">
              <a:solidFill>
                <a:schemeClr val="dk1"/>
              </a:solidFill>
              <a:latin typeface="Calibri"/>
              <a:ea typeface="Calibri"/>
              <a:cs typeface="Calibri"/>
              <a:sym typeface="Calibri"/>
            </a:endParaRPr>
          </a:p>
        </p:txBody>
      </p:sp>
      <p:sp>
        <p:nvSpPr>
          <p:cNvPr id="268" name="Google Shape;268;p11"/>
          <p:cNvSpPr/>
          <p:nvPr/>
        </p:nvSpPr>
        <p:spPr>
          <a:xfrm>
            <a:off x="9856432" y="7518400"/>
            <a:ext cx="1685077"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Lobster Two"/>
              <a:buNone/>
            </a:pPr>
            <a:r>
              <a:rPr b="1" i="0" lang="en-US" sz="12800" u="none" cap="none" strike="noStrike">
                <a:solidFill>
                  <a:srgbClr val="FFFFFF"/>
                </a:solidFill>
                <a:latin typeface="Lobster Two"/>
                <a:ea typeface="Lobster Two"/>
                <a:cs typeface="Lobster Two"/>
                <a:sym typeface="Lobster Two"/>
              </a:rPr>
              <a:t>O</a:t>
            </a:r>
            <a:endParaRPr b="0" i="0" sz="12800" u="none" cap="none" strike="noStrike">
              <a:solidFill>
                <a:schemeClr val="dk1"/>
              </a:solidFill>
              <a:latin typeface="Calibri"/>
              <a:ea typeface="Calibri"/>
              <a:cs typeface="Calibri"/>
              <a:sym typeface="Calibri"/>
            </a:endParaRPr>
          </a:p>
        </p:txBody>
      </p:sp>
      <p:sp>
        <p:nvSpPr>
          <p:cNvPr id="269" name="Google Shape;269;p11"/>
          <p:cNvSpPr/>
          <p:nvPr/>
        </p:nvSpPr>
        <p:spPr>
          <a:xfrm>
            <a:off x="12917514" y="7518400"/>
            <a:ext cx="1634271"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Lobster Two"/>
              <a:buNone/>
            </a:pPr>
            <a:r>
              <a:rPr b="1" i="0" lang="en-US" sz="12800" u="none" cap="none" strike="noStrike">
                <a:solidFill>
                  <a:srgbClr val="0E0E0E"/>
                </a:solidFill>
                <a:latin typeface="Lobster Two"/>
                <a:ea typeface="Lobster Two"/>
                <a:cs typeface="Lobster Two"/>
                <a:sym typeface="Lobster Two"/>
              </a:rPr>
              <a:t>T</a:t>
            </a:r>
            <a:endParaRPr b="0" i="0" sz="12800" u="none" cap="none" strike="noStrike">
              <a:solidFill>
                <a:schemeClr val="dk1"/>
              </a:solidFill>
              <a:latin typeface="Calibri"/>
              <a:ea typeface="Calibri"/>
              <a:cs typeface="Calibri"/>
              <a:sym typeface="Calibri"/>
            </a:endParaRPr>
          </a:p>
        </p:txBody>
      </p:sp>
      <p:pic>
        <p:nvPicPr>
          <p:cNvPr descr=" " id="270" name="Google Shape;270;p11"/>
          <p:cNvPicPr preferRelativeResize="0"/>
          <p:nvPr/>
        </p:nvPicPr>
        <p:blipFill rotWithShape="1">
          <a:blip r:embed="rId20">
            <a:alphaModFix/>
          </a:blip>
          <a:srcRect b="0" l="0" r="0" t="0"/>
          <a:stretch/>
        </p:blipFill>
        <p:spPr>
          <a:xfrm>
            <a:off x="3327816" y="1079500"/>
            <a:ext cx="1625803" cy="1625600"/>
          </a:xfrm>
          <a:prstGeom prst="rect">
            <a:avLst/>
          </a:prstGeom>
          <a:noFill/>
          <a:ln>
            <a:noFill/>
          </a:ln>
        </p:spPr>
      </p:pic>
      <p:pic>
        <p:nvPicPr>
          <p:cNvPr descr=" " id="271" name="Google Shape;271;p11"/>
          <p:cNvPicPr preferRelativeResize="0"/>
          <p:nvPr/>
        </p:nvPicPr>
        <p:blipFill rotWithShape="1">
          <a:blip r:embed="rId21">
            <a:alphaModFix/>
          </a:blip>
          <a:srcRect b="0" l="0" r="0" t="0"/>
          <a:stretch/>
        </p:blipFill>
        <p:spPr>
          <a:xfrm>
            <a:off x="3412504" y="1164183"/>
            <a:ext cx="1456422" cy="1456246"/>
          </a:xfrm>
          <a:prstGeom prst="rect">
            <a:avLst/>
          </a:prstGeom>
          <a:noFill/>
          <a:ln>
            <a:noFill/>
          </a:ln>
        </p:spPr>
      </p:pic>
      <p:pic>
        <p:nvPicPr>
          <p:cNvPr descr=" " id="272" name="Google Shape;272;p11"/>
          <p:cNvPicPr preferRelativeResize="0"/>
          <p:nvPr/>
        </p:nvPicPr>
        <p:blipFill rotWithShape="1">
          <a:blip r:embed="rId20">
            <a:alphaModFix/>
          </a:blip>
          <a:srcRect b="0" l="0" r="0" t="0"/>
          <a:stretch/>
        </p:blipFill>
        <p:spPr>
          <a:xfrm>
            <a:off x="3327816" y="8128000"/>
            <a:ext cx="1625803" cy="1625600"/>
          </a:xfrm>
          <a:prstGeom prst="rect">
            <a:avLst/>
          </a:prstGeom>
          <a:noFill/>
          <a:ln>
            <a:noFill/>
          </a:ln>
        </p:spPr>
      </p:pic>
      <p:pic>
        <p:nvPicPr>
          <p:cNvPr descr=" " id="273" name="Google Shape;273;p11"/>
          <p:cNvPicPr preferRelativeResize="0"/>
          <p:nvPr/>
        </p:nvPicPr>
        <p:blipFill rotWithShape="1">
          <a:blip r:embed="rId22">
            <a:alphaModFix/>
          </a:blip>
          <a:srcRect b="0" l="0" r="0" t="0"/>
          <a:stretch/>
        </p:blipFill>
        <p:spPr>
          <a:xfrm>
            <a:off x="3429404" y="8132763"/>
            <a:ext cx="1519452" cy="1519262"/>
          </a:xfrm>
          <a:prstGeom prst="rect">
            <a:avLst/>
          </a:prstGeom>
          <a:noFill/>
          <a:ln>
            <a:noFill/>
          </a:ln>
        </p:spPr>
      </p:pic>
      <p:pic>
        <p:nvPicPr>
          <p:cNvPr descr=" " id="274" name="Google Shape;274;p11"/>
          <p:cNvPicPr preferRelativeResize="0"/>
          <p:nvPr/>
        </p:nvPicPr>
        <p:blipFill rotWithShape="1">
          <a:blip r:embed="rId20">
            <a:alphaModFix/>
          </a:blip>
          <a:srcRect b="0" l="0" r="0" t="0"/>
          <a:stretch/>
        </p:blipFill>
        <p:spPr>
          <a:xfrm>
            <a:off x="16473959" y="1079500"/>
            <a:ext cx="1625803" cy="1625600"/>
          </a:xfrm>
          <a:prstGeom prst="rect">
            <a:avLst/>
          </a:prstGeom>
          <a:noFill/>
          <a:ln>
            <a:noFill/>
          </a:ln>
        </p:spPr>
      </p:pic>
      <p:pic>
        <p:nvPicPr>
          <p:cNvPr descr=" " id="275" name="Google Shape;275;p11"/>
          <p:cNvPicPr preferRelativeResize="0"/>
          <p:nvPr/>
        </p:nvPicPr>
        <p:blipFill rotWithShape="1">
          <a:blip r:embed="rId23">
            <a:alphaModFix/>
          </a:blip>
          <a:srcRect b="0" l="0" r="0" t="0"/>
          <a:stretch/>
        </p:blipFill>
        <p:spPr>
          <a:xfrm>
            <a:off x="16677184" y="1282700"/>
            <a:ext cx="1192256" cy="1190414"/>
          </a:xfrm>
          <a:prstGeom prst="rect">
            <a:avLst/>
          </a:prstGeom>
          <a:noFill/>
          <a:ln>
            <a:noFill/>
          </a:ln>
        </p:spPr>
      </p:pic>
      <p:pic>
        <p:nvPicPr>
          <p:cNvPr descr=" " id="276" name="Google Shape;276;p11"/>
          <p:cNvPicPr preferRelativeResize="0"/>
          <p:nvPr/>
        </p:nvPicPr>
        <p:blipFill rotWithShape="1">
          <a:blip r:embed="rId20">
            <a:alphaModFix/>
          </a:blip>
          <a:srcRect b="0" l="0" r="0" t="0"/>
          <a:stretch/>
        </p:blipFill>
        <p:spPr>
          <a:xfrm>
            <a:off x="16473959" y="8128000"/>
            <a:ext cx="1625803" cy="1625600"/>
          </a:xfrm>
          <a:prstGeom prst="rect">
            <a:avLst/>
          </a:prstGeom>
          <a:noFill/>
          <a:ln>
            <a:noFill/>
          </a:ln>
        </p:spPr>
      </p:pic>
      <p:pic>
        <p:nvPicPr>
          <p:cNvPr descr=" " id="277" name="Google Shape;277;p11"/>
          <p:cNvPicPr preferRelativeResize="0"/>
          <p:nvPr/>
        </p:nvPicPr>
        <p:blipFill rotWithShape="1">
          <a:blip r:embed="rId24">
            <a:alphaModFix/>
          </a:blip>
          <a:srcRect b="0" l="0" r="0" t="0"/>
          <a:stretch/>
        </p:blipFill>
        <p:spPr>
          <a:xfrm>
            <a:off x="16541703" y="8128000"/>
            <a:ext cx="1490319" cy="1625600"/>
          </a:xfrm>
          <a:prstGeom prst="rect">
            <a:avLst/>
          </a:prstGeom>
          <a:noFill/>
          <a:ln>
            <a:noFill/>
          </a:ln>
        </p:spPr>
      </p:pic>
      <p:sp>
        <p:nvSpPr>
          <p:cNvPr id="278" name="Google Shape;278;p11"/>
          <p:cNvSpPr/>
          <p:nvPr/>
        </p:nvSpPr>
        <p:spPr>
          <a:xfrm>
            <a:off x="3327816" y="3536950"/>
            <a:ext cx="4572572"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1"/>
          <p:cNvSpPr/>
          <p:nvPr/>
        </p:nvSpPr>
        <p:spPr>
          <a:xfrm>
            <a:off x="3327816" y="3536950"/>
            <a:ext cx="4572572"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1"/>
          <p:cNvSpPr/>
          <p:nvPr/>
        </p:nvSpPr>
        <p:spPr>
          <a:xfrm>
            <a:off x="3327816" y="3536950"/>
            <a:ext cx="4572572"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1"/>
          <p:cNvSpPr/>
          <p:nvPr/>
        </p:nvSpPr>
        <p:spPr>
          <a:xfrm>
            <a:off x="3327816" y="353695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bster Two"/>
              <a:buNone/>
            </a:pPr>
            <a:r>
              <a:rPr b="1" i="0" lang="en-US" sz="3600" u="none" cap="none" strike="noStrike">
                <a:solidFill>
                  <a:srgbClr val="0E0E0E"/>
                </a:solidFill>
                <a:latin typeface="Lobster Two"/>
                <a:ea typeface="Lobster Two"/>
                <a:cs typeface="Lobster Two"/>
                <a:sym typeface="Lobster Two"/>
              </a:rPr>
              <a:t>Strengths</a:t>
            </a:r>
            <a:endParaRPr b="0" i="0" sz="3600" u="none" cap="none" strike="noStrike">
              <a:solidFill>
                <a:schemeClr val="dk1"/>
              </a:solidFill>
              <a:latin typeface="Calibri"/>
              <a:ea typeface="Calibri"/>
              <a:cs typeface="Calibri"/>
              <a:sym typeface="Calibri"/>
            </a:endParaRPr>
          </a:p>
        </p:txBody>
      </p:sp>
      <p:sp>
        <p:nvSpPr>
          <p:cNvPr id="282" name="Google Shape;282;p11"/>
          <p:cNvSpPr/>
          <p:nvPr/>
        </p:nvSpPr>
        <p:spPr>
          <a:xfrm>
            <a:off x="3327816" y="431165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3" name="Google Shape;283;p11"/>
          <p:cNvSpPr/>
          <p:nvPr/>
        </p:nvSpPr>
        <p:spPr>
          <a:xfrm>
            <a:off x="3327816" y="10585450"/>
            <a:ext cx="4572572"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1"/>
          <p:cNvSpPr/>
          <p:nvPr/>
        </p:nvSpPr>
        <p:spPr>
          <a:xfrm>
            <a:off x="3327816" y="10585450"/>
            <a:ext cx="4572572"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1"/>
          <p:cNvSpPr/>
          <p:nvPr/>
        </p:nvSpPr>
        <p:spPr>
          <a:xfrm>
            <a:off x="3327816" y="10585450"/>
            <a:ext cx="4572572"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1"/>
          <p:cNvSpPr/>
          <p:nvPr/>
        </p:nvSpPr>
        <p:spPr>
          <a:xfrm>
            <a:off x="3327816" y="1058545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bster Two"/>
              <a:buNone/>
            </a:pPr>
            <a:r>
              <a:rPr b="1" i="0" lang="en-US" sz="3600" u="none" cap="none" strike="noStrike">
                <a:solidFill>
                  <a:srgbClr val="0E0E0E"/>
                </a:solidFill>
                <a:latin typeface="Lobster Two"/>
                <a:ea typeface="Lobster Two"/>
                <a:cs typeface="Lobster Two"/>
                <a:sym typeface="Lobster Two"/>
              </a:rPr>
              <a:t>Opportunities</a:t>
            </a:r>
            <a:endParaRPr b="0" i="0" sz="3600" u="none" cap="none" strike="noStrike">
              <a:solidFill>
                <a:schemeClr val="dk1"/>
              </a:solidFill>
              <a:latin typeface="Calibri"/>
              <a:ea typeface="Calibri"/>
              <a:cs typeface="Calibri"/>
              <a:sym typeface="Calibri"/>
            </a:endParaRPr>
          </a:p>
        </p:txBody>
      </p:sp>
      <p:sp>
        <p:nvSpPr>
          <p:cNvPr id="287" name="Google Shape;287;p11"/>
          <p:cNvSpPr/>
          <p:nvPr/>
        </p:nvSpPr>
        <p:spPr>
          <a:xfrm>
            <a:off x="3327816" y="1136015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8" name="Google Shape;288;p11"/>
          <p:cNvSpPr/>
          <p:nvPr/>
        </p:nvSpPr>
        <p:spPr>
          <a:xfrm>
            <a:off x="16473959" y="3536950"/>
            <a:ext cx="4572572"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16473959" y="3536950"/>
            <a:ext cx="4572572"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16473959" y="3536950"/>
            <a:ext cx="4572572"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16473959" y="353695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bster Two"/>
              <a:buNone/>
            </a:pPr>
            <a:r>
              <a:rPr b="1" i="0" lang="en-US" sz="3600" u="none" cap="none" strike="noStrike">
                <a:solidFill>
                  <a:srgbClr val="0E0E0E"/>
                </a:solidFill>
                <a:latin typeface="Lobster Two"/>
                <a:ea typeface="Lobster Two"/>
                <a:cs typeface="Lobster Two"/>
                <a:sym typeface="Lobster Two"/>
              </a:rPr>
              <a:t>Weaknesses</a:t>
            </a:r>
            <a:endParaRPr b="0" i="0" sz="3600" u="none" cap="none" strike="noStrike">
              <a:solidFill>
                <a:schemeClr val="dk1"/>
              </a:solidFill>
              <a:latin typeface="Calibri"/>
              <a:ea typeface="Calibri"/>
              <a:cs typeface="Calibri"/>
              <a:sym typeface="Calibri"/>
            </a:endParaRPr>
          </a:p>
        </p:txBody>
      </p:sp>
      <p:sp>
        <p:nvSpPr>
          <p:cNvPr id="292" name="Google Shape;292;p11"/>
          <p:cNvSpPr/>
          <p:nvPr/>
        </p:nvSpPr>
        <p:spPr>
          <a:xfrm>
            <a:off x="16473959" y="431165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3" name="Google Shape;293;p11"/>
          <p:cNvSpPr/>
          <p:nvPr/>
        </p:nvSpPr>
        <p:spPr>
          <a:xfrm>
            <a:off x="16473959" y="10585450"/>
            <a:ext cx="4572572"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
          <p:cNvSpPr/>
          <p:nvPr/>
        </p:nvSpPr>
        <p:spPr>
          <a:xfrm>
            <a:off x="16473959" y="10585450"/>
            <a:ext cx="4572572"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1"/>
          <p:cNvSpPr/>
          <p:nvPr/>
        </p:nvSpPr>
        <p:spPr>
          <a:xfrm>
            <a:off x="16473959" y="10585450"/>
            <a:ext cx="4572572" cy="19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
          <p:cNvSpPr/>
          <p:nvPr/>
        </p:nvSpPr>
        <p:spPr>
          <a:xfrm>
            <a:off x="16473959" y="1058545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bster Two"/>
              <a:buNone/>
            </a:pPr>
            <a:r>
              <a:rPr b="1" i="0" lang="en-US" sz="3600" u="none" cap="none" strike="noStrike">
                <a:solidFill>
                  <a:srgbClr val="0E0E0E"/>
                </a:solidFill>
                <a:latin typeface="Lobster Two"/>
                <a:ea typeface="Lobster Two"/>
                <a:cs typeface="Lobster Two"/>
                <a:sym typeface="Lobster Two"/>
              </a:rPr>
              <a:t>Threats</a:t>
            </a:r>
            <a:endParaRPr b="0" i="0" sz="3600" u="none" cap="none" strike="noStrike">
              <a:solidFill>
                <a:schemeClr val="dk1"/>
              </a:solidFill>
              <a:latin typeface="Calibri"/>
              <a:ea typeface="Calibri"/>
              <a:cs typeface="Calibri"/>
              <a:sym typeface="Calibri"/>
            </a:endParaRPr>
          </a:p>
        </p:txBody>
      </p:sp>
      <p:sp>
        <p:nvSpPr>
          <p:cNvPr id="297" name="Google Shape;297;p11"/>
          <p:cNvSpPr/>
          <p:nvPr/>
        </p:nvSpPr>
        <p:spPr>
          <a:xfrm>
            <a:off x="16473959" y="1136015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302" name="Shape 302"/>
        <p:cNvGrpSpPr/>
        <p:nvPr/>
      </p:nvGrpSpPr>
      <p:grpSpPr>
        <a:xfrm>
          <a:off x="0" y="0"/>
          <a:ext cx="0" cy="0"/>
          <a:chOff x="0" y="0"/>
          <a:chExt cx="0" cy="0"/>
        </a:xfrm>
      </p:grpSpPr>
      <p:pic>
        <p:nvPicPr>
          <p:cNvPr descr=" " id="303" name="Google Shape;303;p12"/>
          <p:cNvPicPr preferRelativeResize="0"/>
          <p:nvPr/>
        </p:nvPicPr>
        <p:blipFill rotWithShape="1">
          <a:blip r:embed="rId3">
            <a:alphaModFix/>
          </a:blip>
          <a:srcRect b="0" l="0" r="0" t="0"/>
          <a:stretch/>
        </p:blipFill>
        <p:spPr>
          <a:xfrm>
            <a:off x="0" y="0"/>
            <a:ext cx="3188098" cy="2679700"/>
          </a:xfrm>
          <a:prstGeom prst="rect">
            <a:avLst/>
          </a:prstGeom>
          <a:noFill/>
          <a:ln>
            <a:noFill/>
          </a:ln>
        </p:spPr>
      </p:pic>
      <p:pic>
        <p:nvPicPr>
          <p:cNvPr descr=" " id="304" name="Google Shape;304;p12"/>
          <p:cNvPicPr preferRelativeResize="0"/>
          <p:nvPr/>
        </p:nvPicPr>
        <p:blipFill rotWithShape="1">
          <a:blip r:embed="rId4">
            <a:alphaModFix/>
          </a:blip>
          <a:srcRect b="0" l="0" r="0" t="0"/>
          <a:stretch/>
        </p:blipFill>
        <p:spPr>
          <a:xfrm>
            <a:off x="20563870" y="9448800"/>
            <a:ext cx="3823178" cy="4028901"/>
          </a:xfrm>
          <a:prstGeom prst="rect">
            <a:avLst/>
          </a:prstGeom>
          <a:noFill/>
          <a:ln>
            <a:noFill/>
          </a:ln>
        </p:spPr>
      </p:pic>
      <p:pic>
        <p:nvPicPr>
          <p:cNvPr descr=" " id="305" name="Google Shape;305;p12"/>
          <p:cNvPicPr preferRelativeResize="0"/>
          <p:nvPr/>
        </p:nvPicPr>
        <p:blipFill rotWithShape="1">
          <a:blip r:embed="rId5">
            <a:alphaModFix/>
          </a:blip>
          <a:srcRect b="0" l="0" r="0" t="0"/>
          <a:stretch/>
        </p:blipFill>
        <p:spPr>
          <a:xfrm>
            <a:off x="20487661" y="368300"/>
            <a:ext cx="3894537" cy="4005436"/>
          </a:xfrm>
          <a:prstGeom prst="rect">
            <a:avLst/>
          </a:prstGeom>
          <a:noFill/>
          <a:ln>
            <a:noFill/>
          </a:ln>
        </p:spPr>
      </p:pic>
      <p:pic>
        <p:nvPicPr>
          <p:cNvPr descr=" " id="306" name="Google Shape;306;p12"/>
          <p:cNvPicPr preferRelativeResize="0"/>
          <p:nvPr/>
        </p:nvPicPr>
        <p:blipFill rotWithShape="1">
          <a:blip r:embed="rId6">
            <a:alphaModFix/>
          </a:blip>
          <a:srcRect b="0" l="0" r="0" t="0"/>
          <a:stretch/>
        </p:blipFill>
        <p:spPr>
          <a:xfrm>
            <a:off x="0" y="10515600"/>
            <a:ext cx="2680035" cy="2755900"/>
          </a:xfrm>
          <a:prstGeom prst="rect">
            <a:avLst/>
          </a:prstGeom>
          <a:noFill/>
          <a:ln>
            <a:noFill/>
          </a:ln>
        </p:spPr>
      </p:pic>
      <p:sp>
        <p:nvSpPr>
          <p:cNvPr id="307" name="Google Shape;307;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8" name="Google Shape;308;p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09" name="Google Shape;309;p12"/>
          <p:cNvPicPr preferRelativeResize="0"/>
          <p:nvPr/>
        </p:nvPicPr>
        <p:blipFill rotWithShape="1">
          <a:blip r:embed="rId8">
            <a:alphaModFix/>
          </a:blip>
          <a:srcRect b="0" l="0" r="0" t="0"/>
          <a:stretch/>
        </p:blipFill>
        <p:spPr>
          <a:xfrm>
            <a:off x="16905813" y="0"/>
            <a:ext cx="6084060" cy="12268200"/>
          </a:xfrm>
          <a:prstGeom prst="rect">
            <a:avLst/>
          </a:prstGeom>
          <a:noFill/>
          <a:ln>
            <a:noFill/>
          </a:ln>
        </p:spPr>
      </p:pic>
      <p:pic>
        <p:nvPicPr>
          <p:cNvPr descr=" " id="310" name="Google Shape;310;p12"/>
          <p:cNvPicPr preferRelativeResize="0"/>
          <p:nvPr/>
        </p:nvPicPr>
        <p:blipFill rotWithShape="1">
          <a:blip r:embed="rId9">
            <a:alphaModFix/>
          </a:blip>
          <a:srcRect b="0" l="0" r="0" t="0"/>
          <a:stretch/>
        </p:blipFill>
        <p:spPr>
          <a:xfrm>
            <a:off x="11774372" y="1346200"/>
            <a:ext cx="4801200" cy="12369800"/>
          </a:xfrm>
          <a:prstGeom prst="rect">
            <a:avLst/>
          </a:prstGeom>
          <a:noFill/>
          <a:ln>
            <a:noFill/>
          </a:ln>
        </p:spPr>
      </p:pic>
      <p:sp>
        <p:nvSpPr>
          <p:cNvPr id="311" name="Google Shape;311;p12"/>
          <p:cNvSpPr/>
          <p:nvPr/>
        </p:nvSpPr>
        <p:spPr>
          <a:xfrm>
            <a:off x="3086486" y="2616200"/>
            <a:ext cx="10690503"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Lobster Two"/>
              <a:buNone/>
            </a:pPr>
            <a:r>
              <a:rPr b="1" i="0" lang="en-US" sz="8000" u="none" cap="none" strike="noStrike">
                <a:solidFill>
                  <a:srgbClr val="0E0E0E"/>
                </a:solidFill>
                <a:latin typeface="Lobster Two"/>
                <a:ea typeface="Lobster Two"/>
                <a:cs typeface="Lobster Two"/>
                <a:sym typeface="Lobster Two"/>
              </a:rPr>
              <a:t>Some Data</a:t>
            </a:r>
            <a:endParaRPr b="0" i="0" sz="8000" u="none" cap="none" strike="noStrike">
              <a:solidFill>
                <a:schemeClr val="dk1"/>
              </a:solidFill>
              <a:latin typeface="Calibri"/>
              <a:ea typeface="Calibri"/>
              <a:cs typeface="Calibri"/>
              <a:sym typeface="Calibri"/>
            </a:endParaRPr>
          </a:p>
        </p:txBody>
      </p:sp>
      <p:sp>
        <p:nvSpPr>
          <p:cNvPr id="312" name="Google Shape;312;p12"/>
          <p:cNvSpPr/>
          <p:nvPr/>
        </p:nvSpPr>
        <p:spPr>
          <a:xfrm>
            <a:off x="3086486" y="4470400"/>
            <a:ext cx="7176397" cy="689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2"/>
          <p:cNvSpPr/>
          <p:nvPr/>
        </p:nvSpPr>
        <p:spPr>
          <a:xfrm>
            <a:off x="3086486" y="4470400"/>
            <a:ext cx="7176397"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2"/>
          <p:cNvSpPr/>
          <p:nvPr/>
        </p:nvSpPr>
        <p:spPr>
          <a:xfrm>
            <a:off x="3086486" y="4781550"/>
            <a:ext cx="1663908" cy="12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2"/>
          <p:cNvSpPr/>
          <p:nvPr/>
        </p:nvSpPr>
        <p:spPr>
          <a:xfrm>
            <a:off x="3086486" y="4781550"/>
            <a:ext cx="2002617"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obster Two"/>
              <a:buNone/>
            </a:pPr>
            <a:r>
              <a:rPr b="1" i="0" lang="en-US" sz="8000" u="none" cap="none" strike="noStrike">
                <a:solidFill>
                  <a:srgbClr val="272727"/>
                </a:solidFill>
                <a:latin typeface="Lobster Two"/>
                <a:ea typeface="Lobster Two"/>
                <a:cs typeface="Lobster Two"/>
                <a:sym typeface="Lobster Two"/>
              </a:rPr>
              <a:t>75%</a:t>
            </a:r>
            <a:endParaRPr b="0" i="0" sz="8000" u="none" cap="none" strike="noStrike">
              <a:solidFill>
                <a:schemeClr val="dk1"/>
              </a:solidFill>
              <a:latin typeface="Calibri"/>
              <a:ea typeface="Calibri"/>
              <a:cs typeface="Calibri"/>
              <a:sym typeface="Calibri"/>
            </a:endParaRPr>
          </a:p>
        </p:txBody>
      </p:sp>
      <p:sp>
        <p:nvSpPr>
          <p:cNvPr id="316" name="Google Shape;316;p12"/>
          <p:cNvSpPr/>
          <p:nvPr/>
        </p:nvSpPr>
        <p:spPr>
          <a:xfrm>
            <a:off x="4953619" y="4470400"/>
            <a:ext cx="5309264"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2"/>
          <p:cNvSpPr/>
          <p:nvPr/>
        </p:nvSpPr>
        <p:spPr>
          <a:xfrm>
            <a:off x="4953619" y="4470400"/>
            <a:ext cx="5461683"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bster Two"/>
              <a:buNone/>
            </a:pPr>
            <a:r>
              <a:rPr b="1" i="0" lang="en-US" sz="3600" u="none" cap="none" strike="noStrike">
                <a:solidFill>
                  <a:srgbClr val="0E0E0E"/>
                </a:solidFill>
                <a:latin typeface="Lobster Two"/>
                <a:ea typeface="Lobster Two"/>
                <a:cs typeface="Lobster Two"/>
                <a:sym typeface="Lobster Two"/>
              </a:rPr>
              <a:t>Enchanted Creatures</a:t>
            </a:r>
            <a:endParaRPr b="0" i="0" sz="3600" u="none" cap="none" strike="noStrike">
              <a:solidFill>
                <a:schemeClr val="dk1"/>
              </a:solidFill>
              <a:latin typeface="Calibri"/>
              <a:ea typeface="Calibri"/>
              <a:cs typeface="Calibri"/>
              <a:sym typeface="Calibri"/>
            </a:endParaRPr>
          </a:p>
        </p:txBody>
      </p:sp>
      <p:sp>
        <p:nvSpPr>
          <p:cNvPr id="318" name="Google Shape;318;p12"/>
          <p:cNvSpPr/>
          <p:nvPr/>
        </p:nvSpPr>
        <p:spPr>
          <a:xfrm>
            <a:off x="4953619" y="5143500"/>
            <a:ext cx="544474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19" name="Google Shape;319;p12"/>
          <p:cNvSpPr/>
          <p:nvPr/>
        </p:nvSpPr>
        <p:spPr>
          <a:xfrm>
            <a:off x="3086486" y="6972300"/>
            <a:ext cx="7176397"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2"/>
          <p:cNvSpPr/>
          <p:nvPr/>
        </p:nvSpPr>
        <p:spPr>
          <a:xfrm>
            <a:off x="3086486" y="7283450"/>
            <a:ext cx="1816327" cy="12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2"/>
          <p:cNvSpPr/>
          <p:nvPr/>
        </p:nvSpPr>
        <p:spPr>
          <a:xfrm>
            <a:off x="3086486" y="7283450"/>
            <a:ext cx="215503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obster Two"/>
              <a:buNone/>
            </a:pPr>
            <a:r>
              <a:rPr b="1" i="0" lang="en-US" sz="8000" u="none" cap="none" strike="noStrike">
                <a:solidFill>
                  <a:srgbClr val="272727"/>
                </a:solidFill>
                <a:latin typeface="Lobster Two"/>
                <a:ea typeface="Lobster Two"/>
                <a:cs typeface="Lobster Two"/>
                <a:sym typeface="Lobster Two"/>
              </a:rPr>
              <a:t>60%</a:t>
            </a:r>
            <a:endParaRPr b="0" i="0" sz="8000" u="none" cap="none" strike="noStrike">
              <a:solidFill>
                <a:schemeClr val="dk1"/>
              </a:solidFill>
              <a:latin typeface="Calibri"/>
              <a:ea typeface="Calibri"/>
              <a:cs typeface="Calibri"/>
              <a:sym typeface="Calibri"/>
            </a:endParaRPr>
          </a:p>
        </p:txBody>
      </p:sp>
      <p:sp>
        <p:nvSpPr>
          <p:cNvPr id="322" name="Google Shape;322;p12"/>
          <p:cNvSpPr/>
          <p:nvPr/>
        </p:nvSpPr>
        <p:spPr>
          <a:xfrm>
            <a:off x="5106038" y="6972300"/>
            <a:ext cx="5156845"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2"/>
          <p:cNvSpPr/>
          <p:nvPr/>
        </p:nvSpPr>
        <p:spPr>
          <a:xfrm>
            <a:off x="5106038" y="6972300"/>
            <a:ext cx="53092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bster Two"/>
              <a:buNone/>
            </a:pPr>
            <a:r>
              <a:rPr b="1" i="0" lang="en-US" sz="3600" u="none" cap="none" strike="noStrike">
                <a:solidFill>
                  <a:srgbClr val="0E0E0E"/>
                </a:solidFill>
                <a:latin typeface="Lobster Two"/>
                <a:ea typeface="Lobster Two"/>
                <a:cs typeface="Lobster Two"/>
                <a:sym typeface="Lobster Two"/>
              </a:rPr>
              <a:t>Magic-Wielding Individuals</a:t>
            </a:r>
            <a:endParaRPr b="0" i="0" sz="3600" u="none" cap="none" strike="noStrike">
              <a:solidFill>
                <a:schemeClr val="dk1"/>
              </a:solidFill>
              <a:latin typeface="Calibri"/>
              <a:ea typeface="Calibri"/>
              <a:cs typeface="Calibri"/>
              <a:sym typeface="Calibri"/>
            </a:endParaRPr>
          </a:p>
        </p:txBody>
      </p:sp>
      <p:sp>
        <p:nvSpPr>
          <p:cNvPr id="324" name="Google Shape;324;p12"/>
          <p:cNvSpPr/>
          <p:nvPr/>
        </p:nvSpPr>
        <p:spPr>
          <a:xfrm>
            <a:off x="5106038" y="7645400"/>
            <a:ext cx="529232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25" name="Google Shape;325;p12"/>
          <p:cNvSpPr/>
          <p:nvPr/>
        </p:nvSpPr>
        <p:spPr>
          <a:xfrm>
            <a:off x="3086486" y="9474200"/>
            <a:ext cx="7176397"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2"/>
          <p:cNvSpPr/>
          <p:nvPr/>
        </p:nvSpPr>
        <p:spPr>
          <a:xfrm>
            <a:off x="3086486" y="9785350"/>
            <a:ext cx="1816327" cy="12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2"/>
          <p:cNvSpPr/>
          <p:nvPr/>
        </p:nvSpPr>
        <p:spPr>
          <a:xfrm>
            <a:off x="3086486" y="9785350"/>
            <a:ext cx="215503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obster Two"/>
              <a:buNone/>
            </a:pPr>
            <a:r>
              <a:rPr b="1" i="0" lang="en-US" sz="8000" u="none" cap="none" strike="noStrike">
                <a:solidFill>
                  <a:srgbClr val="272727"/>
                </a:solidFill>
                <a:latin typeface="Lobster Two"/>
                <a:ea typeface="Lobster Two"/>
                <a:cs typeface="Lobster Two"/>
                <a:sym typeface="Lobster Two"/>
              </a:rPr>
              <a:t>90%</a:t>
            </a:r>
            <a:endParaRPr b="0" i="0" sz="8000" u="none" cap="none" strike="noStrike">
              <a:solidFill>
                <a:schemeClr val="dk1"/>
              </a:solidFill>
              <a:latin typeface="Calibri"/>
              <a:ea typeface="Calibri"/>
              <a:cs typeface="Calibri"/>
              <a:sym typeface="Calibri"/>
            </a:endParaRPr>
          </a:p>
        </p:txBody>
      </p:sp>
      <p:sp>
        <p:nvSpPr>
          <p:cNvPr id="328" name="Google Shape;328;p12"/>
          <p:cNvSpPr/>
          <p:nvPr/>
        </p:nvSpPr>
        <p:spPr>
          <a:xfrm>
            <a:off x="5106038" y="9474200"/>
            <a:ext cx="5156845" cy="18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2"/>
          <p:cNvSpPr/>
          <p:nvPr/>
        </p:nvSpPr>
        <p:spPr>
          <a:xfrm>
            <a:off x="5106038" y="9474200"/>
            <a:ext cx="53092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bster Two"/>
              <a:buNone/>
            </a:pPr>
            <a:r>
              <a:rPr b="1" i="0" lang="en-US" sz="3600" u="none" cap="none" strike="noStrike">
                <a:solidFill>
                  <a:srgbClr val="0E0E0E"/>
                </a:solidFill>
                <a:latin typeface="Lobster Two"/>
                <a:ea typeface="Lobster Two"/>
                <a:cs typeface="Lobster Two"/>
                <a:sym typeface="Lobster Two"/>
              </a:rPr>
              <a:t>Spells Cast</a:t>
            </a:r>
            <a:endParaRPr b="0" i="0" sz="3600" u="none" cap="none" strike="noStrike">
              <a:solidFill>
                <a:schemeClr val="dk1"/>
              </a:solidFill>
              <a:latin typeface="Calibri"/>
              <a:ea typeface="Calibri"/>
              <a:cs typeface="Calibri"/>
              <a:sym typeface="Calibri"/>
            </a:endParaRPr>
          </a:p>
        </p:txBody>
      </p:sp>
      <p:sp>
        <p:nvSpPr>
          <p:cNvPr id="330" name="Google Shape;330;p12"/>
          <p:cNvSpPr/>
          <p:nvPr/>
        </p:nvSpPr>
        <p:spPr>
          <a:xfrm>
            <a:off x="5106038" y="10147300"/>
            <a:ext cx="529232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335" name="Shape 335"/>
        <p:cNvGrpSpPr/>
        <p:nvPr/>
      </p:nvGrpSpPr>
      <p:grpSpPr>
        <a:xfrm>
          <a:off x="0" y="0"/>
          <a:ext cx="0" cy="0"/>
          <a:chOff x="0" y="0"/>
          <a:chExt cx="0" cy="0"/>
        </a:xfrm>
      </p:grpSpPr>
      <p:pic>
        <p:nvPicPr>
          <p:cNvPr descr=" " id="336" name="Google Shape;336;p13"/>
          <p:cNvPicPr preferRelativeResize="0"/>
          <p:nvPr/>
        </p:nvPicPr>
        <p:blipFill rotWithShape="1">
          <a:blip r:embed="rId3">
            <a:alphaModFix/>
          </a:blip>
          <a:srcRect b="0" l="0" r="0" t="0"/>
          <a:stretch/>
        </p:blipFill>
        <p:spPr>
          <a:xfrm>
            <a:off x="1270159" y="1270000"/>
            <a:ext cx="21846731" cy="11176000"/>
          </a:xfrm>
          <a:prstGeom prst="rect">
            <a:avLst/>
          </a:prstGeom>
          <a:noFill/>
          <a:ln>
            <a:noFill/>
          </a:ln>
        </p:spPr>
      </p:pic>
      <p:pic>
        <p:nvPicPr>
          <p:cNvPr descr=" " id="337" name="Google Shape;337;p13"/>
          <p:cNvPicPr preferRelativeResize="0"/>
          <p:nvPr/>
        </p:nvPicPr>
        <p:blipFill rotWithShape="1">
          <a:blip r:embed="rId4">
            <a:alphaModFix/>
          </a:blip>
          <a:srcRect b="0" l="0" r="0" t="0"/>
          <a:stretch/>
        </p:blipFill>
        <p:spPr>
          <a:xfrm>
            <a:off x="19347045" y="7778750"/>
            <a:ext cx="4055131" cy="4703093"/>
          </a:xfrm>
          <a:prstGeom prst="rect">
            <a:avLst/>
          </a:prstGeom>
          <a:noFill/>
          <a:ln>
            <a:noFill/>
          </a:ln>
        </p:spPr>
      </p:pic>
      <p:pic>
        <p:nvPicPr>
          <p:cNvPr descr=" " id="338" name="Google Shape;338;p13"/>
          <p:cNvPicPr preferRelativeResize="0"/>
          <p:nvPr/>
        </p:nvPicPr>
        <p:blipFill rotWithShape="1">
          <a:blip r:embed="rId5">
            <a:alphaModFix/>
          </a:blip>
          <a:srcRect b="0" l="0" r="0" t="0"/>
          <a:stretch/>
        </p:blipFill>
        <p:spPr>
          <a:xfrm>
            <a:off x="569402" y="519869"/>
            <a:ext cx="4834466" cy="5049565"/>
          </a:xfrm>
          <a:prstGeom prst="rect">
            <a:avLst/>
          </a:prstGeom>
          <a:noFill/>
          <a:ln>
            <a:noFill/>
          </a:ln>
        </p:spPr>
      </p:pic>
      <p:sp>
        <p:nvSpPr>
          <p:cNvPr id="339" name="Google Shape;339;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0" name="Google Shape;340;p1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1" name="Google Shape;341;p13"/>
          <p:cNvSpPr/>
          <p:nvPr/>
        </p:nvSpPr>
        <p:spPr>
          <a:xfrm>
            <a:off x="4305838" y="3403600"/>
            <a:ext cx="1576267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3"/>
          <p:cNvSpPr/>
          <p:nvPr/>
        </p:nvSpPr>
        <p:spPr>
          <a:xfrm>
            <a:off x="4305838" y="3403600"/>
            <a:ext cx="15762670" cy="523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3"/>
          <p:cNvSpPr/>
          <p:nvPr/>
        </p:nvSpPr>
        <p:spPr>
          <a:xfrm>
            <a:off x="6611176" y="3403600"/>
            <a:ext cx="11151994" cy="482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DFB0"/>
              </a:buClr>
              <a:buSzPts val="24000"/>
              <a:buFont typeface="Lobster Two"/>
              <a:buNone/>
            </a:pPr>
            <a:r>
              <a:rPr b="1" i="0" lang="en-US" sz="24000" u="none" cap="none" strike="noStrike">
                <a:solidFill>
                  <a:srgbClr val="FFDFB0"/>
                </a:solidFill>
                <a:latin typeface="Lobster Two"/>
                <a:ea typeface="Lobster Two"/>
                <a:cs typeface="Lobster Two"/>
                <a:sym typeface="Lobster Two"/>
              </a:rPr>
              <a:t>234,567</a:t>
            </a:r>
            <a:endParaRPr b="0" i="0" sz="24000" u="none" cap="none" strike="noStrike">
              <a:solidFill>
                <a:schemeClr val="dk1"/>
              </a:solidFill>
              <a:latin typeface="Calibri"/>
              <a:ea typeface="Calibri"/>
              <a:cs typeface="Calibri"/>
              <a:sym typeface="Calibri"/>
            </a:endParaRPr>
          </a:p>
        </p:txBody>
      </p:sp>
      <p:sp>
        <p:nvSpPr>
          <p:cNvPr id="344" name="Google Shape;344;p13"/>
          <p:cNvSpPr/>
          <p:nvPr/>
        </p:nvSpPr>
        <p:spPr>
          <a:xfrm>
            <a:off x="4170355" y="74168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45" name="Google Shape;345;p13"/>
          <p:cNvSpPr/>
          <p:nvPr/>
        </p:nvSpPr>
        <p:spPr>
          <a:xfrm>
            <a:off x="7483352" y="90424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350" name="Shape 350"/>
        <p:cNvGrpSpPr/>
        <p:nvPr/>
      </p:nvGrpSpPr>
      <p:grpSpPr>
        <a:xfrm>
          <a:off x="0" y="0"/>
          <a:ext cx="0" cy="0"/>
          <a:chOff x="0" y="0"/>
          <a:chExt cx="0" cy="0"/>
        </a:xfrm>
      </p:grpSpPr>
      <p:pic>
        <p:nvPicPr>
          <p:cNvPr descr=" " id="351" name="Google Shape;351;p14"/>
          <p:cNvPicPr preferRelativeResize="0"/>
          <p:nvPr/>
        </p:nvPicPr>
        <p:blipFill rotWithShape="1">
          <a:blip r:embed="rId3">
            <a:alphaModFix/>
          </a:blip>
          <a:srcRect b="0" l="0" r="0" t="0"/>
          <a:stretch/>
        </p:blipFill>
        <p:spPr>
          <a:xfrm>
            <a:off x="889111" y="889000"/>
            <a:ext cx="22608826" cy="11938000"/>
          </a:xfrm>
          <a:prstGeom prst="rect">
            <a:avLst/>
          </a:prstGeom>
          <a:noFill/>
          <a:ln>
            <a:noFill/>
          </a:ln>
        </p:spPr>
      </p:pic>
      <p:pic>
        <p:nvPicPr>
          <p:cNvPr descr=" " id="352" name="Google Shape;352;p14"/>
          <p:cNvPicPr preferRelativeResize="0"/>
          <p:nvPr/>
        </p:nvPicPr>
        <p:blipFill rotWithShape="1">
          <a:blip r:embed="rId4">
            <a:alphaModFix/>
          </a:blip>
          <a:srcRect b="0" l="0" r="0" t="0"/>
          <a:stretch/>
        </p:blipFill>
        <p:spPr>
          <a:xfrm>
            <a:off x="330452" y="479648"/>
            <a:ext cx="3438052" cy="3375124"/>
          </a:xfrm>
          <a:prstGeom prst="rect">
            <a:avLst/>
          </a:prstGeom>
          <a:noFill/>
          <a:ln>
            <a:noFill/>
          </a:ln>
        </p:spPr>
      </p:pic>
      <p:pic>
        <p:nvPicPr>
          <p:cNvPr descr=" " id="353" name="Google Shape;353;p14"/>
          <p:cNvPicPr preferRelativeResize="0"/>
          <p:nvPr/>
        </p:nvPicPr>
        <p:blipFill rotWithShape="1">
          <a:blip r:embed="rId5">
            <a:alphaModFix/>
          </a:blip>
          <a:srcRect b="0" l="0" r="0" t="0"/>
          <a:stretch/>
        </p:blipFill>
        <p:spPr>
          <a:xfrm>
            <a:off x="20284435" y="8318500"/>
            <a:ext cx="3081186" cy="5093841"/>
          </a:xfrm>
          <a:prstGeom prst="rect">
            <a:avLst/>
          </a:prstGeom>
          <a:noFill/>
          <a:ln>
            <a:noFill/>
          </a:ln>
        </p:spPr>
      </p:pic>
      <p:sp>
        <p:nvSpPr>
          <p:cNvPr id="354" name="Google Shape;354;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5" name="Google Shape;355;p1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6" name="Google Shape;356;p14"/>
          <p:cNvSpPr/>
          <p:nvPr/>
        </p:nvSpPr>
        <p:spPr>
          <a:xfrm>
            <a:off x="3391324" y="3263900"/>
            <a:ext cx="7874984"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4"/>
          <p:cNvSpPr/>
          <p:nvPr/>
        </p:nvSpPr>
        <p:spPr>
          <a:xfrm>
            <a:off x="4153419" y="3263900"/>
            <a:ext cx="6350794"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4"/>
          <p:cNvSpPr/>
          <p:nvPr/>
        </p:nvSpPr>
        <p:spPr>
          <a:xfrm>
            <a:off x="4153419" y="3263900"/>
            <a:ext cx="689272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obster Two"/>
              <a:buNone/>
            </a:pPr>
            <a:r>
              <a:rPr b="1" i="0" lang="en-US" sz="12800" u="none" cap="none" strike="noStrike">
                <a:solidFill>
                  <a:srgbClr val="272727"/>
                </a:solidFill>
                <a:latin typeface="Lobster Two"/>
                <a:ea typeface="Lobster Two"/>
                <a:cs typeface="Lobster Two"/>
                <a:sym typeface="Lobster Two"/>
              </a:rPr>
              <a:t>233 Coins</a:t>
            </a:r>
            <a:endParaRPr b="0" i="0" sz="12800" u="none" cap="none" strike="noStrike">
              <a:solidFill>
                <a:schemeClr val="dk1"/>
              </a:solidFill>
              <a:latin typeface="Calibri"/>
              <a:ea typeface="Calibri"/>
              <a:cs typeface="Calibri"/>
              <a:sym typeface="Calibri"/>
            </a:endParaRPr>
          </a:p>
        </p:txBody>
      </p:sp>
      <p:sp>
        <p:nvSpPr>
          <p:cNvPr id="359" name="Google Shape;359;p14"/>
          <p:cNvSpPr/>
          <p:nvPr/>
        </p:nvSpPr>
        <p:spPr>
          <a:xfrm>
            <a:off x="3391324" y="52959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4"/>
          <p:cNvSpPr/>
          <p:nvPr/>
        </p:nvSpPr>
        <p:spPr>
          <a:xfrm>
            <a:off x="3323582" y="52959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61" name="Google Shape;361;p14"/>
          <p:cNvSpPr/>
          <p:nvPr/>
        </p:nvSpPr>
        <p:spPr>
          <a:xfrm>
            <a:off x="3391324" y="6985000"/>
            <a:ext cx="7874984"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4"/>
          <p:cNvSpPr/>
          <p:nvPr/>
        </p:nvSpPr>
        <p:spPr>
          <a:xfrm>
            <a:off x="3905738" y="6985000"/>
            <a:ext cx="6846156"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4"/>
          <p:cNvSpPr/>
          <p:nvPr/>
        </p:nvSpPr>
        <p:spPr>
          <a:xfrm>
            <a:off x="3905738" y="6985000"/>
            <a:ext cx="738809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obster Two"/>
              <a:buNone/>
            </a:pPr>
            <a:r>
              <a:rPr b="1" i="0" lang="en-US" sz="12800" u="none" cap="none" strike="noStrike">
                <a:solidFill>
                  <a:srgbClr val="272727"/>
                </a:solidFill>
                <a:latin typeface="Lobster Two"/>
                <a:ea typeface="Lobster Two"/>
                <a:cs typeface="Lobster Two"/>
                <a:sym typeface="Lobster Two"/>
              </a:rPr>
              <a:t>456 Hours</a:t>
            </a:r>
            <a:endParaRPr b="0" i="0" sz="12800" u="none" cap="none" strike="noStrike">
              <a:solidFill>
                <a:schemeClr val="dk1"/>
              </a:solidFill>
              <a:latin typeface="Calibri"/>
              <a:ea typeface="Calibri"/>
              <a:cs typeface="Calibri"/>
              <a:sym typeface="Calibri"/>
            </a:endParaRPr>
          </a:p>
        </p:txBody>
      </p:sp>
      <p:sp>
        <p:nvSpPr>
          <p:cNvPr id="364" name="Google Shape;364;p14"/>
          <p:cNvSpPr/>
          <p:nvPr/>
        </p:nvSpPr>
        <p:spPr>
          <a:xfrm>
            <a:off x="3391324" y="90170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4"/>
          <p:cNvSpPr/>
          <p:nvPr/>
        </p:nvSpPr>
        <p:spPr>
          <a:xfrm>
            <a:off x="3323582" y="90170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66" name="Google Shape;366;p14"/>
          <p:cNvSpPr/>
          <p:nvPr/>
        </p:nvSpPr>
        <p:spPr>
          <a:xfrm>
            <a:off x="13552594" y="3263900"/>
            <a:ext cx="7874984"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4"/>
          <p:cNvSpPr/>
          <p:nvPr/>
        </p:nvSpPr>
        <p:spPr>
          <a:xfrm>
            <a:off x="16099262" y="3263900"/>
            <a:ext cx="2781648"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4"/>
          <p:cNvSpPr/>
          <p:nvPr/>
        </p:nvSpPr>
        <p:spPr>
          <a:xfrm>
            <a:off x="16099262" y="3263900"/>
            <a:ext cx="3323582"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obster Two"/>
              <a:buNone/>
            </a:pPr>
            <a:r>
              <a:rPr b="1" i="0" lang="en-US" sz="12800" u="none" cap="none" strike="noStrike">
                <a:solidFill>
                  <a:srgbClr val="272727"/>
                </a:solidFill>
                <a:latin typeface="Lobster Two"/>
                <a:ea typeface="Lobster Two"/>
                <a:cs typeface="Lobster Two"/>
                <a:sym typeface="Lobster Two"/>
              </a:rPr>
              <a:t>85%</a:t>
            </a:r>
            <a:endParaRPr b="0" i="0" sz="12800" u="none" cap="none" strike="noStrike">
              <a:solidFill>
                <a:schemeClr val="dk1"/>
              </a:solidFill>
              <a:latin typeface="Calibri"/>
              <a:ea typeface="Calibri"/>
              <a:cs typeface="Calibri"/>
              <a:sym typeface="Calibri"/>
            </a:endParaRPr>
          </a:p>
        </p:txBody>
      </p:sp>
      <p:sp>
        <p:nvSpPr>
          <p:cNvPr id="369" name="Google Shape;369;p14"/>
          <p:cNvSpPr/>
          <p:nvPr/>
        </p:nvSpPr>
        <p:spPr>
          <a:xfrm>
            <a:off x="13552594" y="52959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4"/>
          <p:cNvSpPr/>
          <p:nvPr/>
        </p:nvSpPr>
        <p:spPr>
          <a:xfrm>
            <a:off x="13484852" y="52959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71" name="Google Shape;371;p14"/>
          <p:cNvSpPr/>
          <p:nvPr/>
        </p:nvSpPr>
        <p:spPr>
          <a:xfrm>
            <a:off x="13552594" y="6985000"/>
            <a:ext cx="7874984"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4"/>
          <p:cNvSpPr/>
          <p:nvPr/>
        </p:nvSpPr>
        <p:spPr>
          <a:xfrm>
            <a:off x="14886261" y="6985000"/>
            <a:ext cx="5207651"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4"/>
          <p:cNvSpPr/>
          <p:nvPr/>
        </p:nvSpPr>
        <p:spPr>
          <a:xfrm>
            <a:off x="14886261" y="6985000"/>
            <a:ext cx="574958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obster Two"/>
              <a:buNone/>
            </a:pPr>
            <a:r>
              <a:rPr b="1" i="0" lang="en-US" sz="12800" u="none" cap="none" strike="noStrike">
                <a:solidFill>
                  <a:srgbClr val="272727"/>
                </a:solidFill>
                <a:latin typeface="Lobster Two"/>
                <a:ea typeface="Lobster Two"/>
                <a:cs typeface="Lobster Two"/>
                <a:sym typeface="Lobster Two"/>
              </a:rPr>
              <a:t>535 Km</a:t>
            </a:r>
            <a:endParaRPr b="0" i="0" sz="12800" u="none" cap="none" strike="noStrike">
              <a:solidFill>
                <a:schemeClr val="dk1"/>
              </a:solidFill>
              <a:latin typeface="Calibri"/>
              <a:ea typeface="Calibri"/>
              <a:cs typeface="Calibri"/>
              <a:sym typeface="Calibri"/>
            </a:endParaRPr>
          </a:p>
        </p:txBody>
      </p:sp>
      <p:sp>
        <p:nvSpPr>
          <p:cNvPr id="374" name="Google Shape;374;p14"/>
          <p:cNvSpPr/>
          <p:nvPr/>
        </p:nvSpPr>
        <p:spPr>
          <a:xfrm>
            <a:off x="13552594" y="90170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4"/>
          <p:cNvSpPr/>
          <p:nvPr/>
        </p:nvSpPr>
        <p:spPr>
          <a:xfrm>
            <a:off x="13484852" y="90170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380" name="Shape 380"/>
        <p:cNvGrpSpPr/>
        <p:nvPr/>
      </p:nvGrpSpPr>
      <p:grpSpPr>
        <a:xfrm>
          <a:off x="0" y="0"/>
          <a:ext cx="0" cy="0"/>
          <a:chOff x="0" y="0"/>
          <a:chExt cx="0" cy="0"/>
        </a:xfrm>
      </p:grpSpPr>
      <p:pic>
        <p:nvPicPr>
          <p:cNvPr descr=" " id="381" name="Google Shape;381;p15"/>
          <p:cNvPicPr preferRelativeResize="0"/>
          <p:nvPr/>
        </p:nvPicPr>
        <p:blipFill rotWithShape="1">
          <a:blip r:embed="rId3">
            <a:alphaModFix/>
          </a:blip>
          <a:srcRect b="0" l="0" r="0" t="0"/>
          <a:stretch/>
        </p:blipFill>
        <p:spPr>
          <a:xfrm>
            <a:off x="0" y="0"/>
            <a:ext cx="2264526" cy="1955006"/>
          </a:xfrm>
          <a:prstGeom prst="rect">
            <a:avLst/>
          </a:prstGeom>
          <a:noFill/>
          <a:ln>
            <a:noFill/>
          </a:ln>
        </p:spPr>
      </p:pic>
      <p:pic>
        <p:nvPicPr>
          <p:cNvPr descr=" " id="382" name="Google Shape;382;p15"/>
          <p:cNvPicPr preferRelativeResize="0"/>
          <p:nvPr/>
        </p:nvPicPr>
        <p:blipFill rotWithShape="1">
          <a:blip r:embed="rId4">
            <a:alphaModFix/>
          </a:blip>
          <a:srcRect b="0" l="0" r="0" t="0"/>
          <a:stretch/>
        </p:blipFill>
        <p:spPr>
          <a:xfrm>
            <a:off x="96095" y="10687844"/>
            <a:ext cx="2282327" cy="2647007"/>
          </a:xfrm>
          <a:prstGeom prst="rect">
            <a:avLst/>
          </a:prstGeom>
          <a:noFill/>
          <a:ln>
            <a:noFill/>
          </a:ln>
        </p:spPr>
      </p:pic>
      <p:pic>
        <p:nvPicPr>
          <p:cNvPr descr=" " id="383" name="Google Shape;383;p15"/>
          <p:cNvPicPr preferRelativeResize="0"/>
          <p:nvPr/>
        </p:nvPicPr>
        <p:blipFill rotWithShape="1">
          <a:blip r:embed="rId5">
            <a:alphaModFix/>
          </a:blip>
          <a:srcRect b="0" l="0" r="0" t="0"/>
          <a:stretch/>
        </p:blipFill>
        <p:spPr>
          <a:xfrm>
            <a:off x="22488964" y="5978252"/>
            <a:ext cx="1898084" cy="3383483"/>
          </a:xfrm>
          <a:prstGeom prst="rect">
            <a:avLst/>
          </a:prstGeom>
          <a:noFill/>
          <a:ln>
            <a:noFill/>
          </a:ln>
        </p:spPr>
      </p:pic>
      <p:pic>
        <p:nvPicPr>
          <p:cNvPr descr=" " id="384" name="Google Shape;384;p15"/>
          <p:cNvPicPr preferRelativeResize="0"/>
          <p:nvPr/>
        </p:nvPicPr>
        <p:blipFill rotWithShape="1">
          <a:blip r:embed="rId6">
            <a:alphaModFix/>
          </a:blip>
          <a:srcRect b="0" l="0" r="0" t="0"/>
          <a:stretch/>
        </p:blipFill>
        <p:spPr>
          <a:xfrm>
            <a:off x="21719715" y="368300"/>
            <a:ext cx="2159270" cy="2222500"/>
          </a:xfrm>
          <a:prstGeom prst="rect">
            <a:avLst/>
          </a:prstGeom>
          <a:noFill/>
          <a:ln>
            <a:noFill/>
          </a:ln>
        </p:spPr>
      </p:pic>
      <p:pic>
        <p:nvPicPr>
          <p:cNvPr descr=" " id="385" name="Google Shape;385;p15"/>
          <p:cNvPicPr preferRelativeResize="0"/>
          <p:nvPr/>
        </p:nvPicPr>
        <p:blipFill rotWithShape="1">
          <a:blip r:embed="rId7">
            <a:alphaModFix/>
          </a:blip>
          <a:srcRect b="0" l="0" r="0" t="0"/>
          <a:stretch/>
        </p:blipFill>
        <p:spPr>
          <a:xfrm>
            <a:off x="0" y="3995489"/>
            <a:ext cx="1413101" cy="4609257"/>
          </a:xfrm>
          <a:prstGeom prst="rect">
            <a:avLst/>
          </a:prstGeom>
          <a:noFill/>
          <a:ln>
            <a:noFill/>
          </a:ln>
        </p:spPr>
      </p:pic>
      <p:pic>
        <p:nvPicPr>
          <p:cNvPr descr=" " id="386" name="Google Shape;386;p15"/>
          <p:cNvPicPr preferRelativeResize="0"/>
          <p:nvPr/>
        </p:nvPicPr>
        <p:blipFill rotWithShape="1">
          <a:blip r:embed="rId8">
            <a:alphaModFix/>
          </a:blip>
          <a:srcRect b="0" l="0" r="0" t="0"/>
          <a:stretch/>
        </p:blipFill>
        <p:spPr>
          <a:xfrm>
            <a:off x="18219460" y="12526144"/>
            <a:ext cx="4531301" cy="1189856"/>
          </a:xfrm>
          <a:prstGeom prst="rect">
            <a:avLst/>
          </a:prstGeom>
          <a:noFill/>
          <a:ln>
            <a:noFill/>
          </a:ln>
        </p:spPr>
      </p:pic>
      <p:pic>
        <p:nvPicPr>
          <p:cNvPr descr=" " id="387" name="Google Shape;387;p15"/>
          <p:cNvPicPr preferRelativeResize="0"/>
          <p:nvPr/>
        </p:nvPicPr>
        <p:blipFill rotWithShape="1">
          <a:blip r:embed="rId9">
            <a:alphaModFix/>
          </a:blip>
          <a:srcRect b="0" l="0" r="0" t="0"/>
          <a:stretch/>
        </p:blipFill>
        <p:spPr>
          <a:xfrm>
            <a:off x="9941733" y="12588404"/>
            <a:ext cx="1538015" cy="1005681"/>
          </a:xfrm>
          <a:prstGeom prst="rect">
            <a:avLst/>
          </a:prstGeom>
          <a:noFill/>
          <a:ln>
            <a:noFill/>
          </a:ln>
        </p:spPr>
      </p:pic>
      <p:pic>
        <p:nvPicPr>
          <p:cNvPr descr=" " id="388" name="Google Shape;388;p15"/>
          <p:cNvPicPr preferRelativeResize="0"/>
          <p:nvPr/>
        </p:nvPicPr>
        <p:blipFill rotWithShape="1">
          <a:blip r:embed="rId10">
            <a:alphaModFix/>
          </a:blip>
          <a:srcRect b="0" l="0" r="0" t="0"/>
          <a:stretch/>
        </p:blipFill>
        <p:spPr>
          <a:xfrm>
            <a:off x="4021597" y="0"/>
            <a:ext cx="3343662" cy="1599282"/>
          </a:xfrm>
          <a:prstGeom prst="rect">
            <a:avLst/>
          </a:prstGeom>
          <a:noFill/>
          <a:ln>
            <a:noFill/>
          </a:ln>
        </p:spPr>
      </p:pic>
      <p:sp>
        <p:nvSpPr>
          <p:cNvPr id="389" name="Google Shape;389;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0" name="Google Shape;390;p15"/>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391" name="Google Shape;391;p15"/>
          <p:cNvSpPr/>
          <p:nvPr/>
        </p:nvSpPr>
        <p:spPr>
          <a:xfrm>
            <a:off x="6841922" y="2044700"/>
            <a:ext cx="10690503" cy="160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Lobster Two"/>
              <a:buNone/>
            </a:pPr>
            <a:r>
              <a:rPr b="1" i="0" lang="en-US" sz="8000" u="none" cap="none" strike="noStrike">
                <a:solidFill>
                  <a:srgbClr val="272727"/>
                </a:solidFill>
                <a:latin typeface="Lobster Two"/>
                <a:ea typeface="Lobster Two"/>
                <a:cs typeface="Lobster Two"/>
                <a:sym typeface="Lobster Two"/>
              </a:rPr>
              <a:t>Some Graph</a:t>
            </a:r>
            <a:endParaRPr b="0" i="0" sz="8000" u="none" cap="none" strike="noStrike">
              <a:solidFill>
                <a:schemeClr val="dk1"/>
              </a:solidFill>
              <a:latin typeface="Calibri"/>
              <a:ea typeface="Calibri"/>
              <a:cs typeface="Calibri"/>
              <a:sym typeface="Calibri"/>
            </a:endParaRPr>
          </a:p>
        </p:txBody>
      </p:sp>
      <p:sp>
        <p:nvSpPr>
          <p:cNvPr id="392" name="Google Shape;392;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1820"/>
              <a:buFont typeface="Lato"/>
              <a:buNone/>
            </a:pPr>
            <a:r>
              <a:rPr b="0" i="0" lang="en-US" sz="1820" u="none" cap="none" strike="noStrike">
                <a:solidFill>
                  <a:srgbClr val="B74734"/>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94" name="Google Shape;394;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2185"/>
              <a:buFont typeface="Lato"/>
              <a:buNone/>
            </a:pPr>
            <a:r>
              <a:rPr b="0" i="0" lang="en-US" sz="2185" u="none" cap="none" strike="noStrike">
                <a:solidFill>
                  <a:srgbClr val="B74734"/>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95" name="Google Shape;395;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2185"/>
              <a:buFont typeface="Lato"/>
              <a:buNone/>
            </a:pPr>
            <a:r>
              <a:rPr b="0" i="0" lang="en-US" sz="2185" u="none" cap="none" strike="noStrike">
                <a:solidFill>
                  <a:srgbClr val="B74734"/>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96" name="Google Shape;396;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2185"/>
              <a:buFont typeface="Lato"/>
              <a:buNone/>
            </a:pPr>
            <a:r>
              <a:rPr b="0" i="0" lang="en-US" sz="2185" u="none" cap="none" strike="noStrike">
                <a:solidFill>
                  <a:srgbClr val="B74734"/>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97" name="Google Shape;397;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2185"/>
              <a:buFont typeface="Lato"/>
              <a:buNone/>
            </a:pPr>
            <a:r>
              <a:rPr b="0" i="0" lang="en-US" sz="2185" u="none" cap="none" strike="noStrike">
                <a:solidFill>
                  <a:srgbClr val="B74734"/>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98" name="Google Shape;398;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2185"/>
              <a:buFont typeface="Lato"/>
              <a:buNone/>
            </a:pPr>
            <a:r>
              <a:rPr b="0" i="0" lang="en-US" sz="2185" u="none" cap="none" strike="noStrike">
                <a:solidFill>
                  <a:srgbClr val="B74734"/>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99" name="Google Shape;399;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2185"/>
              <a:buFont typeface="Lato"/>
              <a:buNone/>
            </a:pPr>
            <a:r>
              <a:rPr b="0" i="0" lang="en-US" sz="2185" u="none" cap="none" strike="noStrike">
                <a:solidFill>
                  <a:srgbClr val="B74734"/>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0" name="Google Shape;400;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2185"/>
              <a:buFont typeface="Lato"/>
              <a:buNone/>
            </a:pPr>
            <a:r>
              <a:rPr b="0" i="0" lang="en-US" sz="2185" u="none" cap="none" strike="noStrike">
                <a:solidFill>
                  <a:srgbClr val="B74734"/>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1" name="Google Shape;401;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2185"/>
              <a:buFont typeface="Lato"/>
              <a:buNone/>
            </a:pPr>
            <a:r>
              <a:rPr b="0" i="0" lang="en-US" sz="2185" u="none" cap="none" strike="noStrike">
                <a:solidFill>
                  <a:srgbClr val="B74734"/>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02" name="Google Shape;402;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1820"/>
              <a:buFont typeface="Lato"/>
              <a:buNone/>
            </a:pPr>
            <a:r>
              <a:rPr b="0" i="0" lang="en-US" sz="1820" u="none" cap="none" strike="noStrike">
                <a:solidFill>
                  <a:srgbClr val="B74734"/>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03" name="Google Shape;403;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1820"/>
              <a:buFont typeface="Lato"/>
              <a:buNone/>
            </a:pPr>
            <a:r>
              <a:rPr b="0" i="0" lang="en-US" sz="1820" u="none" cap="none" strike="noStrike">
                <a:solidFill>
                  <a:srgbClr val="B74734"/>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04" name="Google Shape;404;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1820"/>
              <a:buFont typeface="Lato"/>
              <a:buNone/>
            </a:pPr>
            <a:r>
              <a:rPr b="0" i="0" lang="en-US" sz="1820" u="none" cap="none" strike="noStrike">
                <a:solidFill>
                  <a:srgbClr val="B74734"/>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05" name="Google Shape;405;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1820"/>
              <a:buFont typeface="Lato"/>
              <a:buNone/>
            </a:pPr>
            <a:r>
              <a:rPr b="0" i="0" lang="en-US" sz="1820" u="none" cap="none" strike="noStrike">
                <a:solidFill>
                  <a:srgbClr val="B74734"/>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06" name="Google Shape;406;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1820"/>
              <a:buFont typeface="Lato"/>
              <a:buNone/>
            </a:pPr>
            <a:r>
              <a:rPr b="0" i="0" lang="en-US" sz="1820" u="none" cap="none" strike="noStrike">
                <a:solidFill>
                  <a:srgbClr val="B74734"/>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07" name="Google Shape;407;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1820"/>
              <a:buFont typeface="Lato"/>
              <a:buNone/>
            </a:pPr>
            <a:r>
              <a:rPr b="0" i="0" lang="en-US" sz="1820" u="none" cap="none" strike="noStrike">
                <a:solidFill>
                  <a:srgbClr val="B74734"/>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08" name="Google Shape;408;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1820"/>
              <a:buFont typeface="Lato"/>
              <a:buNone/>
            </a:pPr>
            <a:r>
              <a:rPr b="0" i="0" lang="en-US" sz="1820" u="none" cap="none" strike="noStrike">
                <a:solidFill>
                  <a:srgbClr val="B74734"/>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09" name="Google Shape;409;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1820"/>
              <a:buFont typeface="Lato"/>
              <a:buNone/>
            </a:pPr>
            <a:r>
              <a:rPr b="0" i="0" lang="en-US" sz="1820" u="none" cap="none" strike="noStrike">
                <a:solidFill>
                  <a:srgbClr val="B74734"/>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0" name="Google Shape;410;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1820"/>
              <a:buFont typeface="Lato"/>
              <a:buNone/>
            </a:pPr>
            <a:r>
              <a:rPr b="0" i="0" lang="en-US" sz="1820" u="none" cap="none" strike="noStrike">
                <a:solidFill>
                  <a:srgbClr val="B74734"/>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1" name="Google Shape;411;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1820"/>
              <a:buFont typeface="Lato"/>
              <a:buNone/>
            </a:pPr>
            <a:r>
              <a:rPr b="0" i="0" lang="en-US" sz="1820" u="none" cap="none" strike="noStrike">
                <a:solidFill>
                  <a:srgbClr val="B74734"/>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12" name="Google Shape;412;p15"/>
          <p:cNvPicPr preferRelativeResize="0"/>
          <p:nvPr/>
        </p:nvPicPr>
        <p:blipFill rotWithShape="1">
          <a:blip r:embed="rId12">
            <a:alphaModFix/>
          </a:blip>
          <a:srcRect b="0" l="0" r="0" t="0"/>
          <a:stretch/>
        </p:blipFill>
        <p:spPr>
          <a:xfrm>
            <a:off x="3368467" y="3771900"/>
            <a:ext cx="8291591" cy="5511006"/>
          </a:xfrm>
          <a:prstGeom prst="rect">
            <a:avLst/>
          </a:prstGeom>
          <a:noFill/>
          <a:ln>
            <a:noFill/>
          </a:ln>
        </p:spPr>
      </p:pic>
      <p:pic>
        <p:nvPicPr>
          <p:cNvPr descr=" " id="413" name="Google Shape;413;p15"/>
          <p:cNvPicPr preferRelativeResize="0"/>
          <p:nvPr/>
        </p:nvPicPr>
        <p:blipFill rotWithShape="1">
          <a:blip r:embed="rId13">
            <a:alphaModFix/>
          </a:blip>
          <a:srcRect b="0" l="0" r="0" t="0"/>
          <a:stretch/>
        </p:blipFill>
        <p:spPr>
          <a:xfrm>
            <a:off x="4512766" y="4185444"/>
            <a:ext cx="11567" cy="5258445"/>
          </a:xfrm>
          <a:prstGeom prst="rect">
            <a:avLst/>
          </a:prstGeom>
          <a:noFill/>
          <a:ln>
            <a:noFill/>
          </a:ln>
        </p:spPr>
      </p:pic>
      <p:pic>
        <p:nvPicPr>
          <p:cNvPr descr=" " id="414" name="Google Shape;414;p15"/>
          <p:cNvPicPr preferRelativeResize="0"/>
          <p:nvPr/>
        </p:nvPicPr>
        <p:blipFill rotWithShape="1">
          <a:blip r:embed="rId14">
            <a:alphaModFix/>
          </a:blip>
          <a:srcRect b="0" l="0" r="0" t="0"/>
          <a:stretch/>
        </p:blipFill>
        <p:spPr>
          <a:xfrm>
            <a:off x="5651279" y="4185444"/>
            <a:ext cx="11567" cy="5258445"/>
          </a:xfrm>
          <a:prstGeom prst="rect">
            <a:avLst/>
          </a:prstGeom>
          <a:noFill/>
          <a:ln>
            <a:noFill/>
          </a:ln>
        </p:spPr>
      </p:pic>
      <p:pic>
        <p:nvPicPr>
          <p:cNvPr descr=" " id="415" name="Google Shape;415;p15"/>
          <p:cNvPicPr preferRelativeResize="0"/>
          <p:nvPr/>
        </p:nvPicPr>
        <p:blipFill rotWithShape="1">
          <a:blip r:embed="rId15">
            <a:alphaModFix/>
          </a:blip>
          <a:srcRect b="0" l="0" r="0" t="0"/>
          <a:stretch/>
        </p:blipFill>
        <p:spPr>
          <a:xfrm>
            <a:off x="6789795" y="4185444"/>
            <a:ext cx="11567" cy="5258445"/>
          </a:xfrm>
          <a:prstGeom prst="rect">
            <a:avLst/>
          </a:prstGeom>
          <a:noFill/>
          <a:ln>
            <a:noFill/>
          </a:ln>
        </p:spPr>
      </p:pic>
      <p:pic>
        <p:nvPicPr>
          <p:cNvPr descr=" " id="416" name="Google Shape;416;p15"/>
          <p:cNvPicPr preferRelativeResize="0"/>
          <p:nvPr/>
        </p:nvPicPr>
        <p:blipFill rotWithShape="1">
          <a:blip r:embed="rId16">
            <a:alphaModFix/>
          </a:blip>
          <a:srcRect b="0" l="0" r="0" t="0"/>
          <a:stretch/>
        </p:blipFill>
        <p:spPr>
          <a:xfrm>
            <a:off x="7928309" y="4185444"/>
            <a:ext cx="11567" cy="5258445"/>
          </a:xfrm>
          <a:prstGeom prst="rect">
            <a:avLst/>
          </a:prstGeom>
          <a:noFill/>
          <a:ln>
            <a:noFill/>
          </a:ln>
        </p:spPr>
      </p:pic>
      <p:pic>
        <p:nvPicPr>
          <p:cNvPr descr=" " id="417" name="Google Shape;417;p15"/>
          <p:cNvPicPr preferRelativeResize="0"/>
          <p:nvPr/>
        </p:nvPicPr>
        <p:blipFill rotWithShape="1">
          <a:blip r:embed="rId17">
            <a:alphaModFix/>
          </a:blip>
          <a:srcRect b="0" l="0" r="0" t="0"/>
          <a:stretch/>
        </p:blipFill>
        <p:spPr>
          <a:xfrm>
            <a:off x="9066828" y="4185444"/>
            <a:ext cx="11567" cy="5258445"/>
          </a:xfrm>
          <a:prstGeom prst="rect">
            <a:avLst/>
          </a:prstGeom>
          <a:noFill/>
          <a:ln>
            <a:noFill/>
          </a:ln>
        </p:spPr>
      </p:pic>
      <p:pic>
        <p:nvPicPr>
          <p:cNvPr descr=" " id="418" name="Google Shape;418;p15"/>
          <p:cNvPicPr preferRelativeResize="0"/>
          <p:nvPr/>
        </p:nvPicPr>
        <p:blipFill rotWithShape="1">
          <a:blip r:embed="rId18">
            <a:alphaModFix/>
          </a:blip>
          <a:srcRect b="0" l="0" r="0" t="0"/>
          <a:stretch/>
        </p:blipFill>
        <p:spPr>
          <a:xfrm>
            <a:off x="10205341" y="4185444"/>
            <a:ext cx="11567" cy="5258445"/>
          </a:xfrm>
          <a:prstGeom prst="rect">
            <a:avLst/>
          </a:prstGeom>
          <a:noFill/>
          <a:ln>
            <a:noFill/>
          </a:ln>
        </p:spPr>
      </p:pic>
      <p:pic>
        <p:nvPicPr>
          <p:cNvPr descr=" " id="419" name="Google Shape;419;p15"/>
          <p:cNvPicPr preferRelativeResize="0"/>
          <p:nvPr/>
        </p:nvPicPr>
        <p:blipFill rotWithShape="1">
          <a:blip r:embed="rId19">
            <a:alphaModFix/>
          </a:blip>
          <a:srcRect b="0" l="0" r="0" t="0"/>
          <a:stretch/>
        </p:blipFill>
        <p:spPr>
          <a:xfrm>
            <a:off x="11343854" y="4185444"/>
            <a:ext cx="11567" cy="5258445"/>
          </a:xfrm>
          <a:prstGeom prst="rect">
            <a:avLst/>
          </a:prstGeom>
          <a:noFill/>
          <a:ln>
            <a:noFill/>
          </a:ln>
        </p:spPr>
      </p:pic>
      <p:pic>
        <p:nvPicPr>
          <p:cNvPr descr=" " id="420" name="Google Shape;420;p15"/>
          <p:cNvPicPr preferRelativeResize="0"/>
          <p:nvPr/>
        </p:nvPicPr>
        <p:blipFill rotWithShape="1">
          <a:blip r:embed="rId20">
            <a:alphaModFix/>
          </a:blip>
          <a:srcRect b="0" l="0" r="0" t="0"/>
          <a:stretch/>
        </p:blipFill>
        <p:spPr>
          <a:xfrm>
            <a:off x="3355539" y="5483845"/>
            <a:ext cx="8050168" cy="2373585"/>
          </a:xfrm>
          <a:prstGeom prst="rect">
            <a:avLst/>
          </a:prstGeom>
          <a:noFill/>
          <a:ln>
            <a:noFill/>
          </a:ln>
        </p:spPr>
      </p:pic>
      <p:pic>
        <p:nvPicPr>
          <p:cNvPr descr=" " id="421" name="Google Shape;421;p15"/>
          <p:cNvPicPr preferRelativeResize="0"/>
          <p:nvPr/>
        </p:nvPicPr>
        <p:blipFill rotWithShape="1">
          <a:blip r:embed="rId21">
            <a:alphaModFix/>
          </a:blip>
          <a:srcRect b="0" l="0" r="0" t="0"/>
          <a:stretch/>
        </p:blipFill>
        <p:spPr>
          <a:xfrm>
            <a:off x="3369143" y="6359525"/>
            <a:ext cx="8044031" cy="2268538"/>
          </a:xfrm>
          <a:prstGeom prst="rect">
            <a:avLst/>
          </a:prstGeom>
          <a:noFill/>
          <a:ln>
            <a:noFill/>
          </a:ln>
        </p:spPr>
      </p:pic>
      <p:pic>
        <p:nvPicPr>
          <p:cNvPr descr=" " id="422" name="Google Shape;422;p15"/>
          <p:cNvPicPr preferRelativeResize="0"/>
          <p:nvPr/>
        </p:nvPicPr>
        <p:blipFill rotWithShape="1">
          <a:blip r:embed="rId22">
            <a:alphaModFix/>
          </a:blip>
          <a:srcRect b="0" l="0" r="0" t="0"/>
          <a:stretch/>
        </p:blipFill>
        <p:spPr>
          <a:xfrm>
            <a:off x="4441751" y="6055643"/>
            <a:ext cx="153591" cy="153566"/>
          </a:xfrm>
          <a:prstGeom prst="rect">
            <a:avLst/>
          </a:prstGeom>
          <a:noFill/>
          <a:ln>
            <a:noFill/>
          </a:ln>
        </p:spPr>
      </p:pic>
      <p:pic>
        <p:nvPicPr>
          <p:cNvPr descr=" " id="423" name="Google Shape;423;p15"/>
          <p:cNvPicPr preferRelativeResize="0"/>
          <p:nvPr/>
        </p:nvPicPr>
        <p:blipFill rotWithShape="1">
          <a:blip r:embed="rId23">
            <a:alphaModFix/>
          </a:blip>
          <a:srcRect b="0" l="0" r="0" t="0"/>
          <a:stretch/>
        </p:blipFill>
        <p:spPr>
          <a:xfrm>
            <a:off x="4441751" y="6981130"/>
            <a:ext cx="153591" cy="153566"/>
          </a:xfrm>
          <a:prstGeom prst="rect">
            <a:avLst/>
          </a:prstGeom>
          <a:noFill/>
          <a:ln>
            <a:noFill/>
          </a:ln>
        </p:spPr>
      </p:pic>
      <p:pic>
        <p:nvPicPr>
          <p:cNvPr descr=" " id="424" name="Google Shape;424;p15"/>
          <p:cNvPicPr preferRelativeResize="0"/>
          <p:nvPr/>
        </p:nvPicPr>
        <p:blipFill rotWithShape="1">
          <a:blip r:embed="rId24">
            <a:alphaModFix/>
          </a:blip>
          <a:srcRect b="0" l="0" r="0" t="0"/>
          <a:stretch/>
        </p:blipFill>
        <p:spPr>
          <a:xfrm>
            <a:off x="5580267" y="5651277"/>
            <a:ext cx="153591" cy="153566"/>
          </a:xfrm>
          <a:prstGeom prst="rect">
            <a:avLst/>
          </a:prstGeom>
          <a:noFill/>
          <a:ln>
            <a:noFill/>
          </a:ln>
        </p:spPr>
      </p:pic>
      <p:pic>
        <p:nvPicPr>
          <p:cNvPr descr=" " id="425" name="Google Shape;425;p15"/>
          <p:cNvPicPr preferRelativeResize="0"/>
          <p:nvPr/>
        </p:nvPicPr>
        <p:blipFill rotWithShape="1">
          <a:blip r:embed="rId25">
            <a:alphaModFix/>
          </a:blip>
          <a:srcRect b="0" l="0" r="0" t="0"/>
          <a:stretch/>
        </p:blipFill>
        <p:spPr>
          <a:xfrm>
            <a:off x="5580267" y="7415510"/>
            <a:ext cx="153591" cy="153566"/>
          </a:xfrm>
          <a:prstGeom prst="rect">
            <a:avLst/>
          </a:prstGeom>
          <a:noFill/>
          <a:ln>
            <a:noFill/>
          </a:ln>
        </p:spPr>
      </p:pic>
      <p:pic>
        <p:nvPicPr>
          <p:cNvPr descr=" " id="426" name="Google Shape;426;p15"/>
          <p:cNvPicPr preferRelativeResize="0"/>
          <p:nvPr/>
        </p:nvPicPr>
        <p:blipFill rotWithShape="1">
          <a:blip r:embed="rId26">
            <a:alphaModFix/>
          </a:blip>
          <a:srcRect b="0" l="0" r="0" t="0"/>
          <a:stretch/>
        </p:blipFill>
        <p:spPr>
          <a:xfrm>
            <a:off x="6718783" y="7732812"/>
            <a:ext cx="153591" cy="153566"/>
          </a:xfrm>
          <a:prstGeom prst="rect">
            <a:avLst/>
          </a:prstGeom>
          <a:noFill/>
          <a:ln>
            <a:noFill/>
          </a:ln>
        </p:spPr>
      </p:pic>
      <p:pic>
        <p:nvPicPr>
          <p:cNvPr descr=" " id="427" name="Google Shape;427;p15"/>
          <p:cNvPicPr preferRelativeResize="0"/>
          <p:nvPr/>
        </p:nvPicPr>
        <p:blipFill rotWithShape="1">
          <a:blip r:embed="rId27">
            <a:alphaModFix/>
          </a:blip>
          <a:srcRect b="0" l="0" r="0" t="0"/>
          <a:stretch/>
        </p:blipFill>
        <p:spPr>
          <a:xfrm>
            <a:off x="6718783" y="6311826"/>
            <a:ext cx="153591" cy="153566"/>
          </a:xfrm>
          <a:prstGeom prst="rect">
            <a:avLst/>
          </a:prstGeom>
          <a:noFill/>
          <a:ln>
            <a:noFill/>
          </a:ln>
        </p:spPr>
      </p:pic>
      <p:pic>
        <p:nvPicPr>
          <p:cNvPr descr=" " id="428" name="Google Shape;428;p15"/>
          <p:cNvPicPr preferRelativeResize="0"/>
          <p:nvPr/>
        </p:nvPicPr>
        <p:blipFill rotWithShape="1">
          <a:blip r:embed="rId28">
            <a:alphaModFix/>
          </a:blip>
          <a:srcRect b="0" l="0" r="0" t="0"/>
          <a:stretch/>
        </p:blipFill>
        <p:spPr>
          <a:xfrm>
            <a:off x="7861923" y="6733232"/>
            <a:ext cx="153591" cy="153566"/>
          </a:xfrm>
          <a:prstGeom prst="rect">
            <a:avLst/>
          </a:prstGeom>
          <a:noFill/>
          <a:ln>
            <a:noFill/>
          </a:ln>
        </p:spPr>
      </p:pic>
      <p:pic>
        <p:nvPicPr>
          <p:cNvPr descr=" " id="429" name="Google Shape;429;p15"/>
          <p:cNvPicPr preferRelativeResize="0"/>
          <p:nvPr/>
        </p:nvPicPr>
        <p:blipFill rotWithShape="1">
          <a:blip r:embed="rId29">
            <a:alphaModFix/>
          </a:blip>
          <a:srcRect b="0" l="0" r="0" t="0"/>
          <a:stretch/>
        </p:blipFill>
        <p:spPr>
          <a:xfrm>
            <a:off x="7861923" y="6420644"/>
            <a:ext cx="153591" cy="153566"/>
          </a:xfrm>
          <a:prstGeom prst="rect">
            <a:avLst/>
          </a:prstGeom>
          <a:noFill/>
          <a:ln>
            <a:noFill/>
          </a:ln>
        </p:spPr>
      </p:pic>
      <p:pic>
        <p:nvPicPr>
          <p:cNvPr descr=" " id="430" name="Google Shape;430;p15"/>
          <p:cNvPicPr preferRelativeResize="0"/>
          <p:nvPr/>
        </p:nvPicPr>
        <p:blipFill rotWithShape="1">
          <a:blip r:embed="rId30">
            <a:alphaModFix/>
          </a:blip>
          <a:srcRect b="0" l="0" r="0" t="0"/>
          <a:stretch/>
        </p:blipFill>
        <p:spPr>
          <a:xfrm>
            <a:off x="8995813" y="7667575"/>
            <a:ext cx="153591" cy="153566"/>
          </a:xfrm>
          <a:prstGeom prst="rect">
            <a:avLst/>
          </a:prstGeom>
          <a:noFill/>
          <a:ln>
            <a:noFill/>
          </a:ln>
        </p:spPr>
      </p:pic>
      <p:pic>
        <p:nvPicPr>
          <p:cNvPr descr=" " id="431" name="Google Shape;431;p15"/>
          <p:cNvPicPr preferRelativeResize="0"/>
          <p:nvPr/>
        </p:nvPicPr>
        <p:blipFill rotWithShape="1">
          <a:blip r:embed="rId31">
            <a:alphaModFix/>
          </a:blip>
          <a:srcRect b="0" l="0" r="0" t="0"/>
          <a:stretch/>
        </p:blipFill>
        <p:spPr>
          <a:xfrm>
            <a:off x="8995813" y="7076877"/>
            <a:ext cx="153591" cy="153566"/>
          </a:xfrm>
          <a:prstGeom prst="rect">
            <a:avLst/>
          </a:prstGeom>
          <a:noFill/>
          <a:ln>
            <a:noFill/>
          </a:ln>
        </p:spPr>
      </p:pic>
      <p:pic>
        <p:nvPicPr>
          <p:cNvPr descr=" " id="432" name="Google Shape;432;p15"/>
          <p:cNvPicPr preferRelativeResize="0"/>
          <p:nvPr/>
        </p:nvPicPr>
        <p:blipFill rotWithShape="1">
          <a:blip r:embed="rId32">
            <a:alphaModFix/>
          </a:blip>
          <a:srcRect b="0" l="0" r="0" t="0"/>
          <a:stretch/>
        </p:blipFill>
        <p:spPr>
          <a:xfrm>
            <a:off x="10138955" y="6972449"/>
            <a:ext cx="153591" cy="153566"/>
          </a:xfrm>
          <a:prstGeom prst="rect">
            <a:avLst/>
          </a:prstGeom>
          <a:noFill/>
          <a:ln>
            <a:noFill/>
          </a:ln>
        </p:spPr>
      </p:pic>
      <p:pic>
        <p:nvPicPr>
          <p:cNvPr descr=" " id="433" name="Google Shape;433;p15"/>
          <p:cNvPicPr preferRelativeResize="0"/>
          <p:nvPr/>
        </p:nvPicPr>
        <p:blipFill rotWithShape="1">
          <a:blip r:embed="rId33">
            <a:alphaModFix/>
          </a:blip>
          <a:srcRect b="0" l="0" r="0" t="0"/>
          <a:stretch/>
        </p:blipFill>
        <p:spPr>
          <a:xfrm>
            <a:off x="10138955" y="6572771"/>
            <a:ext cx="153591" cy="153566"/>
          </a:xfrm>
          <a:prstGeom prst="rect">
            <a:avLst/>
          </a:prstGeom>
          <a:noFill/>
          <a:ln>
            <a:noFill/>
          </a:ln>
        </p:spPr>
      </p:pic>
      <p:sp>
        <p:nvSpPr>
          <p:cNvPr id="434" name="Google Shape;434;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6" name="Google Shape;436;p15"/>
          <p:cNvPicPr preferRelativeResize="0"/>
          <p:nvPr/>
        </p:nvPicPr>
        <p:blipFill rotWithShape="1">
          <a:blip r:embed="rId34">
            <a:alphaModFix/>
          </a:blip>
          <a:srcRect b="0" l="0" r="0" t="0"/>
          <a:stretch/>
        </p:blipFill>
        <p:spPr>
          <a:xfrm>
            <a:off x="14403600" y="4191000"/>
            <a:ext cx="5575997" cy="5575300"/>
          </a:xfrm>
          <a:prstGeom prst="rect">
            <a:avLst/>
          </a:prstGeom>
          <a:noFill/>
          <a:ln>
            <a:noFill/>
          </a:ln>
        </p:spPr>
      </p:pic>
      <p:pic>
        <p:nvPicPr>
          <p:cNvPr descr=" " id="437" name="Google Shape;437;p15"/>
          <p:cNvPicPr preferRelativeResize="0"/>
          <p:nvPr/>
        </p:nvPicPr>
        <p:blipFill rotWithShape="1">
          <a:blip r:embed="rId35">
            <a:alphaModFix/>
          </a:blip>
          <a:srcRect b="0" l="0" r="0" t="0"/>
          <a:stretch/>
        </p:blipFill>
        <p:spPr>
          <a:xfrm>
            <a:off x="14403600" y="4191000"/>
            <a:ext cx="5575997" cy="5575300"/>
          </a:xfrm>
          <a:prstGeom prst="rect">
            <a:avLst/>
          </a:prstGeom>
          <a:noFill/>
          <a:ln>
            <a:noFill/>
          </a:ln>
        </p:spPr>
      </p:pic>
      <p:sp>
        <p:nvSpPr>
          <p:cNvPr id="438" name="Google Shape;438;p15"/>
          <p:cNvSpPr/>
          <p:nvPr/>
        </p:nvSpPr>
        <p:spPr>
          <a:xfrm>
            <a:off x="16346943" y="6365379"/>
            <a:ext cx="1702013"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5"/>
          <p:cNvSpPr/>
          <p:nvPr/>
        </p:nvSpPr>
        <p:spPr>
          <a:xfrm>
            <a:off x="16346943" y="6292850"/>
            <a:ext cx="190523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34.574</a:t>
            </a:r>
            <a:endParaRPr b="0" i="0" sz="4800" u="none" cap="none" strike="noStrike">
              <a:solidFill>
                <a:schemeClr val="dk1"/>
              </a:solidFill>
              <a:latin typeface="Calibri"/>
              <a:ea typeface="Calibri"/>
              <a:cs typeface="Calibri"/>
              <a:sym typeface="Calibri"/>
            </a:endParaRPr>
          </a:p>
        </p:txBody>
      </p:sp>
      <p:sp>
        <p:nvSpPr>
          <p:cNvPr id="440" name="Google Shape;440;p15"/>
          <p:cNvSpPr/>
          <p:nvPr/>
        </p:nvSpPr>
        <p:spPr>
          <a:xfrm>
            <a:off x="16696237" y="70548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41" name="Google Shape;441;p15"/>
          <p:cNvSpPr/>
          <p:nvPr/>
        </p:nvSpPr>
        <p:spPr>
          <a:xfrm>
            <a:off x="13260457" y="10515600"/>
            <a:ext cx="7874984"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5"/>
          <p:cNvSpPr/>
          <p:nvPr/>
        </p:nvSpPr>
        <p:spPr>
          <a:xfrm>
            <a:off x="13260457" y="10515600"/>
            <a:ext cx="7874984"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5"/>
          <p:cNvSpPr/>
          <p:nvPr/>
        </p:nvSpPr>
        <p:spPr>
          <a:xfrm>
            <a:off x="13158845"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Treasure Found</a:t>
            </a:r>
            <a:endParaRPr b="0" i="0" sz="4800" u="none" cap="none" strike="noStrike">
              <a:solidFill>
                <a:schemeClr val="dk1"/>
              </a:solidFill>
              <a:latin typeface="Calibri"/>
              <a:ea typeface="Calibri"/>
              <a:cs typeface="Calibri"/>
              <a:sym typeface="Calibri"/>
            </a:endParaRPr>
          </a:p>
        </p:txBody>
      </p:sp>
      <p:sp>
        <p:nvSpPr>
          <p:cNvPr id="444" name="Google Shape;444;p15"/>
          <p:cNvSpPr/>
          <p:nvPr/>
        </p:nvSpPr>
        <p:spPr>
          <a:xfrm>
            <a:off x="13192716" y="113792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45" name="Google Shape;445;p15"/>
          <p:cNvSpPr/>
          <p:nvPr/>
        </p:nvSpPr>
        <p:spPr>
          <a:xfrm>
            <a:off x="3251606" y="10515600"/>
            <a:ext cx="7874984"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5"/>
          <p:cNvSpPr/>
          <p:nvPr/>
        </p:nvSpPr>
        <p:spPr>
          <a:xfrm>
            <a:off x="3251606" y="10515600"/>
            <a:ext cx="7874984"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5"/>
          <p:cNvSpPr/>
          <p:nvPr/>
        </p:nvSpPr>
        <p:spPr>
          <a:xfrm>
            <a:off x="3149994"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Spellcasting Progress</a:t>
            </a:r>
            <a:endParaRPr b="0" i="0" sz="4800" u="none" cap="none" strike="noStrike">
              <a:solidFill>
                <a:schemeClr val="dk1"/>
              </a:solidFill>
              <a:latin typeface="Calibri"/>
              <a:ea typeface="Calibri"/>
              <a:cs typeface="Calibri"/>
              <a:sym typeface="Calibri"/>
            </a:endParaRPr>
          </a:p>
        </p:txBody>
      </p:sp>
      <p:sp>
        <p:nvSpPr>
          <p:cNvPr id="448" name="Google Shape;448;p15"/>
          <p:cNvSpPr/>
          <p:nvPr/>
        </p:nvSpPr>
        <p:spPr>
          <a:xfrm>
            <a:off x="3183865" y="113792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453" name="Shape 453"/>
        <p:cNvGrpSpPr/>
        <p:nvPr/>
      </p:nvGrpSpPr>
      <p:grpSpPr>
        <a:xfrm>
          <a:off x="0" y="0"/>
          <a:ext cx="0" cy="0"/>
          <a:chOff x="0" y="0"/>
          <a:chExt cx="0" cy="0"/>
        </a:xfrm>
      </p:grpSpPr>
      <p:pic>
        <p:nvPicPr>
          <p:cNvPr descr=" " id="454" name="Google Shape;454;p16"/>
          <p:cNvPicPr preferRelativeResize="0"/>
          <p:nvPr/>
        </p:nvPicPr>
        <p:blipFill rotWithShape="1">
          <a:blip r:embed="rId3">
            <a:alphaModFix/>
          </a:blip>
          <a:srcRect b="0" l="0" r="0" t="0"/>
          <a:stretch/>
        </p:blipFill>
        <p:spPr>
          <a:xfrm>
            <a:off x="0" y="0"/>
            <a:ext cx="3188098" cy="2679700"/>
          </a:xfrm>
          <a:prstGeom prst="rect">
            <a:avLst/>
          </a:prstGeom>
          <a:noFill/>
          <a:ln>
            <a:noFill/>
          </a:ln>
        </p:spPr>
      </p:pic>
      <p:pic>
        <p:nvPicPr>
          <p:cNvPr descr=" " id="455" name="Google Shape;455;p16"/>
          <p:cNvPicPr preferRelativeResize="0"/>
          <p:nvPr/>
        </p:nvPicPr>
        <p:blipFill rotWithShape="1">
          <a:blip r:embed="rId4">
            <a:alphaModFix/>
          </a:blip>
          <a:srcRect b="0" l="0" r="0" t="0"/>
          <a:stretch/>
        </p:blipFill>
        <p:spPr>
          <a:xfrm>
            <a:off x="20563870" y="9448800"/>
            <a:ext cx="3823178" cy="4028901"/>
          </a:xfrm>
          <a:prstGeom prst="rect">
            <a:avLst/>
          </a:prstGeom>
          <a:noFill/>
          <a:ln>
            <a:noFill/>
          </a:ln>
        </p:spPr>
      </p:pic>
      <p:pic>
        <p:nvPicPr>
          <p:cNvPr descr=" " id="456" name="Google Shape;456;p16"/>
          <p:cNvPicPr preferRelativeResize="0"/>
          <p:nvPr/>
        </p:nvPicPr>
        <p:blipFill rotWithShape="1">
          <a:blip r:embed="rId5">
            <a:alphaModFix/>
          </a:blip>
          <a:srcRect b="0" l="0" r="0" t="0"/>
          <a:stretch/>
        </p:blipFill>
        <p:spPr>
          <a:xfrm>
            <a:off x="20487661" y="368300"/>
            <a:ext cx="3894537" cy="4005436"/>
          </a:xfrm>
          <a:prstGeom prst="rect">
            <a:avLst/>
          </a:prstGeom>
          <a:noFill/>
          <a:ln>
            <a:noFill/>
          </a:ln>
        </p:spPr>
      </p:pic>
      <p:pic>
        <p:nvPicPr>
          <p:cNvPr descr=" " id="457" name="Google Shape;457;p16"/>
          <p:cNvPicPr preferRelativeResize="0"/>
          <p:nvPr/>
        </p:nvPicPr>
        <p:blipFill rotWithShape="1">
          <a:blip r:embed="rId6">
            <a:alphaModFix/>
          </a:blip>
          <a:srcRect b="0" l="0" r="0" t="0"/>
          <a:stretch/>
        </p:blipFill>
        <p:spPr>
          <a:xfrm>
            <a:off x="0" y="10515600"/>
            <a:ext cx="2680035" cy="2755900"/>
          </a:xfrm>
          <a:prstGeom prst="rect">
            <a:avLst/>
          </a:prstGeom>
          <a:noFill/>
          <a:ln>
            <a:noFill/>
          </a:ln>
        </p:spPr>
      </p:pic>
      <p:sp>
        <p:nvSpPr>
          <p:cNvPr id="458" name="Google Shape;458;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9" name="Google Shape;459;p1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60" name="Google Shape;460;p16"/>
          <p:cNvSpPr/>
          <p:nvPr/>
        </p:nvSpPr>
        <p:spPr>
          <a:xfrm>
            <a:off x="13450981" y="5753100"/>
            <a:ext cx="8738692" cy="21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6"/>
          <p:cNvSpPr/>
          <p:nvPr/>
        </p:nvSpPr>
        <p:spPr>
          <a:xfrm>
            <a:off x="13450981" y="5753100"/>
            <a:ext cx="8738692" cy="218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6"/>
          <p:cNvSpPr/>
          <p:nvPr/>
        </p:nvSpPr>
        <p:spPr>
          <a:xfrm>
            <a:off x="13450981" y="57531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A web application</a:t>
            </a:r>
            <a:endParaRPr b="0" i="0" sz="4800" u="none" cap="none" strike="noStrike">
              <a:solidFill>
                <a:schemeClr val="dk1"/>
              </a:solidFill>
              <a:latin typeface="Calibri"/>
              <a:ea typeface="Calibri"/>
              <a:cs typeface="Calibri"/>
              <a:sym typeface="Calibri"/>
            </a:endParaRPr>
          </a:p>
        </p:txBody>
      </p:sp>
      <p:sp>
        <p:nvSpPr>
          <p:cNvPr id="463" name="Google Shape;463;p16"/>
          <p:cNvSpPr/>
          <p:nvPr/>
        </p:nvSpPr>
        <p:spPr>
          <a:xfrm>
            <a:off x="13450981" y="67183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64" name="Google Shape;464;p16"/>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65" name="Google Shape;465;p16"/>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66" name="Google Shape;466;p16"/>
          <p:cNvSpPr/>
          <p:nvPr/>
        </p:nvSpPr>
        <p:spPr>
          <a:xfrm>
            <a:off x="7011276" y="1981200"/>
            <a:ext cx="10690503"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obster Two"/>
              <a:buNone/>
            </a:pPr>
            <a:r>
              <a:rPr b="1" i="0" lang="en-US" sz="8000" u="none" cap="none" strike="noStrike">
                <a:solidFill>
                  <a:srgbClr val="272727"/>
                </a:solidFill>
                <a:latin typeface="Lobster Two"/>
                <a:ea typeface="Lobster Two"/>
                <a:cs typeface="Lobster Two"/>
                <a:sym typeface="Lobster Two"/>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471" name="Shape 471"/>
        <p:cNvGrpSpPr/>
        <p:nvPr/>
      </p:nvGrpSpPr>
      <p:grpSpPr>
        <a:xfrm>
          <a:off x="0" y="0"/>
          <a:ext cx="0" cy="0"/>
          <a:chOff x="0" y="0"/>
          <a:chExt cx="0" cy="0"/>
        </a:xfrm>
      </p:grpSpPr>
      <p:pic>
        <p:nvPicPr>
          <p:cNvPr descr=" " id="472" name="Google Shape;472;p17"/>
          <p:cNvPicPr preferRelativeResize="0"/>
          <p:nvPr/>
        </p:nvPicPr>
        <p:blipFill rotWithShape="1">
          <a:blip r:embed="rId3">
            <a:alphaModFix/>
          </a:blip>
          <a:srcRect b="0" l="0" r="0" t="0"/>
          <a:stretch/>
        </p:blipFill>
        <p:spPr>
          <a:xfrm>
            <a:off x="889111" y="889000"/>
            <a:ext cx="22608826" cy="11938000"/>
          </a:xfrm>
          <a:prstGeom prst="rect">
            <a:avLst/>
          </a:prstGeom>
          <a:noFill/>
          <a:ln>
            <a:noFill/>
          </a:ln>
        </p:spPr>
      </p:pic>
      <p:pic>
        <p:nvPicPr>
          <p:cNvPr descr=" " id="473" name="Google Shape;473;p17"/>
          <p:cNvPicPr preferRelativeResize="0"/>
          <p:nvPr/>
        </p:nvPicPr>
        <p:blipFill rotWithShape="1">
          <a:blip r:embed="rId4">
            <a:alphaModFix/>
          </a:blip>
          <a:srcRect b="0" l="0" r="0" t="0"/>
          <a:stretch/>
        </p:blipFill>
        <p:spPr>
          <a:xfrm>
            <a:off x="330452" y="479648"/>
            <a:ext cx="3438052" cy="3375124"/>
          </a:xfrm>
          <a:prstGeom prst="rect">
            <a:avLst/>
          </a:prstGeom>
          <a:noFill/>
          <a:ln>
            <a:noFill/>
          </a:ln>
        </p:spPr>
      </p:pic>
      <p:pic>
        <p:nvPicPr>
          <p:cNvPr descr=" " id="474" name="Google Shape;474;p17"/>
          <p:cNvPicPr preferRelativeResize="0"/>
          <p:nvPr/>
        </p:nvPicPr>
        <p:blipFill rotWithShape="1">
          <a:blip r:embed="rId5">
            <a:alphaModFix/>
          </a:blip>
          <a:srcRect b="0" l="0" r="0" t="0"/>
          <a:stretch/>
        </p:blipFill>
        <p:spPr>
          <a:xfrm>
            <a:off x="20284435" y="8318500"/>
            <a:ext cx="3081186" cy="5093841"/>
          </a:xfrm>
          <a:prstGeom prst="rect">
            <a:avLst/>
          </a:prstGeom>
          <a:noFill/>
          <a:ln>
            <a:noFill/>
          </a:ln>
        </p:spPr>
      </p:pic>
      <p:pic>
        <p:nvPicPr>
          <p:cNvPr descr=" " id="475" name="Google Shape;475;p17"/>
          <p:cNvPicPr preferRelativeResize="0"/>
          <p:nvPr/>
        </p:nvPicPr>
        <p:blipFill rotWithShape="1">
          <a:blip r:embed="rId6">
            <a:alphaModFix/>
          </a:blip>
          <a:srcRect b="0" l="0" r="0" t="0"/>
          <a:stretch/>
        </p:blipFill>
        <p:spPr>
          <a:xfrm>
            <a:off x="17409535" y="960834"/>
            <a:ext cx="3994190" cy="2551633"/>
          </a:xfrm>
          <a:prstGeom prst="rect">
            <a:avLst/>
          </a:prstGeom>
          <a:noFill/>
          <a:ln>
            <a:noFill/>
          </a:ln>
        </p:spPr>
      </p:pic>
      <p:sp>
        <p:nvSpPr>
          <p:cNvPr id="476" name="Google Shape;476;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p1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78" name="Google Shape;478;p17"/>
          <p:cNvSpPr/>
          <p:nvPr/>
        </p:nvSpPr>
        <p:spPr>
          <a:xfrm>
            <a:off x="3505638" y="4152900"/>
            <a:ext cx="8738692" cy="27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7"/>
          <p:cNvSpPr/>
          <p:nvPr/>
        </p:nvSpPr>
        <p:spPr>
          <a:xfrm>
            <a:off x="3505638" y="4152900"/>
            <a:ext cx="8738692" cy="27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7"/>
          <p:cNvSpPr/>
          <p:nvPr/>
        </p:nvSpPr>
        <p:spPr>
          <a:xfrm>
            <a:off x="3505638" y="41529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An mobile app</a:t>
            </a:r>
            <a:endParaRPr b="0" i="0" sz="4800" u="none" cap="none" strike="noStrike">
              <a:solidFill>
                <a:schemeClr val="dk1"/>
              </a:solidFill>
              <a:latin typeface="Calibri"/>
              <a:ea typeface="Calibri"/>
              <a:cs typeface="Calibri"/>
              <a:sym typeface="Calibri"/>
            </a:endParaRPr>
          </a:p>
        </p:txBody>
      </p:sp>
      <p:sp>
        <p:nvSpPr>
          <p:cNvPr id="481" name="Google Shape;481;p17"/>
          <p:cNvSpPr/>
          <p:nvPr/>
        </p:nvSpPr>
        <p:spPr>
          <a:xfrm>
            <a:off x="3505638" y="51181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2" name="Google Shape;482;p17"/>
          <p:cNvSpPr/>
          <p:nvPr/>
        </p:nvSpPr>
        <p:spPr>
          <a:xfrm>
            <a:off x="3505638" y="7658100"/>
            <a:ext cx="9090103" cy="31834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p:txBody>
      </p:sp>
      <p:sp>
        <p:nvSpPr>
          <p:cNvPr id="483" name="Google Shape;483;p17"/>
          <p:cNvSpPr/>
          <p:nvPr/>
        </p:nvSpPr>
        <p:spPr>
          <a:xfrm>
            <a:off x="3454832" y="2171700"/>
            <a:ext cx="12900579"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obster Two"/>
              <a:buNone/>
            </a:pPr>
            <a:r>
              <a:rPr b="1" i="0" lang="en-US" sz="8000" u="none" cap="none" strike="noStrike">
                <a:solidFill>
                  <a:srgbClr val="272727"/>
                </a:solidFill>
                <a:latin typeface="Lobster Two"/>
                <a:ea typeface="Lobster Two"/>
                <a:cs typeface="Lobster Two"/>
                <a:sym typeface="Lobster Two"/>
              </a:rPr>
              <a:t>The Future of Fantasy</a:t>
            </a:r>
            <a:endParaRPr b="0" i="0" sz="8000" u="none" cap="none" strike="noStrike">
              <a:solidFill>
                <a:schemeClr val="dk1"/>
              </a:solidFill>
              <a:latin typeface="Calibri"/>
              <a:ea typeface="Calibri"/>
              <a:cs typeface="Calibri"/>
              <a:sym typeface="Calibri"/>
            </a:endParaRPr>
          </a:p>
        </p:txBody>
      </p:sp>
      <p:pic>
        <p:nvPicPr>
          <p:cNvPr descr=" " id="484" name="Google Shape;484;p17"/>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85" name="Google Shape;485;p17"/>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490" name="Shape 490"/>
        <p:cNvGrpSpPr/>
        <p:nvPr/>
      </p:nvGrpSpPr>
      <p:grpSpPr>
        <a:xfrm>
          <a:off x="0" y="0"/>
          <a:ext cx="0" cy="0"/>
          <a:chOff x="0" y="0"/>
          <a:chExt cx="0" cy="0"/>
        </a:xfrm>
      </p:grpSpPr>
      <p:pic>
        <p:nvPicPr>
          <p:cNvPr descr=" " id="491" name="Google Shape;491;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2" name="Google Shape;492;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3" name="Google Shape;493;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4" name="Google Shape;494;p18"/>
          <p:cNvSpPr/>
          <p:nvPr/>
        </p:nvSpPr>
        <p:spPr>
          <a:xfrm>
            <a:off x="15690694" y="698500"/>
            <a:ext cx="7464300" cy="1608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Lobster Two"/>
              <a:buNone/>
            </a:pPr>
            <a:r>
              <a:rPr b="1" i="0" lang="en-US" sz="8000" u="none" cap="none" strike="noStrike">
                <a:solidFill>
                  <a:srgbClr val="272727"/>
                </a:solidFill>
                <a:latin typeface="Lobster Two"/>
                <a:ea typeface="Lobster Two"/>
                <a:cs typeface="Lobster Two"/>
                <a:sym typeface="Lobster Two"/>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499" name="Shape 499"/>
        <p:cNvGrpSpPr/>
        <p:nvPr/>
      </p:nvGrpSpPr>
      <p:grpSpPr>
        <a:xfrm>
          <a:off x="0" y="0"/>
          <a:ext cx="0" cy="0"/>
          <a:chOff x="0" y="0"/>
          <a:chExt cx="0" cy="0"/>
        </a:xfrm>
      </p:grpSpPr>
      <p:pic>
        <p:nvPicPr>
          <p:cNvPr descr=" " id="500" name="Google Shape;500;p19"/>
          <p:cNvPicPr preferRelativeResize="0"/>
          <p:nvPr/>
        </p:nvPicPr>
        <p:blipFill rotWithShape="1">
          <a:blip r:embed="rId3">
            <a:alphaModFix/>
          </a:blip>
          <a:srcRect b="0" l="0" r="0" t="0"/>
          <a:stretch/>
        </p:blipFill>
        <p:spPr>
          <a:xfrm>
            <a:off x="6287286" y="0"/>
            <a:ext cx="4102613" cy="2679700"/>
          </a:xfrm>
          <a:prstGeom prst="rect">
            <a:avLst/>
          </a:prstGeom>
          <a:noFill/>
          <a:ln>
            <a:noFill/>
          </a:ln>
        </p:spPr>
      </p:pic>
      <p:pic>
        <p:nvPicPr>
          <p:cNvPr descr=" " id="501" name="Google Shape;501;p19"/>
          <p:cNvPicPr preferRelativeResize="0"/>
          <p:nvPr/>
        </p:nvPicPr>
        <p:blipFill rotWithShape="1">
          <a:blip r:embed="rId4">
            <a:alphaModFix/>
          </a:blip>
          <a:srcRect b="0" l="0" r="0" t="0"/>
          <a:stretch/>
        </p:blipFill>
        <p:spPr>
          <a:xfrm>
            <a:off x="20563870" y="9448800"/>
            <a:ext cx="3823178" cy="4028901"/>
          </a:xfrm>
          <a:prstGeom prst="rect">
            <a:avLst/>
          </a:prstGeom>
          <a:noFill/>
          <a:ln>
            <a:noFill/>
          </a:ln>
        </p:spPr>
      </p:pic>
      <p:pic>
        <p:nvPicPr>
          <p:cNvPr descr=" " id="502" name="Google Shape;502;p19"/>
          <p:cNvPicPr preferRelativeResize="0"/>
          <p:nvPr/>
        </p:nvPicPr>
        <p:blipFill rotWithShape="1">
          <a:blip r:embed="rId5">
            <a:alphaModFix/>
          </a:blip>
          <a:srcRect b="0" l="0" r="0" t="0"/>
          <a:stretch/>
        </p:blipFill>
        <p:spPr>
          <a:xfrm>
            <a:off x="20487661" y="368300"/>
            <a:ext cx="3894537" cy="4005436"/>
          </a:xfrm>
          <a:prstGeom prst="rect">
            <a:avLst/>
          </a:prstGeom>
          <a:noFill/>
          <a:ln>
            <a:noFill/>
          </a:ln>
        </p:spPr>
      </p:pic>
      <p:pic>
        <p:nvPicPr>
          <p:cNvPr descr=" " id="503" name="Google Shape;503;p19"/>
          <p:cNvPicPr preferRelativeResize="0"/>
          <p:nvPr/>
        </p:nvPicPr>
        <p:blipFill rotWithShape="1">
          <a:blip r:embed="rId6">
            <a:alphaModFix/>
          </a:blip>
          <a:srcRect b="0" l="0" r="0" t="0"/>
          <a:stretch/>
        </p:blipFill>
        <p:spPr>
          <a:xfrm>
            <a:off x="7201800" y="10515600"/>
            <a:ext cx="2680035" cy="2755900"/>
          </a:xfrm>
          <a:prstGeom prst="rect">
            <a:avLst/>
          </a:prstGeom>
          <a:noFill/>
          <a:ln>
            <a:noFill/>
          </a:ln>
        </p:spPr>
      </p:pic>
      <p:sp>
        <p:nvSpPr>
          <p:cNvPr id="504" name="Google Shape;504;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5" name="Google Shape;505;p1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06" name="Google Shape;506;p19"/>
          <p:cNvPicPr preferRelativeResize="0"/>
          <p:nvPr/>
        </p:nvPicPr>
        <p:blipFill rotWithShape="1">
          <a:blip r:embed="rId8">
            <a:alphaModFix/>
          </a:blip>
          <a:srcRect b="0" l="0" r="0" t="0"/>
          <a:stretch/>
        </p:blipFill>
        <p:spPr>
          <a:xfrm>
            <a:off x="0" y="0"/>
            <a:ext cx="7646356" cy="13716000"/>
          </a:xfrm>
          <a:prstGeom prst="rect">
            <a:avLst/>
          </a:prstGeom>
          <a:noFill/>
          <a:ln>
            <a:noFill/>
          </a:ln>
        </p:spPr>
      </p:pic>
      <p:sp>
        <p:nvSpPr>
          <p:cNvPr id="507" name="Google Shape;507;p19"/>
          <p:cNvSpPr/>
          <p:nvPr/>
        </p:nvSpPr>
        <p:spPr>
          <a:xfrm>
            <a:off x="8675184" y="2578100"/>
            <a:ext cx="6604826"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9"/>
          <p:cNvSpPr/>
          <p:nvPr/>
        </p:nvSpPr>
        <p:spPr>
          <a:xfrm>
            <a:off x="8675184" y="2908300"/>
            <a:ext cx="546168"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
          <p:cNvSpPr/>
          <p:nvPr/>
        </p:nvSpPr>
        <p:spPr>
          <a:xfrm>
            <a:off x="8675184" y="2908300"/>
            <a:ext cx="1088103"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obster Two"/>
              <a:buNone/>
            </a:pPr>
            <a:r>
              <a:rPr b="1" i="0" lang="en-US" sz="12800" u="none" cap="none" strike="noStrike">
                <a:solidFill>
                  <a:srgbClr val="272727"/>
                </a:solidFill>
                <a:latin typeface="Lobster Two"/>
                <a:ea typeface="Lobster Two"/>
                <a:cs typeface="Lobster Two"/>
                <a:sym typeface="Lobster Two"/>
              </a:rPr>
              <a:t>1</a:t>
            </a:r>
            <a:endParaRPr b="0" i="0" sz="12800" u="none" cap="none" strike="noStrike">
              <a:solidFill>
                <a:schemeClr val="dk1"/>
              </a:solidFill>
              <a:latin typeface="Calibri"/>
              <a:ea typeface="Calibri"/>
              <a:cs typeface="Calibri"/>
              <a:sym typeface="Calibri"/>
            </a:endParaRPr>
          </a:p>
        </p:txBody>
      </p:sp>
      <p:sp>
        <p:nvSpPr>
          <p:cNvPr id="510" name="Google Shape;510;p19"/>
          <p:cNvSpPr/>
          <p:nvPr/>
        </p:nvSpPr>
        <p:spPr>
          <a:xfrm>
            <a:off x="9424578" y="2578100"/>
            <a:ext cx="5855432"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9"/>
          <p:cNvSpPr/>
          <p:nvPr/>
        </p:nvSpPr>
        <p:spPr>
          <a:xfrm>
            <a:off x="9424578" y="2578100"/>
            <a:ext cx="605865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Discover the secrets</a:t>
            </a:r>
            <a:endParaRPr b="0" i="0" sz="4800" u="none" cap="none" strike="noStrike">
              <a:solidFill>
                <a:schemeClr val="dk1"/>
              </a:solidFill>
              <a:latin typeface="Calibri"/>
              <a:ea typeface="Calibri"/>
              <a:cs typeface="Calibri"/>
              <a:sym typeface="Calibri"/>
            </a:endParaRPr>
          </a:p>
        </p:txBody>
      </p:sp>
      <p:sp>
        <p:nvSpPr>
          <p:cNvPr id="512" name="Google Shape;512;p19"/>
          <p:cNvSpPr/>
          <p:nvPr/>
        </p:nvSpPr>
        <p:spPr>
          <a:xfrm>
            <a:off x="9424578" y="3441700"/>
            <a:ext cx="5990915"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3" name="Google Shape;513;p19"/>
          <p:cNvSpPr/>
          <p:nvPr/>
        </p:nvSpPr>
        <p:spPr>
          <a:xfrm>
            <a:off x="8675184" y="6997700"/>
            <a:ext cx="6604826" cy="33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9"/>
          <p:cNvSpPr/>
          <p:nvPr/>
        </p:nvSpPr>
        <p:spPr>
          <a:xfrm>
            <a:off x="8675184" y="7632700"/>
            <a:ext cx="876410"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p:nvPr/>
        </p:nvSpPr>
        <p:spPr>
          <a:xfrm>
            <a:off x="8675184" y="7632700"/>
            <a:ext cx="1418344"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obster Two"/>
              <a:buNone/>
            </a:pPr>
            <a:r>
              <a:rPr b="1" i="0" lang="en-US" sz="12800" u="none" cap="none" strike="noStrike">
                <a:solidFill>
                  <a:srgbClr val="272727"/>
                </a:solidFill>
                <a:latin typeface="Lobster Two"/>
                <a:ea typeface="Lobster Two"/>
                <a:cs typeface="Lobster Two"/>
                <a:sym typeface="Lobster Two"/>
              </a:rPr>
              <a:t>3</a:t>
            </a:r>
            <a:endParaRPr b="0" i="0" sz="12800" u="none" cap="none" strike="noStrike">
              <a:solidFill>
                <a:schemeClr val="dk1"/>
              </a:solidFill>
              <a:latin typeface="Calibri"/>
              <a:ea typeface="Calibri"/>
              <a:cs typeface="Calibri"/>
              <a:sym typeface="Calibri"/>
            </a:endParaRPr>
          </a:p>
        </p:txBody>
      </p:sp>
      <p:sp>
        <p:nvSpPr>
          <p:cNvPr id="516" name="Google Shape;516;p19"/>
          <p:cNvSpPr/>
          <p:nvPr/>
        </p:nvSpPr>
        <p:spPr>
          <a:xfrm>
            <a:off x="9754819" y="6997700"/>
            <a:ext cx="5525191" cy="33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9"/>
          <p:cNvSpPr/>
          <p:nvPr/>
        </p:nvSpPr>
        <p:spPr>
          <a:xfrm>
            <a:off x="9754819" y="6997700"/>
            <a:ext cx="5728416"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Meet the creatures</a:t>
            </a:r>
            <a:endParaRPr b="0" i="0" sz="4800" u="none" cap="none" strike="noStrike">
              <a:solidFill>
                <a:schemeClr val="dk1"/>
              </a:solidFill>
              <a:latin typeface="Calibri"/>
              <a:ea typeface="Calibri"/>
              <a:cs typeface="Calibri"/>
              <a:sym typeface="Calibri"/>
            </a:endParaRPr>
          </a:p>
        </p:txBody>
      </p:sp>
      <p:sp>
        <p:nvSpPr>
          <p:cNvPr id="518" name="Google Shape;518;p19"/>
          <p:cNvSpPr/>
          <p:nvPr/>
        </p:nvSpPr>
        <p:spPr>
          <a:xfrm>
            <a:off x="9754819" y="7861300"/>
            <a:ext cx="5660674"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19" name="Google Shape;519;p19"/>
          <p:cNvSpPr/>
          <p:nvPr/>
        </p:nvSpPr>
        <p:spPr>
          <a:xfrm>
            <a:off x="16181822" y="6997700"/>
            <a:ext cx="6604826" cy="33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9"/>
          <p:cNvSpPr/>
          <p:nvPr/>
        </p:nvSpPr>
        <p:spPr>
          <a:xfrm>
            <a:off x="16181822" y="7632700"/>
            <a:ext cx="838305"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9"/>
          <p:cNvSpPr/>
          <p:nvPr/>
        </p:nvSpPr>
        <p:spPr>
          <a:xfrm>
            <a:off x="16181822" y="7632700"/>
            <a:ext cx="1380239"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obster Two"/>
              <a:buNone/>
            </a:pPr>
            <a:r>
              <a:rPr b="1" i="0" lang="en-US" sz="12800" u="none" cap="none" strike="noStrike">
                <a:solidFill>
                  <a:srgbClr val="272727"/>
                </a:solidFill>
                <a:latin typeface="Lobster Two"/>
                <a:ea typeface="Lobster Two"/>
                <a:cs typeface="Lobster Two"/>
                <a:sym typeface="Lobster Two"/>
              </a:rPr>
              <a:t>4</a:t>
            </a:r>
            <a:endParaRPr b="0" i="0" sz="12800" u="none" cap="none" strike="noStrike">
              <a:solidFill>
                <a:schemeClr val="dk1"/>
              </a:solidFill>
              <a:latin typeface="Calibri"/>
              <a:ea typeface="Calibri"/>
              <a:cs typeface="Calibri"/>
              <a:sym typeface="Calibri"/>
            </a:endParaRPr>
          </a:p>
        </p:txBody>
      </p:sp>
      <p:sp>
        <p:nvSpPr>
          <p:cNvPr id="522" name="Google Shape;522;p19"/>
          <p:cNvSpPr/>
          <p:nvPr/>
        </p:nvSpPr>
        <p:spPr>
          <a:xfrm>
            <a:off x="17223353" y="6997700"/>
            <a:ext cx="5563295" cy="330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9"/>
          <p:cNvSpPr/>
          <p:nvPr/>
        </p:nvSpPr>
        <p:spPr>
          <a:xfrm>
            <a:off x="17223353" y="6997700"/>
            <a:ext cx="576652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Uncover the magic</a:t>
            </a:r>
            <a:endParaRPr b="0" i="0" sz="4800" u="none" cap="none" strike="noStrike">
              <a:solidFill>
                <a:schemeClr val="dk1"/>
              </a:solidFill>
              <a:latin typeface="Calibri"/>
              <a:ea typeface="Calibri"/>
              <a:cs typeface="Calibri"/>
              <a:sym typeface="Calibri"/>
            </a:endParaRPr>
          </a:p>
        </p:txBody>
      </p:sp>
      <p:sp>
        <p:nvSpPr>
          <p:cNvPr id="524" name="Google Shape;524;p19"/>
          <p:cNvSpPr/>
          <p:nvPr/>
        </p:nvSpPr>
        <p:spPr>
          <a:xfrm>
            <a:off x="17223353" y="7861300"/>
            <a:ext cx="5698779"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25" name="Google Shape;525;p19"/>
          <p:cNvSpPr/>
          <p:nvPr/>
        </p:nvSpPr>
        <p:spPr>
          <a:xfrm>
            <a:off x="16181822" y="2578100"/>
            <a:ext cx="6604826"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a:off x="16181822" y="2908300"/>
            <a:ext cx="838305"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a:off x="16181822" y="2908300"/>
            <a:ext cx="1380239"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obster Two"/>
              <a:buNone/>
            </a:pPr>
            <a:r>
              <a:rPr b="1" i="0" lang="en-US" sz="12800" u="none" cap="none" strike="noStrike">
                <a:solidFill>
                  <a:srgbClr val="272727"/>
                </a:solidFill>
                <a:latin typeface="Lobster Two"/>
                <a:ea typeface="Lobster Two"/>
                <a:cs typeface="Lobster Two"/>
                <a:sym typeface="Lobster Two"/>
              </a:rPr>
              <a:t>2</a:t>
            </a:r>
            <a:endParaRPr b="0" i="0" sz="12800" u="none" cap="none" strike="noStrike">
              <a:solidFill>
                <a:schemeClr val="dk1"/>
              </a:solidFill>
              <a:latin typeface="Calibri"/>
              <a:ea typeface="Calibri"/>
              <a:cs typeface="Calibri"/>
              <a:sym typeface="Calibri"/>
            </a:endParaRPr>
          </a:p>
        </p:txBody>
      </p:sp>
      <p:sp>
        <p:nvSpPr>
          <p:cNvPr id="528" name="Google Shape;528;p19"/>
          <p:cNvSpPr/>
          <p:nvPr/>
        </p:nvSpPr>
        <p:spPr>
          <a:xfrm>
            <a:off x="17223353" y="2578100"/>
            <a:ext cx="5563295"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9"/>
          <p:cNvSpPr/>
          <p:nvPr/>
        </p:nvSpPr>
        <p:spPr>
          <a:xfrm>
            <a:off x="17223353" y="2578100"/>
            <a:ext cx="576652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Find your own path</a:t>
            </a:r>
            <a:endParaRPr b="0" i="0" sz="4800" u="none" cap="none" strike="noStrike">
              <a:solidFill>
                <a:schemeClr val="dk1"/>
              </a:solidFill>
              <a:latin typeface="Calibri"/>
              <a:ea typeface="Calibri"/>
              <a:cs typeface="Calibri"/>
              <a:sym typeface="Calibri"/>
            </a:endParaRPr>
          </a:p>
        </p:txBody>
      </p:sp>
      <p:sp>
        <p:nvSpPr>
          <p:cNvPr id="530" name="Google Shape;530;p19"/>
          <p:cNvSpPr/>
          <p:nvPr/>
        </p:nvSpPr>
        <p:spPr>
          <a:xfrm>
            <a:off x="17223353" y="3441700"/>
            <a:ext cx="5698779"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34" name="Shape 34"/>
        <p:cNvGrpSpPr/>
        <p:nvPr/>
      </p:nvGrpSpPr>
      <p:grpSpPr>
        <a:xfrm>
          <a:off x="0" y="0"/>
          <a:ext cx="0" cy="0"/>
          <a:chOff x="0" y="0"/>
          <a:chExt cx="0" cy="0"/>
        </a:xfrm>
      </p:grpSpPr>
      <p:pic>
        <p:nvPicPr>
          <p:cNvPr descr=" " id="35" name="Google Shape;35;p2"/>
          <p:cNvPicPr preferRelativeResize="0"/>
          <p:nvPr/>
        </p:nvPicPr>
        <p:blipFill rotWithShape="1">
          <a:blip r:embed="rId3">
            <a:alphaModFix/>
          </a:blip>
          <a:srcRect b="0" l="0" r="0" t="0"/>
          <a:stretch/>
        </p:blipFill>
        <p:spPr>
          <a:xfrm>
            <a:off x="1270159" y="1270000"/>
            <a:ext cx="21846731" cy="11176000"/>
          </a:xfrm>
          <a:prstGeom prst="rect">
            <a:avLst/>
          </a:prstGeom>
          <a:noFill/>
          <a:ln>
            <a:noFill/>
          </a:ln>
        </p:spPr>
      </p:pic>
      <p:sp>
        <p:nvSpPr>
          <p:cNvPr id="36" name="Google Shape;36;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 name="Google Shape;37;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8" name="Google Shape;38;p2"/>
          <p:cNvSpPr/>
          <p:nvPr/>
        </p:nvSpPr>
        <p:spPr>
          <a:xfrm>
            <a:off x="9001192" y="4394200"/>
            <a:ext cx="63973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DFB0"/>
              </a:buClr>
              <a:buSzPts val="12800"/>
              <a:buFont typeface="Lobster Two"/>
              <a:buNone/>
            </a:pPr>
            <a:r>
              <a:rPr b="1" i="0" lang="en-US" sz="12800" u="none" cap="none" strike="noStrike">
                <a:solidFill>
                  <a:srgbClr val="FFDFB0"/>
                </a:solidFill>
                <a:latin typeface="Lobster Two"/>
                <a:ea typeface="Lobster Two"/>
                <a:cs typeface="Lobster Two"/>
                <a:sym typeface="Lobster Two"/>
              </a:rPr>
              <a:t>Welcome</a:t>
            </a:r>
            <a:endParaRPr b="0" i="0" sz="12800" u="none" cap="none" strike="noStrike">
              <a:solidFill>
                <a:schemeClr val="dk1"/>
              </a:solidFill>
              <a:latin typeface="Calibri"/>
              <a:ea typeface="Calibri"/>
              <a:cs typeface="Calibri"/>
              <a:sym typeface="Calibri"/>
            </a:endParaRPr>
          </a:p>
        </p:txBody>
      </p:sp>
      <p:sp>
        <p:nvSpPr>
          <p:cNvPr id="39" name="Google Shape;39;p2"/>
          <p:cNvSpPr/>
          <p:nvPr/>
        </p:nvSpPr>
        <p:spPr>
          <a:xfrm>
            <a:off x="5000192" y="6921500"/>
            <a:ext cx="143993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40" name="Google Shape;40;p2"/>
          <p:cNvPicPr preferRelativeResize="0"/>
          <p:nvPr/>
        </p:nvPicPr>
        <p:blipFill rotWithShape="1">
          <a:blip r:embed="rId5">
            <a:alphaModFix/>
          </a:blip>
          <a:srcRect b="0" l="0" r="0" t="0"/>
          <a:stretch/>
        </p:blipFill>
        <p:spPr>
          <a:xfrm>
            <a:off x="19347045" y="7778744"/>
            <a:ext cx="4055131" cy="4703099"/>
          </a:xfrm>
          <a:prstGeom prst="rect">
            <a:avLst/>
          </a:prstGeom>
          <a:noFill/>
          <a:ln>
            <a:noFill/>
          </a:ln>
        </p:spPr>
      </p:pic>
      <p:pic>
        <p:nvPicPr>
          <p:cNvPr descr=" " id="41" name="Google Shape;41;p2"/>
          <p:cNvPicPr preferRelativeResize="0"/>
          <p:nvPr/>
        </p:nvPicPr>
        <p:blipFill rotWithShape="1">
          <a:blip r:embed="rId6">
            <a:alphaModFix/>
          </a:blip>
          <a:srcRect b="0" l="0" r="0" t="0"/>
          <a:stretch/>
        </p:blipFill>
        <p:spPr>
          <a:xfrm>
            <a:off x="503677" y="388392"/>
            <a:ext cx="4834466" cy="50495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535" name="Shape 535"/>
        <p:cNvGrpSpPr/>
        <p:nvPr/>
      </p:nvGrpSpPr>
      <p:grpSpPr>
        <a:xfrm>
          <a:off x="0" y="0"/>
          <a:ext cx="0" cy="0"/>
          <a:chOff x="0" y="0"/>
          <a:chExt cx="0" cy="0"/>
        </a:xfrm>
      </p:grpSpPr>
      <p:pic>
        <p:nvPicPr>
          <p:cNvPr descr=" " id="536" name="Google Shape;536;p20"/>
          <p:cNvPicPr preferRelativeResize="0"/>
          <p:nvPr/>
        </p:nvPicPr>
        <p:blipFill rotWithShape="1">
          <a:blip r:embed="rId3">
            <a:alphaModFix/>
          </a:blip>
          <a:srcRect b="0" l="0" r="0" t="0"/>
          <a:stretch/>
        </p:blipFill>
        <p:spPr>
          <a:xfrm>
            <a:off x="889111" y="889000"/>
            <a:ext cx="22608826" cy="11938000"/>
          </a:xfrm>
          <a:prstGeom prst="rect">
            <a:avLst/>
          </a:prstGeom>
          <a:noFill/>
          <a:ln>
            <a:noFill/>
          </a:ln>
        </p:spPr>
      </p:pic>
      <p:pic>
        <p:nvPicPr>
          <p:cNvPr descr=" " id="537" name="Google Shape;537;p20"/>
          <p:cNvPicPr preferRelativeResize="0"/>
          <p:nvPr/>
        </p:nvPicPr>
        <p:blipFill rotWithShape="1">
          <a:blip r:embed="rId4">
            <a:alphaModFix/>
          </a:blip>
          <a:srcRect b="0" l="0" r="0" t="0"/>
          <a:stretch/>
        </p:blipFill>
        <p:spPr>
          <a:xfrm>
            <a:off x="330452" y="479648"/>
            <a:ext cx="3438052" cy="3375124"/>
          </a:xfrm>
          <a:prstGeom prst="rect">
            <a:avLst/>
          </a:prstGeom>
          <a:noFill/>
          <a:ln>
            <a:noFill/>
          </a:ln>
        </p:spPr>
      </p:pic>
      <p:pic>
        <p:nvPicPr>
          <p:cNvPr descr=" " id="538" name="Google Shape;538;p20"/>
          <p:cNvPicPr preferRelativeResize="0"/>
          <p:nvPr/>
        </p:nvPicPr>
        <p:blipFill rotWithShape="1">
          <a:blip r:embed="rId5">
            <a:alphaModFix/>
          </a:blip>
          <a:srcRect b="0" l="0" r="0" t="0"/>
          <a:stretch/>
        </p:blipFill>
        <p:spPr>
          <a:xfrm>
            <a:off x="20284435" y="8318500"/>
            <a:ext cx="3081186" cy="5093841"/>
          </a:xfrm>
          <a:prstGeom prst="rect">
            <a:avLst/>
          </a:prstGeom>
          <a:noFill/>
          <a:ln>
            <a:noFill/>
          </a:ln>
        </p:spPr>
      </p:pic>
      <p:sp>
        <p:nvSpPr>
          <p:cNvPr id="539" name="Google Shape;539;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p2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41" name="Google Shape;541;p20"/>
          <p:cNvPicPr preferRelativeResize="0"/>
          <p:nvPr/>
        </p:nvPicPr>
        <p:blipFill rotWithShape="1">
          <a:blip r:embed="rId7">
            <a:alphaModFix/>
          </a:blip>
          <a:srcRect b="0" l="0" r="0" t="0"/>
          <a:stretch/>
        </p:blipFill>
        <p:spPr>
          <a:xfrm>
            <a:off x="889111" y="2984500"/>
            <a:ext cx="14479810" cy="7861300"/>
          </a:xfrm>
          <a:prstGeom prst="rect">
            <a:avLst/>
          </a:prstGeom>
          <a:noFill/>
          <a:ln>
            <a:noFill/>
          </a:ln>
        </p:spPr>
      </p:pic>
      <p:sp>
        <p:nvSpPr>
          <p:cNvPr id="542" name="Google Shape;542;p20"/>
          <p:cNvSpPr/>
          <p:nvPr/>
        </p:nvSpPr>
        <p:spPr>
          <a:xfrm>
            <a:off x="5012893" y="11696700"/>
            <a:ext cx="14348560" cy="160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Lobster Two"/>
              <a:buNone/>
            </a:pPr>
            <a:r>
              <a:rPr b="1" i="0" lang="en-US" sz="8000" u="none" cap="none" strike="noStrike">
                <a:solidFill>
                  <a:srgbClr val="272727"/>
                </a:solidFill>
                <a:latin typeface="Lobster Two"/>
                <a:ea typeface="Lobster Two"/>
                <a:cs typeface="Lobster Two"/>
                <a:sym typeface="Lobster Two"/>
              </a:rPr>
              <a:t>Fantasy Realm at a Glance</a:t>
            </a:r>
            <a:endParaRPr b="0" i="0" sz="8000" u="none" cap="none" strike="noStrike">
              <a:solidFill>
                <a:schemeClr val="dk1"/>
              </a:solidFill>
              <a:latin typeface="Calibri"/>
              <a:ea typeface="Calibri"/>
              <a:cs typeface="Calibri"/>
              <a:sym typeface="Calibri"/>
            </a:endParaRPr>
          </a:p>
        </p:txBody>
      </p:sp>
      <p:sp>
        <p:nvSpPr>
          <p:cNvPr id="543" name="Google Shape;543;p20"/>
          <p:cNvSpPr/>
          <p:nvPr/>
        </p:nvSpPr>
        <p:spPr>
          <a:xfrm>
            <a:off x="15724565" y="1638300"/>
            <a:ext cx="6935067"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a:off x="15724565" y="1638300"/>
            <a:ext cx="6935067"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0"/>
          <p:cNvSpPr/>
          <p:nvPr/>
        </p:nvSpPr>
        <p:spPr>
          <a:xfrm>
            <a:off x="15724565" y="16383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The Enchanted Forest</a:t>
            </a:r>
            <a:endParaRPr b="0" i="0" sz="4800" u="none" cap="none" strike="noStrike">
              <a:solidFill>
                <a:schemeClr val="dk1"/>
              </a:solidFill>
              <a:latin typeface="Calibri"/>
              <a:ea typeface="Calibri"/>
              <a:cs typeface="Calibri"/>
              <a:sym typeface="Calibri"/>
            </a:endParaRPr>
          </a:p>
        </p:txBody>
      </p:sp>
      <p:sp>
        <p:nvSpPr>
          <p:cNvPr id="546" name="Google Shape;546;p20"/>
          <p:cNvSpPr/>
          <p:nvPr/>
        </p:nvSpPr>
        <p:spPr>
          <a:xfrm>
            <a:off x="15724565" y="25019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47" name="Google Shape;547;p20"/>
          <p:cNvSpPr/>
          <p:nvPr/>
        </p:nvSpPr>
        <p:spPr>
          <a:xfrm>
            <a:off x="15724565" y="4940300"/>
            <a:ext cx="6935067"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0"/>
          <p:cNvSpPr/>
          <p:nvPr/>
        </p:nvSpPr>
        <p:spPr>
          <a:xfrm>
            <a:off x="15724565" y="4940300"/>
            <a:ext cx="6935067"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0"/>
          <p:cNvSpPr/>
          <p:nvPr/>
        </p:nvSpPr>
        <p:spPr>
          <a:xfrm>
            <a:off x="15724565" y="49403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The Crystal Caves</a:t>
            </a:r>
            <a:endParaRPr b="0" i="0" sz="4800" u="none" cap="none" strike="noStrike">
              <a:solidFill>
                <a:schemeClr val="dk1"/>
              </a:solidFill>
              <a:latin typeface="Calibri"/>
              <a:ea typeface="Calibri"/>
              <a:cs typeface="Calibri"/>
              <a:sym typeface="Calibri"/>
            </a:endParaRPr>
          </a:p>
        </p:txBody>
      </p:sp>
      <p:sp>
        <p:nvSpPr>
          <p:cNvPr id="550" name="Google Shape;550;p20"/>
          <p:cNvSpPr/>
          <p:nvPr/>
        </p:nvSpPr>
        <p:spPr>
          <a:xfrm>
            <a:off x="15724565" y="58039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51" name="Google Shape;551;p20"/>
          <p:cNvSpPr/>
          <p:nvPr/>
        </p:nvSpPr>
        <p:spPr>
          <a:xfrm>
            <a:off x="15724565" y="8267700"/>
            <a:ext cx="6935067"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0"/>
          <p:cNvSpPr/>
          <p:nvPr/>
        </p:nvSpPr>
        <p:spPr>
          <a:xfrm>
            <a:off x="15724565" y="8267700"/>
            <a:ext cx="6935067"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0"/>
          <p:cNvSpPr/>
          <p:nvPr/>
        </p:nvSpPr>
        <p:spPr>
          <a:xfrm>
            <a:off x="15724565" y="82677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The Dragon's Lair</a:t>
            </a:r>
            <a:endParaRPr b="0" i="0" sz="4800" u="none" cap="none" strike="noStrike">
              <a:solidFill>
                <a:schemeClr val="dk1"/>
              </a:solidFill>
              <a:latin typeface="Calibri"/>
              <a:ea typeface="Calibri"/>
              <a:cs typeface="Calibri"/>
              <a:sym typeface="Calibri"/>
            </a:endParaRPr>
          </a:p>
        </p:txBody>
      </p:sp>
      <p:sp>
        <p:nvSpPr>
          <p:cNvPr id="554" name="Google Shape;554;p20"/>
          <p:cNvSpPr/>
          <p:nvPr/>
        </p:nvSpPr>
        <p:spPr>
          <a:xfrm>
            <a:off x="15724565" y="91313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559" name="Shape 559"/>
        <p:cNvGrpSpPr/>
        <p:nvPr/>
      </p:nvGrpSpPr>
      <p:grpSpPr>
        <a:xfrm>
          <a:off x="0" y="0"/>
          <a:ext cx="0" cy="0"/>
          <a:chOff x="0" y="0"/>
          <a:chExt cx="0" cy="0"/>
        </a:xfrm>
      </p:grpSpPr>
      <p:pic>
        <p:nvPicPr>
          <p:cNvPr descr=" " id="560" name="Google Shape;560;p21"/>
          <p:cNvPicPr preferRelativeResize="0"/>
          <p:nvPr/>
        </p:nvPicPr>
        <p:blipFill rotWithShape="1">
          <a:blip r:embed="rId3">
            <a:alphaModFix/>
          </a:blip>
          <a:srcRect b="0" l="0" r="0" t="0"/>
          <a:stretch/>
        </p:blipFill>
        <p:spPr>
          <a:xfrm>
            <a:off x="0" y="0"/>
            <a:ext cx="2264526" cy="1955006"/>
          </a:xfrm>
          <a:prstGeom prst="rect">
            <a:avLst/>
          </a:prstGeom>
          <a:noFill/>
          <a:ln>
            <a:noFill/>
          </a:ln>
        </p:spPr>
      </p:pic>
      <p:pic>
        <p:nvPicPr>
          <p:cNvPr descr=" " id="561" name="Google Shape;561;p21"/>
          <p:cNvPicPr preferRelativeResize="0"/>
          <p:nvPr/>
        </p:nvPicPr>
        <p:blipFill rotWithShape="1">
          <a:blip r:embed="rId4">
            <a:alphaModFix/>
          </a:blip>
          <a:srcRect b="0" l="0" r="0" t="0"/>
          <a:stretch/>
        </p:blipFill>
        <p:spPr>
          <a:xfrm>
            <a:off x="96095" y="10687844"/>
            <a:ext cx="2282327" cy="2647007"/>
          </a:xfrm>
          <a:prstGeom prst="rect">
            <a:avLst/>
          </a:prstGeom>
          <a:noFill/>
          <a:ln>
            <a:noFill/>
          </a:ln>
        </p:spPr>
      </p:pic>
      <p:pic>
        <p:nvPicPr>
          <p:cNvPr descr=" " id="562" name="Google Shape;562;p21"/>
          <p:cNvPicPr preferRelativeResize="0"/>
          <p:nvPr/>
        </p:nvPicPr>
        <p:blipFill rotWithShape="1">
          <a:blip r:embed="rId5">
            <a:alphaModFix/>
          </a:blip>
          <a:srcRect b="0" l="0" r="0" t="0"/>
          <a:stretch/>
        </p:blipFill>
        <p:spPr>
          <a:xfrm>
            <a:off x="22488964" y="5978252"/>
            <a:ext cx="1898084" cy="3383483"/>
          </a:xfrm>
          <a:prstGeom prst="rect">
            <a:avLst/>
          </a:prstGeom>
          <a:noFill/>
          <a:ln>
            <a:noFill/>
          </a:ln>
        </p:spPr>
      </p:pic>
      <p:pic>
        <p:nvPicPr>
          <p:cNvPr descr=" " id="563" name="Google Shape;563;p21"/>
          <p:cNvPicPr preferRelativeResize="0"/>
          <p:nvPr/>
        </p:nvPicPr>
        <p:blipFill rotWithShape="1">
          <a:blip r:embed="rId6">
            <a:alphaModFix/>
          </a:blip>
          <a:srcRect b="0" l="0" r="0" t="0"/>
          <a:stretch/>
        </p:blipFill>
        <p:spPr>
          <a:xfrm>
            <a:off x="21719715" y="368300"/>
            <a:ext cx="2159270" cy="2222500"/>
          </a:xfrm>
          <a:prstGeom prst="rect">
            <a:avLst/>
          </a:prstGeom>
          <a:noFill/>
          <a:ln>
            <a:noFill/>
          </a:ln>
        </p:spPr>
      </p:pic>
      <p:pic>
        <p:nvPicPr>
          <p:cNvPr descr=" " id="564" name="Google Shape;564;p21"/>
          <p:cNvPicPr preferRelativeResize="0"/>
          <p:nvPr/>
        </p:nvPicPr>
        <p:blipFill rotWithShape="1">
          <a:blip r:embed="rId7">
            <a:alphaModFix/>
          </a:blip>
          <a:srcRect b="0" l="0" r="0" t="0"/>
          <a:stretch/>
        </p:blipFill>
        <p:spPr>
          <a:xfrm>
            <a:off x="0" y="3995489"/>
            <a:ext cx="1413101" cy="4609257"/>
          </a:xfrm>
          <a:prstGeom prst="rect">
            <a:avLst/>
          </a:prstGeom>
          <a:noFill/>
          <a:ln>
            <a:noFill/>
          </a:ln>
        </p:spPr>
      </p:pic>
      <p:pic>
        <p:nvPicPr>
          <p:cNvPr descr=" " id="565" name="Google Shape;565;p21"/>
          <p:cNvPicPr preferRelativeResize="0"/>
          <p:nvPr/>
        </p:nvPicPr>
        <p:blipFill rotWithShape="1">
          <a:blip r:embed="rId8">
            <a:alphaModFix/>
          </a:blip>
          <a:srcRect b="0" l="0" r="0" t="0"/>
          <a:stretch/>
        </p:blipFill>
        <p:spPr>
          <a:xfrm>
            <a:off x="18219460" y="12526144"/>
            <a:ext cx="4531301" cy="1189856"/>
          </a:xfrm>
          <a:prstGeom prst="rect">
            <a:avLst/>
          </a:prstGeom>
          <a:noFill/>
          <a:ln>
            <a:noFill/>
          </a:ln>
        </p:spPr>
      </p:pic>
      <p:pic>
        <p:nvPicPr>
          <p:cNvPr descr=" " id="566" name="Google Shape;566;p21"/>
          <p:cNvPicPr preferRelativeResize="0"/>
          <p:nvPr/>
        </p:nvPicPr>
        <p:blipFill rotWithShape="1">
          <a:blip r:embed="rId9">
            <a:alphaModFix/>
          </a:blip>
          <a:srcRect b="0" l="0" r="0" t="0"/>
          <a:stretch/>
        </p:blipFill>
        <p:spPr>
          <a:xfrm>
            <a:off x="9941733" y="12588404"/>
            <a:ext cx="1538015" cy="1005681"/>
          </a:xfrm>
          <a:prstGeom prst="rect">
            <a:avLst/>
          </a:prstGeom>
          <a:noFill/>
          <a:ln>
            <a:noFill/>
          </a:ln>
        </p:spPr>
      </p:pic>
      <p:pic>
        <p:nvPicPr>
          <p:cNvPr descr=" " id="567" name="Google Shape;567;p21"/>
          <p:cNvPicPr preferRelativeResize="0"/>
          <p:nvPr/>
        </p:nvPicPr>
        <p:blipFill rotWithShape="1">
          <a:blip r:embed="rId10">
            <a:alphaModFix/>
          </a:blip>
          <a:srcRect b="0" l="0" r="0" t="0"/>
          <a:stretch/>
        </p:blipFill>
        <p:spPr>
          <a:xfrm>
            <a:off x="4021597" y="0"/>
            <a:ext cx="3343662" cy="1599282"/>
          </a:xfrm>
          <a:prstGeom prst="rect">
            <a:avLst/>
          </a:prstGeom>
          <a:noFill/>
          <a:ln>
            <a:noFill/>
          </a:ln>
        </p:spPr>
      </p:pic>
      <p:sp>
        <p:nvSpPr>
          <p:cNvPr id="568" name="Google Shape;568;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9" name="Google Shape;569;p21"/>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570" name="Google Shape;570;p21"/>
          <p:cNvSpPr/>
          <p:nvPr/>
        </p:nvSpPr>
        <p:spPr>
          <a:xfrm>
            <a:off x="6054423" y="2540000"/>
            <a:ext cx="12278201" cy="160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Lobster Two"/>
              <a:buNone/>
            </a:pPr>
            <a:r>
              <a:rPr b="1" i="0" lang="en-US" sz="8000" u="none" cap="none" strike="noStrike">
                <a:solidFill>
                  <a:srgbClr val="272727"/>
                </a:solidFill>
                <a:latin typeface="Lobster Two"/>
                <a:ea typeface="Lobster Two"/>
                <a:cs typeface="Lobster Two"/>
                <a:sym typeface="Lobster Two"/>
              </a:rPr>
              <a:t>The Timeline</a:t>
            </a:r>
            <a:endParaRPr b="0" i="0" sz="8000" u="none" cap="none" strike="noStrike">
              <a:solidFill>
                <a:schemeClr val="dk1"/>
              </a:solidFill>
              <a:latin typeface="Calibri"/>
              <a:ea typeface="Calibri"/>
              <a:cs typeface="Calibri"/>
              <a:sym typeface="Calibri"/>
            </a:endParaRPr>
          </a:p>
        </p:txBody>
      </p:sp>
      <p:pic>
        <p:nvPicPr>
          <p:cNvPr descr=" " id="571" name="Google Shape;571;p21"/>
          <p:cNvPicPr preferRelativeResize="0"/>
          <p:nvPr/>
        </p:nvPicPr>
        <p:blipFill rotWithShape="1">
          <a:blip r:embed="rId12">
            <a:alphaModFix/>
          </a:blip>
          <a:srcRect b="0" l="0" r="0" t="0"/>
          <a:stretch/>
        </p:blipFill>
        <p:spPr>
          <a:xfrm>
            <a:off x="927216" y="4470400"/>
            <a:ext cx="22532616" cy="7251700"/>
          </a:xfrm>
          <a:prstGeom prst="rect">
            <a:avLst/>
          </a:prstGeom>
          <a:noFill/>
          <a:ln>
            <a:noFill/>
          </a:ln>
        </p:spPr>
      </p:pic>
      <p:sp>
        <p:nvSpPr>
          <p:cNvPr id="572" name="Google Shape;572;p21"/>
          <p:cNvSpPr/>
          <p:nvPr/>
        </p:nvSpPr>
        <p:spPr>
          <a:xfrm>
            <a:off x="3035679" y="72009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3" name="Google Shape;573;p21"/>
          <p:cNvPicPr preferRelativeResize="0"/>
          <p:nvPr/>
        </p:nvPicPr>
        <p:blipFill rotWithShape="1">
          <a:blip r:embed="rId13">
            <a:alphaModFix/>
          </a:blip>
          <a:srcRect b="0" l="0" r="0" t="0"/>
          <a:stretch/>
        </p:blipFill>
        <p:spPr>
          <a:xfrm>
            <a:off x="3035679" y="7200900"/>
            <a:ext cx="1625803" cy="1625600"/>
          </a:xfrm>
          <a:prstGeom prst="rect">
            <a:avLst/>
          </a:prstGeom>
          <a:noFill/>
          <a:ln>
            <a:noFill/>
          </a:ln>
        </p:spPr>
      </p:pic>
      <p:sp>
        <p:nvSpPr>
          <p:cNvPr id="574" name="Google Shape;574;p21"/>
          <p:cNvSpPr/>
          <p:nvPr/>
        </p:nvSpPr>
        <p:spPr>
          <a:xfrm>
            <a:off x="3035679" y="7200900"/>
            <a:ext cx="1625803" cy="1625600"/>
          </a:xfrm>
          <a:prstGeom prst="roundRect">
            <a:avLst>
              <a:gd fmla="val 781313" name="adj"/>
            </a:avLst>
          </a:prstGeom>
          <a:noFill/>
          <a:ln cap="flat" cmpd="sng" w="12700">
            <a:solidFill>
              <a:srgbClr val="B747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1"/>
          <p:cNvSpPr/>
          <p:nvPr/>
        </p:nvSpPr>
        <p:spPr>
          <a:xfrm>
            <a:off x="3092837" y="7531100"/>
            <a:ext cx="1511489"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74734"/>
              </a:buClr>
              <a:buSzPts val="4800"/>
              <a:buFont typeface="Lobster Two"/>
              <a:buNone/>
            </a:pPr>
            <a:r>
              <a:rPr b="1" i="0" lang="en-US" sz="4800" u="none" cap="none" strike="noStrike">
                <a:solidFill>
                  <a:srgbClr val="B74734"/>
                </a:solidFill>
                <a:latin typeface="Lobster Two"/>
                <a:ea typeface="Lobster Two"/>
                <a:cs typeface="Lobster Two"/>
                <a:sym typeface="Lobster Two"/>
              </a:rPr>
              <a:t>2022</a:t>
            </a:r>
            <a:endParaRPr b="0" i="0" sz="4800" u="none" cap="none" strike="noStrike">
              <a:solidFill>
                <a:schemeClr val="dk1"/>
              </a:solidFill>
              <a:latin typeface="Calibri"/>
              <a:ea typeface="Calibri"/>
              <a:cs typeface="Calibri"/>
              <a:sym typeface="Calibri"/>
            </a:endParaRPr>
          </a:p>
        </p:txBody>
      </p:sp>
      <p:sp>
        <p:nvSpPr>
          <p:cNvPr id="576" name="Google Shape;576;p21"/>
          <p:cNvSpPr/>
          <p:nvPr/>
        </p:nvSpPr>
        <p:spPr>
          <a:xfrm>
            <a:off x="4661483"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p21"/>
          <p:cNvPicPr preferRelativeResize="0"/>
          <p:nvPr/>
        </p:nvPicPr>
        <p:blipFill rotWithShape="1">
          <a:blip r:embed="rId14">
            <a:alphaModFix/>
          </a:blip>
          <a:srcRect b="0" l="0" r="0" t="0"/>
          <a:stretch/>
        </p:blipFill>
        <p:spPr>
          <a:xfrm>
            <a:off x="4661483" y="7975600"/>
            <a:ext cx="3861283" cy="38100"/>
          </a:xfrm>
          <a:prstGeom prst="rect">
            <a:avLst/>
          </a:prstGeom>
          <a:noFill/>
          <a:ln>
            <a:noFill/>
          </a:ln>
        </p:spPr>
      </p:pic>
      <p:pic>
        <p:nvPicPr>
          <p:cNvPr descr=" " id="578" name="Google Shape;578;p21"/>
          <p:cNvPicPr preferRelativeResize="0"/>
          <p:nvPr/>
        </p:nvPicPr>
        <p:blipFill rotWithShape="1">
          <a:blip r:embed="rId13">
            <a:alphaModFix/>
          </a:blip>
          <a:srcRect b="0" l="0" r="0" t="0"/>
          <a:stretch/>
        </p:blipFill>
        <p:spPr>
          <a:xfrm>
            <a:off x="8522765" y="7200900"/>
            <a:ext cx="1625803" cy="1625600"/>
          </a:xfrm>
          <a:prstGeom prst="rect">
            <a:avLst/>
          </a:prstGeom>
          <a:noFill/>
          <a:ln>
            <a:noFill/>
          </a:ln>
        </p:spPr>
      </p:pic>
      <p:sp>
        <p:nvSpPr>
          <p:cNvPr id="579" name="Google Shape;579;p21"/>
          <p:cNvSpPr/>
          <p:nvPr/>
        </p:nvSpPr>
        <p:spPr>
          <a:xfrm>
            <a:off x="8522765" y="7200900"/>
            <a:ext cx="1625803" cy="1625600"/>
          </a:xfrm>
          <a:prstGeom prst="roundRect">
            <a:avLst>
              <a:gd fmla="val 781313" name="adj"/>
            </a:avLst>
          </a:prstGeom>
          <a:noFill/>
          <a:ln cap="flat" cmpd="sng" w="12700">
            <a:solidFill>
              <a:srgbClr val="B747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1"/>
          <p:cNvSpPr/>
          <p:nvPr/>
        </p:nvSpPr>
        <p:spPr>
          <a:xfrm>
            <a:off x="8573572" y="7531100"/>
            <a:ext cx="1524191"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74734"/>
              </a:buClr>
              <a:buSzPts val="4800"/>
              <a:buFont typeface="Lobster Two"/>
              <a:buNone/>
            </a:pPr>
            <a:r>
              <a:rPr b="1" i="0" lang="en-US" sz="4800" u="none" cap="none" strike="noStrike">
                <a:solidFill>
                  <a:srgbClr val="B74734"/>
                </a:solidFill>
                <a:latin typeface="Lobster Two"/>
                <a:ea typeface="Lobster Two"/>
                <a:cs typeface="Lobster Two"/>
                <a:sym typeface="Lobster Two"/>
              </a:rPr>
              <a:t>2023</a:t>
            </a:r>
            <a:endParaRPr b="0" i="0" sz="4800" u="none" cap="none" strike="noStrike">
              <a:solidFill>
                <a:schemeClr val="dk1"/>
              </a:solidFill>
              <a:latin typeface="Calibri"/>
              <a:ea typeface="Calibri"/>
              <a:cs typeface="Calibri"/>
              <a:sym typeface="Calibri"/>
            </a:endParaRPr>
          </a:p>
        </p:txBody>
      </p:sp>
      <p:sp>
        <p:nvSpPr>
          <p:cNvPr id="581" name="Google Shape;581;p21"/>
          <p:cNvSpPr/>
          <p:nvPr/>
        </p:nvSpPr>
        <p:spPr>
          <a:xfrm>
            <a:off x="10148568"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p21"/>
          <p:cNvPicPr preferRelativeResize="0"/>
          <p:nvPr/>
        </p:nvPicPr>
        <p:blipFill rotWithShape="1">
          <a:blip r:embed="rId14">
            <a:alphaModFix/>
          </a:blip>
          <a:srcRect b="0" l="0" r="0" t="0"/>
          <a:stretch/>
        </p:blipFill>
        <p:spPr>
          <a:xfrm>
            <a:off x="10148568" y="7975600"/>
            <a:ext cx="3861283" cy="38100"/>
          </a:xfrm>
          <a:prstGeom prst="rect">
            <a:avLst/>
          </a:prstGeom>
          <a:noFill/>
          <a:ln>
            <a:noFill/>
          </a:ln>
        </p:spPr>
      </p:pic>
      <p:pic>
        <p:nvPicPr>
          <p:cNvPr descr=" " id="583" name="Google Shape;583;p21"/>
          <p:cNvPicPr preferRelativeResize="0"/>
          <p:nvPr/>
        </p:nvPicPr>
        <p:blipFill rotWithShape="1">
          <a:blip r:embed="rId13">
            <a:alphaModFix/>
          </a:blip>
          <a:srcRect b="0" l="0" r="0" t="0"/>
          <a:stretch/>
        </p:blipFill>
        <p:spPr>
          <a:xfrm>
            <a:off x="14009851" y="7200900"/>
            <a:ext cx="1625803" cy="1625600"/>
          </a:xfrm>
          <a:prstGeom prst="rect">
            <a:avLst/>
          </a:prstGeom>
          <a:noFill/>
          <a:ln>
            <a:noFill/>
          </a:ln>
        </p:spPr>
      </p:pic>
      <p:sp>
        <p:nvSpPr>
          <p:cNvPr id="584" name="Google Shape;584;p21"/>
          <p:cNvSpPr/>
          <p:nvPr/>
        </p:nvSpPr>
        <p:spPr>
          <a:xfrm>
            <a:off x="14009851" y="7200900"/>
            <a:ext cx="1625803" cy="1625600"/>
          </a:xfrm>
          <a:prstGeom prst="roundRect">
            <a:avLst>
              <a:gd fmla="val 781313" name="adj"/>
            </a:avLst>
          </a:prstGeom>
          <a:noFill/>
          <a:ln cap="flat" cmpd="sng" w="12700">
            <a:solidFill>
              <a:srgbClr val="B747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1"/>
          <p:cNvSpPr/>
          <p:nvPr/>
        </p:nvSpPr>
        <p:spPr>
          <a:xfrm>
            <a:off x="14067008" y="7531100"/>
            <a:ext cx="1511489"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74734"/>
              </a:buClr>
              <a:buSzPts val="4800"/>
              <a:buFont typeface="Lobster Two"/>
              <a:buNone/>
            </a:pPr>
            <a:r>
              <a:rPr b="1" i="0" lang="en-US" sz="4800" u="none" cap="none" strike="noStrike">
                <a:solidFill>
                  <a:srgbClr val="B74734"/>
                </a:solidFill>
                <a:latin typeface="Lobster Two"/>
                <a:ea typeface="Lobster Two"/>
                <a:cs typeface="Lobster Two"/>
                <a:sym typeface="Lobster Two"/>
              </a:rPr>
              <a:t>2024</a:t>
            </a:r>
            <a:endParaRPr b="0" i="0" sz="4800" u="none" cap="none" strike="noStrike">
              <a:solidFill>
                <a:schemeClr val="dk1"/>
              </a:solidFill>
              <a:latin typeface="Calibri"/>
              <a:ea typeface="Calibri"/>
              <a:cs typeface="Calibri"/>
              <a:sym typeface="Calibri"/>
            </a:endParaRPr>
          </a:p>
        </p:txBody>
      </p:sp>
      <p:sp>
        <p:nvSpPr>
          <p:cNvPr id="586" name="Google Shape;586;p21"/>
          <p:cNvSpPr/>
          <p:nvPr/>
        </p:nvSpPr>
        <p:spPr>
          <a:xfrm>
            <a:off x="15635654"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p21"/>
          <p:cNvPicPr preferRelativeResize="0"/>
          <p:nvPr/>
        </p:nvPicPr>
        <p:blipFill rotWithShape="1">
          <a:blip r:embed="rId14">
            <a:alphaModFix/>
          </a:blip>
          <a:srcRect b="0" l="0" r="0" t="0"/>
          <a:stretch/>
        </p:blipFill>
        <p:spPr>
          <a:xfrm>
            <a:off x="15635654" y="7975600"/>
            <a:ext cx="3861283" cy="38100"/>
          </a:xfrm>
          <a:prstGeom prst="rect">
            <a:avLst/>
          </a:prstGeom>
          <a:noFill/>
          <a:ln>
            <a:noFill/>
          </a:ln>
        </p:spPr>
      </p:pic>
      <p:pic>
        <p:nvPicPr>
          <p:cNvPr descr=" " id="588" name="Google Shape;588;p21"/>
          <p:cNvPicPr preferRelativeResize="0"/>
          <p:nvPr/>
        </p:nvPicPr>
        <p:blipFill rotWithShape="1">
          <a:blip r:embed="rId13">
            <a:alphaModFix/>
          </a:blip>
          <a:srcRect b="0" l="0" r="0" t="0"/>
          <a:stretch/>
        </p:blipFill>
        <p:spPr>
          <a:xfrm>
            <a:off x="19496937" y="7200900"/>
            <a:ext cx="1625803" cy="1625600"/>
          </a:xfrm>
          <a:prstGeom prst="rect">
            <a:avLst/>
          </a:prstGeom>
          <a:noFill/>
          <a:ln>
            <a:noFill/>
          </a:ln>
        </p:spPr>
      </p:pic>
      <p:sp>
        <p:nvSpPr>
          <p:cNvPr id="589" name="Google Shape;589;p21"/>
          <p:cNvSpPr/>
          <p:nvPr/>
        </p:nvSpPr>
        <p:spPr>
          <a:xfrm>
            <a:off x="19496937" y="7200900"/>
            <a:ext cx="1625803" cy="1625600"/>
          </a:xfrm>
          <a:prstGeom prst="roundRect">
            <a:avLst>
              <a:gd fmla="val 781313" name="adj"/>
            </a:avLst>
          </a:prstGeom>
          <a:noFill/>
          <a:ln cap="flat" cmpd="sng" w="12700">
            <a:solidFill>
              <a:srgbClr val="B747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1"/>
          <p:cNvSpPr/>
          <p:nvPr/>
        </p:nvSpPr>
        <p:spPr>
          <a:xfrm>
            <a:off x="19554094" y="7531100"/>
            <a:ext cx="1511489"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74734"/>
              </a:buClr>
              <a:buSzPts val="4800"/>
              <a:buFont typeface="Lobster Two"/>
              <a:buNone/>
            </a:pPr>
            <a:r>
              <a:rPr b="1" i="0" lang="en-US" sz="4800" u="none" cap="none" strike="noStrike">
                <a:solidFill>
                  <a:srgbClr val="B74734"/>
                </a:solidFill>
                <a:latin typeface="Lobster Two"/>
                <a:ea typeface="Lobster Two"/>
                <a:cs typeface="Lobster Two"/>
                <a:sym typeface="Lobster Two"/>
              </a:rPr>
              <a:t>2025</a:t>
            </a:r>
            <a:endParaRPr b="0" i="0" sz="4800" u="none" cap="none" strike="noStrike">
              <a:solidFill>
                <a:schemeClr val="dk1"/>
              </a:solidFill>
              <a:latin typeface="Calibri"/>
              <a:ea typeface="Calibri"/>
              <a:cs typeface="Calibri"/>
              <a:sym typeface="Calibri"/>
            </a:endParaRPr>
          </a:p>
        </p:txBody>
      </p:sp>
      <p:sp>
        <p:nvSpPr>
          <p:cNvPr id="591" name="Google Shape;591;p21"/>
          <p:cNvSpPr/>
          <p:nvPr/>
        </p:nvSpPr>
        <p:spPr>
          <a:xfrm>
            <a:off x="927216" y="4546600"/>
            <a:ext cx="609676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1"/>
          <p:cNvSpPr/>
          <p:nvPr/>
        </p:nvSpPr>
        <p:spPr>
          <a:xfrm>
            <a:off x="927216" y="4546600"/>
            <a:ext cx="609676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1"/>
          <p:cNvSpPr/>
          <p:nvPr/>
        </p:nvSpPr>
        <p:spPr>
          <a:xfrm>
            <a:off x="825603" y="454660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Dragon Taming</a:t>
            </a:r>
            <a:endParaRPr b="0" i="0" sz="4800" u="none" cap="none" strike="noStrike">
              <a:solidFill>
                <a:schemeClr val="dk1"/>
              </a:solidFill>
              <a:latin typeface="Calibri"/>
              <a:ea typeface="Calibri"/>
              <a:cs typeface="Calibri"/>
              <a:sym typeface="Calibri"/>
            </a:endParaRPr>
          </a:p>
        </p:txBody>
      </p:sp>
      <p:sp>
        <p:nvSpPr>
          <p:cNvPr id="594" name="Google Shape;594;p21"/>
          <p:cNvSpPr/>
          <p:nvPr/>
        </p:nvSpPr>
        <p:spPr>
          <a:xfrm>
            <a:off x="859474" y="54102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95" name="Google Shape;595;p21"/>
          <p:cNvSpPr/>
          <p:nvPr/>
        </p:nvSpPr>
        <p:spPr>
          <a:xfrm>
            <a:off x="11926791" y="4546600"/>
            <a:ext cx="609676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1"/>
          <p:cNvSpPr/>
          <p:nvPr/>
        </p:nvSpPr>
        <p:spPr>
          <a:xfrm>
            <a:off x="11926791" y="4546600"/>
            <a:ext cx="609676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1"/>
          <p:cNvSpPr/>
          <p:nvPr/>
        </p:nvSpPr>
        <p:spPr>
          <a:xfrm>
            <a:off x="11825178" y="454660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Unicorn Migration</a:t>
            </a:r>
            <a:endParaRPr b="0" i="0" sz="4800" u="none" cap="none" strike="noStrike">
              <a:solidFill>
                <a:schemeClr val="dk1"/>
              </a:solidFill>
              <a:latin typeface="Calibri"/>
              <a:ea typeface="Calibri"/>
              <a:cs typeface="Calibri"/>
              <a:sym typeface="Calibri"/>
            </a:endParaRPr>
          </a:p>
        </p:txBody>
      </p:sp>
      <p:sp>
        <p:nvSpPr>
          <p:cNvPr id="598" name="Google Shape;598;p21"/>
          <p:cNvSpPr/>
          <p:nvPr/>
        </p:nvSpPr>
        <p:spPr>
          <a:xfrm>
            <a:off x="11859049" y="54102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99" name="Google Shape;599;p21"/>
          <p:cNvSpPr/>
          <p:nvPr/>
        </p:nvSpPr>
        <p:spPr>
          <a:xfrm>
            <a:off x="17363070" y="9563100"/>
            <a:ext cx="609676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1"/>
          <p:cNvSpPr/>
          <p:nvPr/>
        </p:nvSpPr>
        <p:spPr>
          <a:xfrm>
            <a:off x="17363070" y="9563100"/>
            <a:ext cx="609676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1"/>
          <p:cNvSpPr/>
          <p:nvPr/>
        </p:nvSpPr>
        <p:spPr>
          <a:xfrm>
            <a:off x="17261457" y="956310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Rainbow Sightings</a:t>
            </a:r>
            <a:endParaRPr b="0" i="0" sz="4800" u="none" cap="none" strike="noStrike">
              <a:solidFill>
                <a:schemeClr val="dk1"/>
              </a:solidFill>
              <a:latin typeface="Calibri"/>
              <a:ea typeface="Calibri"/>
              <a:cs typeface="Calibri"/>
              <a:sym typeface="Calibri"/>
            </a:endParaRPr>
          </a:p>
        </p:txBody>
      </p:sp>
      <p:sp>
        <p:nvSpPr>
          <p:cNvPr id="602" name="Google Shape;602;p21"/>
          <p:cNvSpPr/>
          <p:nvPr/>
        </p:nvSpPr>
        <p:spPr>
          <a:xfrm>
            <a:off x="17295328" y="104267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03" name="Google Shape;603;p21"/>
          <p:cNvSpPr/>
          <p:nvPr/>
        </p:nvSpPr>
        <p:spPr>
          <a:xfrm>
            <a:off x="6490511" y="9563100"/>
            <a:ext cx="609676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1"/>
          <p:cNvSpPr/>
          <p:nvPr/>
        </p:nvSpPr>
        <p:spPr>
          <a:xfrm>
            <a:off x="6490511" y="9563100"/>
            <a:ext cx="609676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1"/>
          <p:cNvSpPr/>
          <p:nvPr/>
        </p:nvSpPr>
        <p:spPr>
          <a:xfrm>
            <a:off x="6388899" y="956310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Enchanted Pool</a:t>
            </a:r>
            <a:endParaRPr b="0" i="0" sz="4800" u="none" cap="none" strike="noStrike">
              <a:solidFill>
                <a:schemeClr val="dk1"/>
              </a:solidFill>
              <a:latin typeface="Calibri"/>
              <a:ea typeface="Calibri"/>
              <a:cs typeface="Calibri"/>
              <a:sym typeface="Calibri"/>
            </a:endParaRPr>
          </a:p>
        </p:txBody>
      </p:sp>
      <p:sp>
        <p:nvSpPr>
          <p:cNvPr id="606" name="Google Shape;606;p21"/>
          <p:cNvSpPr/>
          <p:nvPr/>
        </p:nvSpPr>
        <p:spPr>
          <a:xfrm>
            <a:off x="6422769" y="104267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611" name="Shape 611"/>
        <p:cNvGrpSpPr/>
        <p:nvPr/>
      </p:nvGrpSpPr>
      <p:grpSpPr>
        <a:xfrm>
          <a:off x="0" y="0"/>
          <a:ext cx="0" cy="0"/>
          <a:chOff x="0" y="0"/>
          <a:chExt cx="0" cy="0"/>
        </a:xfrm>
      </p:grpSpPr>
      <p:pic>
        <p:nvPicPr>
          <p:cNvPr descr=" " id="612" name="Google Shape;612;p22"/>
          <p:cNvPicPr preferRelativeResize="0"/>
          <p:nvPr/>
        </p:nvPicPr>
        <p:blipFill rotWithShape="1">
          <a:blip r:embed="rId3">
            <a:alphaModFix/>
          </a:blip>
          <a:srcRect b="0" l="0" r="0" t="0"/>
          <a:stretch/>
        </p:blipFill>
        <p:spPr>
          <a:xfrm>
            <a:off x="0" y="0"/>
            <a:ext cx="3188098" cy="2679700"/>
          </a:xfrm>
          <a:prstGeom prst="rect">
            <a:avLst/>
          </a:prstGeom>
          <a:noFill/>
          <a:ln>
            <a:noFill/>
          </a:ln>
        </p:spPr>
      </p:pic>
      <p:pic>
        <p:nvPicPr>
          <p:cNvPr descr=" " id="613" name="Google Shape;613;p22"/>
          <p:cNvPicPr preferRelativeResize="0"/>
          <p:nvPr/>
        </p:nvPicPr>
        <p:blipFill rotWithShape="1">
          <a:blip r:embed="rId4">
            <a:alphaModFix/>
          </a:blip>
          <a:srcRect b="0" l="0" r="0" t="0"/>
          <a:stretch/>
        </p:blipFill>
        <p:spPr>
          <a:xfrm>
            <a:off x="20563870" y="9448800"/>
            <a:ext cx="3823178" cy="4028901"/>
          </a:xfrm>
          <a:prstGeom prst="rect">
            <a:avLst/>
          </a:prstGeom>
          <a:noFill/>
          <a:ln>
            <a:noFill/>
          </a:ln>
        </p:spPr>
      </p:pic>
      <p:pic>
        <p:nvPicPr>
          <p:cNvPr descr=" " id="614" name="Google Shape;614;p22"/>
          <p:cNvPicPr preferRelativeResize="0"/>
          <p:nvPr/>
        </p:nvPicPr>
        <p:blipFill rotWithShape="1">
          <a:blip r:embed="rId5">
            <a:alphaModFix/>
          </a:blip>
          <a:srcRect b="0" l="0" r="0" t="0"/>
          <a:stretch/>
        </p:blipFill>
        <p:spPr>
          <a:xfrm>
            <a:off x="20487661" y="368300"/>
            <a:ext cx="3894537" cy="4005436"/>
          </a:xfrm>
          <a:prstGeom prst="rect">
            <a:avLst/>
          </a:prstGeom>
          <a:noFill/>
          <a:ln>
            <a:noFill/>
          </a:ln>
        </p:spPr>
      </p:pic>
      <p:pic>
        <p:nvPicPr>
          <p:cNvPr descr=" " id="615" name="Google Shape;615;p22"/>
          <p:cNvPicPr preferRelativeResize="0"/>
          <p:nvPr/>
        </p:nvPicPr>
        <p:blipFill rotWithShape="1">
          <a:blip r:embed="rId6">
            <a:alphaModFix/>
          </a:blip>
          <a:srcRect b="0" l="0" r="0" t="0"/>
          <a:stretch/>
        </p:blipFill>
        <p:spPr>
          <a:xfrm>
            <a:off x="0" y="10515600"/>
            <a:ext cx="2680035" cy="2755900"/>
          </a:xfrm>
          <a:prstGeom prst="rect">
            <a:avLst/>
          </a:prstGeom>
          <a:noFill/>
          <a:ln>
            <a:noFill/>
          </a:ln>
        </p:spPr>
      </p:pic>
      <p:sp>
        <p:nvSpPr>
          <p:cNvPr id="616" name="Google Shape;616;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p2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18" name="Google Shape;618;p22"/>
          <p:cNvSpPr/>
          <p:nvPr/>
        </p:nvSpPr>
        <p:spPr>
          <a:xfrm>
            <a:off x="3556445" y="1143000"/>
            <a:ext cx="5851198"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obster Two"/>
              <a:buNone/>
            </a:pPr>
            <a:r>
              <a:rPr b="1" i="0" lang="en-US" sz="8000" u="none" cap="none" strike="noStrike">
                <a:solidFill>
                  <a:srgbClr val="272727"/>
                </a:solidFill>
                <a:latin typeface="Lobster Two"/>
                <a:ea typeface="Lobster Two"/>
                <a:cs typeface="Lobster Two"/>
                <a:sym typeface="Lobster Two"/>
              </a:rPr>
              <a:t>Our Team</a:t>
            </a:r>
            <a:endParaRPr b="0" i="0" sz="8000" u="none" cap="none" strike="noStrike">
              <a:solidFill>
                <a:schemeClr val="dk1"/>
              </a:solidFill>
              <a:latin typeface="Calibri"/>
              <a:ea typeface="Calibri"/>
              <a:cs typeface="Calibri"/>
              <a:sym typeface="Calibri"/>
            </a:endParaRPr>
          </a:p>
        </p:txBody>
      </p:sp>
      <p:sp>
        <p:nvSpPr>
          <p:cNvPr id="619" name="Google Shape;619;p22"/>
          <p:cNvSpPr/>
          <p:nvPr/>
        </p:nvSpPr>
        <p:spPr>
          <a:xfrm>
            <a:off x="3556445" y="2832100"/>
            <a:ext cx="4788498" cy="995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0" name="Google Shape;620;p22"/>
          <p:cNvPicPr preferRelativeResize="0"/>
          <p:nvPr/>
        </p:nvPicPr>
        <p:blipFill rotWithShape="1">
          <a:blip r:embed="rId8">
            <a:alphaModFix/>
          </a:blip>
          <a:srcRect b="0" l="0" r="0" t="0"/>
          <a:stretch/>
        </p:blipFill>
        <p:spPr>
          <a:xfrm>
            <a:off x="3556445" y="2832100"/>
            <a:ext cx="4788498" cy="8229600"/>
          </a:xfrm>
          <a:prstGeom prst="rect">
            <a:avLst/>
          </a:prstGeom>
          <a:noFill/>
          <a:ln>
            <a:noFill/>
          </a:ln>
        </p:spPr>
      </p:pic>
      <p:sp>
        <p:nvSpPr>
          <p:cNvPr id="621" name="Google Shape;621;p22"/>
          <p:cNvSpPr/>
          <p:nvPr/>
        </p:nvSpPr>
        <p:spPr>
          <a:xfrm>
            <a:off x="35564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2"/>
          <p:cNvSpPr/>
          <p:nvPr/>
        </p:nvSpPr>
        <p:spPr>
          <a:xfrm>
            <a:off x="35564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2"/>
          <p:cNvSpPr/>
          <p:nvPr/>
        </p:nvSpPr>
        <p:spPr>
          <a:xfrm>
            <a:off x="3454832" y="11264900"/>
            <a:ext cx="4991724"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Eldruin</a:t>
            </a:r>
            <a:endParaRPr b="0" i="0" sz="4800" u="none" cap="none" strike="noStrike">
              <a:solidFill>
                <a:schemeClr val="dk1"/>
              </a:solidFill>
              <a:latin typeface="Calibri"/>
              <a:ea typeface="Calibri"/>
              <a:cs typeface="Calibri"/>
              <a:sym typeface="Calibri"/>
            </a:endParaRPr>
          </a:p>
        </p:txBody>
      </p:sp>
      <p:sp>
        <p:nvSpPr>
          <p:cNvPr id="624" name="Google Shape;624;p22"/>
          <p:cNvSpPr/>
          <p:nvPr/>
        </p:nvSpPr>
        <p:spPr>
          <a:xfrm>
            <a:off x="3488703" y="121793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25" name="Google Shape;625;p22"/>
          <p:cNvSpPr/>
          <p:nvPr/>
        </p:nvSpPr>
        <p:spPr>
          <a:xfrm>
            <a:off x="9157845" y="2832100"/>
            <a:ext cx="4788498" cy="995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p22"/>
          <p:cNvPicPr preferRelativeResize="0"/>
          <p:nvPr/>
        </p:nvPicPr>
        <p:blipFill rotWithShape="1">
          <a:blip r:embed="rId9">
            <a:alphaModFix/>
          </a:blip>
          <a:srcRect b="0" l="0" r="0" t="0"/>
          <a:stretch/>
        </p:blipFill>
        <p:spPr>
          <a:xfrm>
            <a:off x="9157845" y="2832100"/>
            <a:ext cx="4788498" cy="8229600"/>
          </a:xfrm>
          <a:prstGeom prst="rect">
            <a:avLst/>
          </a:prstGeom>
          <a:noFill/>
          <a:ln>
            <a:noFill/>
          </a:ln>
        </p:spPr>
      </p:pic>
      <p:sp>
        <p:nvSpPr>
          <p:cNvPr id="627" name="Google Shape;627;p22"/>
          <p:cNvSpPr/>
          <p:nvPr/>
        </p:nvSpPr>
        <p:spPr>
          <a:xfrm>
            <a:off x="91578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2"/>
          <p:cNvSpPr/>
          <p:nvPr/>
        </p:nvSpPr>
        <p:spPr>
          <a:xfrm>
            <a:off x="91578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2"/>
          <p:cNvSpPr/>
          <p:nvPr/>
        </p:nvSpPr>
        <p:spPr>
          <a:xfrm>
            <a:off x="9056232" y="11264900"/>
            <a:ext cx="4991724"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Elementalen</a:t>
            </a:r>
            <a:endParaRPr b="0" i="0" sz="4800" u="none" cap="none" strike="noStrike">
              <a:solidFill>
                <a:schemeClr val="dk1"/>
              </a:solidFill>
              <a:latin typeface="Calibri"/>
              <a:ea typeface="Calibri"/>
              <a:cs typeface="Calibri"/>
              <a:sym typeface="Calibri"/>
            </a:endParaRPr>
          </a:p>
        </p:txBody>
      </p:sp>
      <p:sp>
        <p:nvSpPr>
          <p:cNvPr id="630" name="Google Shape;630;p22"/>
          <p:cNvSpPr/>
          <p:nvPr/>
        </p:nvSpPr>
        <p:spPr>
          <a:xfrm>
            <a:off x="9090103" y="121793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31" name="Google Shape;631;p22"/>
          <p:cNvSpPr/>
          <p:nvPr/>
        </p:nvSpPr>
        <p:spPr>
          <a:xfrm>
            <a:off x="14759245" y="2832100"/>
            <a:ext cx="4788498" cy="995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p22"/>
          <p:cNvPicPr preferRelativeResize="0"/>
          <p:nvPr/>
        </p:nvPicPr>
        <p:blipFill rotWithShape="1">
          <a:blip r:embed="rId10">
            <a:alphaModFix/>
          </a:blip>
          <a:srcRect b="0" l="0" r="0" t="0"/>
          <a:stretch/>
        </p:blipFill>
        <p:spPr>
          <a:xfrm>
            <a:off x="14759245" y="2832100"/>
            <a:ext cx="4788498" cy="8229600"/>
          </a:xfrm>
          <a:prstGeom prst="rect">
            <a:avLst/>
          </a:prstGeom>
          <a:noFill/>
          <a:ln>
            <a:noFill/>
          </a:ln>
        </p:spPr>
      </p:pic>
      <p:sp>
        <p:nvSpPr>
          <p:cNvPr id="633" name="Google Shape;633;p22"/>
          <p:cNvSpPr/>
          <p:nvPr/>
        </p:nvSpPr>
        <p:spPr>
          <a:xfrm>
            <a:off x="147592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2"/>
          <p:cNvSpPr/>
          <p:nvPr/>
        </p:nvSpPr>
        <p:spPr>
          <a:xfrm>
            <a:off x="14759245" y="11264900"/>
            <a:ext cx="4788498"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2"/>
          <p:cNvSpPr/>
          <p:nvPr/>
        </p:nvSpPr>
        <p:spPr>
          <a:xfrm>
            <a:off x="14657632" y="11264900"/>
            <a:ext cx="4991724"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Lunaria</a:t>
            </a:r>
            <a:endParaRPr b="0" i="0" sz="4800" u="none" cap="none" strike="noStrike">
              <a:solidFill>
                <a:schemeClr val="dk1"/>
              </a:solidFill>
              <a:latin typeface="Calibri"/>
              <a:ea typeface="Calibri"/>
              <a:cs typeface="Calibri"/>
              <a:sym typeface="Calibri"/>
            </a:endParaRPr>
          </a:p>
        </p:txBody>
      </p:sp>
      <p:sp>
        <p:nvSpPr>
          <p:cNvPr id="636" name="Google Shape;636;p22"/>
          <p:cNvSpPr/>
          <p:nvPr/>
        </p:nvSpPr>
        <p:spPr>
          <a:xfrm>
            <a:off x="14691503" y="121793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641" name="Shape 641"/>
        <p:cNvGrpSpPr/>
        <p:nvPr/>
      </p:nvGrpSpPr>
      <p:grpSpPr>
        <a:xfrm>
          <a:off x="0" y="0"/>
          <a:ext cx="0" cy="0"/>
          <a:chOff x="0" y="0"/>
          <a:chExt cx="0" cy="0"/>
        </a:xfrm>
      </p:grpSpPr>
      <p:pic>
        <p:nvPicPr>
          <p:cNvPr descr=" " id="642" name="Google Shape;642;p23"/>
          <p:cNvPicPr preferRelativeResize="0"/>
          <p:nvPr/>
        </p:nvPicPr>
        <p:blipFill rotWithShape="1">
          <a:blip r:embed="rId3">
            <a:alphaModFix/>
          </a:blip>
          <a:srcRect b="0" l="0" r="0" t="0"/>
          <a:stretch/>
        </p:blipFill>
        <p:spPr>
          <a:xfrm>
            <a:off x="0" y="0"/>
            <a:ext cx="2264526" cy="1955006"/>
          </a:xfrm>
          <a:prstGeom prst="rect">
            <a:avLst/>
          </a:prstGeom>
          <a:noFill/>
          <a:ln>
            <a:noFill/>
          </a:ln>
        </p:spPr>
      </p:pic>
      <p:pic>
        <p:nvPicPr>
          <p:cNvPr descr=" " id="643" name="Google Shape;643;p23"/>
          <p:cNvPicPr preferRelativeResize="0"/>
          <p:nvPr/>
        </p:nvPicPr>
        <p:blipFill rotWithShape="1">
          <a:blip r:embed="rId4">
            <a:alphaModFix/>
          </a:blip>
          <a:srcRect b="0" l="0" r="0" t="0"/>
          <a:stretch/>
        </p:blipFill>
        <p:spPr>
          <a:xfrm>
            <a:off x="96095" y="10687844"/>
            <a:ext cx="2282327" cy="2647007"/>
          </a:xfrm>
          <a:prstGeom prst="rect">
            <a:avLst/>
          </a:prstGeom>
          <a:noFill/>
          <a:ln>
            <a:noFill/>
          </a:ln>
        </p:spPr>
      </p:pic>
      <p:pic>
        <p:nvPicPr>
          <p:cNvPr descr=" " id="644" name="Google Shape;644;p23"/>
          <p:cNvPicPr preferRelativeResize="0"/>
          <p:nvPr/>
        </p:nvPicPr>
        <p:blipFill rotWithShape="1">
          <a:blip r:embed="rId5">
            <a:alphaModFix/>
          </a:blip>
          <a:srcRect b="0" l="0" r="0" t="0"/>
          <a:stretch/>
        </p:blipFill>
        <p:spPr>
          <a:xfrm>
            <a:off x="22488964" y="5978252"/>
            <a:ext cx="1898084" cy="3383483"/>
          </a:xfrm>
          <a:prstGeom prst="rect">
            <a:avLst/>
          </a:prstGeom>
          <a:noFill/>
          <a:ln>
            <a:noFill/>
          </a:ln>
        </p:spPr>
      </p:pic>
      <p:pic>
        <p:nvPicPr>
          <p:cNvPr descr=" " id="645" name="Google Shape;645;p23"/>
          <p:cNvPicPr preferRelativeResize="0"/>
          <p:nvPr/>
        </p:nvPicPr>
        <p:blipFill rotWithShape="1">
          <a:blip r:embed="rId6">
            <a:alphaModFix/>
          </a:blip>
          <a:srcRect b="0" l="0" r="0" t="0"/>
          <a:stretch/>
        </p:blipFill>
        <p:spPr>
          <a:xfrm>
            <a:off x="21719715" y="368300"/>
            <a:ext cx="2159270" cy="2222500"/>
          </a:xfrm>
          <a:prstGeom prst="rect">
            <a:avLst/>
          </a:prstGeom>
          <a:noFill/>
          <a:ln>
            <a:noFill/>
          </a:ln>
        </p:spPr>
      </p:pic>
      <p:pic>
        <p:nvPicPr>
          <p:cNvPr descr=" " id="646" name="Google Shape;646;p23"/>
          <p:cNvPicPr preferRelativeResize="0"/>
          <p:nvPr/>
        </p:nvPicPr>
        <p:blipFill rotWithShape="1">
          <a:blip r:embed="rId7">
            <a:alphaModFix/>
          </a:blip>
          <a:srcRect b="0" l="0" r="0" t="0"/>
          <a:stretch/>
        </p:blipFill>
        <p:spPr>
          <a:xfrm>
            <a:off x="0" y="3995489"/>
            <a:ext cx="1413101" cy="4609257"/>
          </a:xfrm>
          <a:prstGeom prst="rect">
            <a:avLst/>
          </a:prstGeom>
          <a:noFill/>
          <a:ln>
            <a:noFill/>
          </a:ln>
        </p:spPr>
      </p:pic>
      <p:pic>
        <p:nvPicPr>
          <p:cNvPr descr=" " id="647" name="Google Shape;647;p23"/>
          <p:cNvPicPr preferRelativeResize="0"/>
          <p:nvPr/>
        </p:nvPicPr>
        <p:blipFill rotWithShape="1">
          <a:blip r:embed="rId8">
            <a:alphaModFix/>
          </a:blip>
          <a:srcRect b="0" l="0" r="0" t="0"/>
          <a:stretch/>
        </p:blipFill>
        <p:spPr>
          <a:xfrm>
            <a:off x="18219460" y="12526144"/>
            <a:ext cx="4531301" cy="1189856"/>
          </a:xfrm>
          <a:prstGeom prst="rect">
            <a:avLst/>
          </a:prstGeom>
          <a:noFill/>
          <a:ln>
            <a:noFill/>
          </a:ln>
        </p:spPr>
      </p:pic>
      <p:pic>
        <p:nvPicPr>
          <p:cNvPr descr=" " id="648" name="Google Shape;648;p23"/>
          <p:cNvPicPr preferRelativeResize="0"/>
          <p:nvPr/>
        </p:nvPicPr>
        <p:blipFill rotWithShape="1">
          <a:blip r:embed="rId9">
            <a:alphaModFix/>
          </a:blip>
          <a:srcRect b="0" l="0" r="0" t="0"/>
          <a:stretch/>
        </p:blipFill>
        <p:spPr>
          <a:xfrm>
            <a:off x="9941733" y="12588404"/>
            <a:ext cx="1538015" cy="1005681"/>
          </a:xfrm>
          <a:prstGeom prst="rect">
            <a:avLst/>
          </a:prstGeom>
          <a:noFill/>
          <a:ln>
            <a:noFill/>
          </a:ln>
        </p:spPr>
      </p:pic>
      <p:pic>
        <p:nvPicPr>
          <p:cNvPr descr=" " id="649" name="Google Shape;649;p23"/>
          <p:cNvPicPr preferRelativeResize="0"/>
          <p:nvPr/>
        </p:nvPicPr>
        <p:blipFill rotWithShape="1">
          <a:blip r:embed="rId10">
            <a:alphaModFix/>
          </a:blip>
          <a:srcRect b="0" l="0" r="0" t="0"/>
          <a:stretch/>
        </p:blipFill>
        <p:spPr>
          <a:xfrm>
            <a:off x="4021597" y="0"/>
            <a:ext cx="3343662" cy="1599282"/>
          </a:xfrm>
          <a:prstGeom prst="rect">
            <a:avLst/>
          </a:prstGeom>
          <a:noFill/>
          <a:ln>
            <a:noFill/>
          </a:ln>
        </p:spPr>
      </p:pic>
      <p:sp>
        <p:nvSpPr>
          <p:cNvPr id="650" name="Google Shape;650;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1" name="Google Shape;651;p23"/>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652" name="Google Shape;652;p23"/>
          <p:cNvSpPr/>
          <p:nvPr/>
        </p:nvSpPr>
        <p:spPr>
          <a:xfrm>
            <a:off x="787498" y="28194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3"/>
          <p:cNvSpPr/>
          <p:nvPr/>
        </p:nvSpPr>
        <p:spPr>
          <a:xfrm>
            <a:off x="10173972" y="2819400"/>
            <a:ext cx="5487086" cy="1689100"/>
          </a:xfrm>
          <a:prstGeom prst="roundRect">
            <a:avLst>
              <a:gd fmla="val 75248" name="adj"/>
            </a:avLst>
          </a:prstGeom>
          <a:noFill/>
          <a:ln cap="flat" cmpd="sng" w="12700">
            <a:solidFill>
              <a:srgbClr val="B747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4" name="Google Shape;654;p23"/>
          <p:cNvPicPr preferRelativeResize="0"/>
          <p:nvPr/>
        </p:nvPicPr>
        <p:blipFill rotWithShape="1">
          <a:blip r:embed="rId12">
            <a:alphaModFix/>
          </a:blip>
          <a:srcRect b="0" l="0" r="0" t="0"/>
          <a:stretch/>
        </p:blipFill>
        <p:spPr>
          <a:xfrm>
            <a:off x="10478810" y="3105150"/>
            <a:ext cx="1117740" cy="1117600"/>
          </a:xfrm>
          <a:prstGeom prst="rect">
            <a:avLst/>
          </a:prstGeom>
          <a:noFill/>
          <a:ln>
            <a:noFill/>
          </a:ln>
        </p:spPr>
      </p:pic>
      <p:sp>
        <p:nvSpPr>
          <p:cNvPr id="655" name="Google Shape;655;p23"/>
          <p:cNvSpPr/>
          <p:nvPr/>
        </p:nvSpPr>
        <p:spPr>
          <a:xfrm>
            <a:off x="11799775" y="30226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3"/>
          <p:cNvSpPr/>
          <p:nvPr/>
        </p:nvSpPr>
        <p:spPr>
          <a:xfrm>
            <a:off x="11799775" y="30226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bster Two"/>
              <a:buNone/>
            </a:pPr>
            <a:r>
              <a:rPr b="1" i="0" lang="en-US" sz="3600" u="none" cap="none" strike="noStrike">
                <a:solidFill>
                  <a:srgbClr val="0E0E0E"/>
                </a:solidFill>
                <a:latin typeface="Lobster Two"/>
                <a:ea typeface="Lobster Two"/>
                <a:cs typeface="Lobster Two"/>
                <a:sym typeface="Lobster Two"/>
              </a:rPr>
              <a:t>Chloe Ng</a:t>
            </a:r>
            <a:endParaRPr b="0" i="0" sz="3600" u="none" cap="none" strike="noStrike">
              <a:solidFill>
                <a:schemeClr val="dk1"/>
              </a:solidFill>
              <a:latin typeface="Calibri"/>
              <a:ea typeface="Calibri"/>
              <a:cs typeface="Calibri"/>
              <a:sym typeface="Calibri"/>
            </a:endParaRPr>
          </a:p>
        </p:txBody>
      </p:sp>
      <p:sp>
        <p:nvSpPr>
          <p:cNvPr id="657" name="Google Shape;657;p23"/>
          <p:cNvSpPr/>
          <p:nvPr/>
        </p:nvSpPr>
        <p:spPr>
          <a:xfrm>
            <a:off x="11799775" y="36957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58" name="Google Shape;658;p23"/>
          <p:cNvSpPr/>
          <p:nvPr/>
        </p:nvSpPr>
        <p:spPr>
          <a:xfrm>
            <a:off x="787498" y="5181600"/>
            <a:ext cx="5487086" cy="1689100"/>
          </a:xfrm>
          <a:prstGeom prst="roundRect">
            <a:avLst>
              <a:gd fmla="val 75248" name="adj"/>
            </a:avLst>
          </a:prstGeom>
          <a:noFill/>
          <a:ln cap="flat" cmpd="sng" w="12700">
            <a:solidFill>
              <a:srgbClr val="B747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p23"/>
          <p:cNvPicPr preferRelativeResize="0"/>
          <p:nvPr/>
        </p:nvPicPr>
        <p:blipFill rotWithShape="1">
          <a:blip r:embed="rId13">
            <a:alphaModFix/>
          </a:blip>
          <a:srcRect b="0" l="0" r="0" t="0"/>
          <a:stretch/>
        </p:blipFill>
        <p:spPr>
          <a:xfrm>
            <a:off x="1092337" y="5467350"/>
            <a:ext cx="1117740" cy="1117600"/>
          </a:xfrm>
          <a:prstGeom prst="rect">
            <a:avLst/>
          </a:prstGeom>
          <a:noFill/>
          <a:ln>
            <a:noFill/>
          </a:ln>
        </p:spPr>
      </p:pic>
      <p:sp>
        <p:nvSpPr>
          <p:cNvPr id="660" name="Google Shape;660;p23"/>
          <p:cNvSpPr/>
          <p:nvPr/>
        </p:nvSpPr>
        <p:spPr>
          <a:xfrm>
            <a:off x="2413302" y="53848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3"/>
          <p:cNvSpPr/>
          <p:nvPr/>
        </p:nvSpPr>
        <p:spPr>
          <a:xfrm>
            <a:off x="2413302" y="53848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bster Two"/>
              <a:buNone/>
            </a:pPr>
            <a:r>
              <a:rPr b="1" i="0" lang="en-US" sz="3600" u="none" cap="none" strike="noStrike">
                <a:solidFill>
                  <a:srgbClr val="0E0E0E"/>
                </a:solidFill>
                <a:latin typeface="Lobster Two"/>
                <a:ea typeface="Lobster Two"/>
                <a:cs typeface="Lobster Two"/>
                <a:sym typeface="Lobster Two"/>
              </a:rPr>
              <a:t>Valtorin</a:t>
            </a:r>
            <a:endParaRPr b="0" i="0" sz="3600" u="none" cap="none" strike="noStrike">
              <a:solidFill>
                <a:schemeClr val="dk1"/>
              </a:solidFill>
              <a:latin typeface="Calibri"/>
              <a:ea typeface="Calibri"/>
              <a:cs typeface="Calibri"/>
              <a:sym typeface="Calibri"/>
            </a:endParaRPr>
          </a:p>
        </p:txBody>
      </p:sp>
      <p:sp>
        <p:nvSpPr>
          <p:cNvPr id="662" name="Google Shape;662;p23"/>
          <p:cNvSpPr/>
          <p:nvPr/>
        </p:nvSpPr>
        <p:spPr>
          <a:xfrm>
            <a:off x="2413302" y="60579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63" name="Google Shape;663;p23"/>
          <p:cNvSpPr/>
          <p:nvPr/>
        </p:nvSpPr>
        <p:spPr>
          <a:xfrm>
            <a:off x="3835879" y="7518400"/>
            <a:ext cx="5487086" cy="1689100"/>
          </a:xfrm>
          <a:prstGeom prst="roundRect">
            <a:avLst>
              <a:gd fmla="val 75248" name="adj"/>
            </a:avLst>
          </a:prstGeom>
          <a:noFill/>
          <a:ln cap="flat" cmpd="sng" w="12700">
            <a:solidFill>
              <a:srgbClr val="B747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p23"/>
          <p:cNvPicPr preferRelativeResize="0"/>
          <p:nvPr/>
        </p:nvPicPr>
        <p:blipFill rotWithShape="1">
          <a:blip r:embed="rId14">
            <a:alphaModFix/>
          </a:blip>
          <a:srcRect b="0" l="0" r="0" t="0"/>
          <a:stretch/>
        </p:blipFill>
        <p:spPr>
          <a:xfrm>
            <a:off x="4140718" y="7804150"/>
            <a:ext cx="1117740" cy="1117600"/>
          </a:xfrm>
          <a:prstGeom prst="rect">
            <a:avLst/>
          </a:prstGeom>
          <a:noFill/>
          <a:ln>
            <a:noFill/>
          </a:ln>
        </p:spPr>
      </p:pic>
      <p:sp>
        <p:nvSpPr>
          <p:cNvPr id="665" name="Google Shape;665;p23"/>
          <p:cNvSpPr/>
          <p:nvPr/>
        </p:nvSpPr>
        <p:spPr>
          <a:xfrm>
            <a:off x="5461683" y="77216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3"/>
          <p:cNvSpPr/>
          <p:nvPr/>
        </p:nvSpPr>
        <p:spPr>
          <a:xfrm>
            <a:off x="5461683" y="77216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bster Two"/>
              <a:buNone/>
            </a:pPr>
            <a:r>
              <a:rPr b="1" i="0" lang="en-US" sz="3600" u="none" cap="none" strike="noStrike">
                <a:solidFill>
                  <a:srgbClr val="0E0E0E"/>
                </a:solidFill>
                <a:latin typeface="Lobster Two"/>
                <a:ea typeface="Lobster Two"/>
                <a:cs typeface="Lobster Two"/>
                <a:sym typeface="Lobster Two"/>
              </a:rPr>
              <a:t>Lucian</a:t>
            </a:r>
            <a:endParaRPr b="0" i="0" sz="3600" u="none" cap="none" strike="noStrike">
              <a:solidFill>
                <a:schemeClr val="dk1"/>
              </a:solidFill>
              <a:latin typeface="Calibri"/>
              <a:ea typeface="Calibri"/>
              <a:cs typeface="Calibri"/>
              <a:sym typeface="Calibri"/>
            </a:endParaRPr>
          </a:p>
        </p:txBody>
      </p:sp>
      <p:sp>
        <p:nvSpPr>
          <p:cNvPr id="667" name="Google Shape;667;p23"/>
          <p:cNvSpPr/>
          <p:nvPr/>
        </p:nvSpPr>
        <p:spPr>
          <a:xfrm>
            <a:off x="5461683" y="83947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68" name="Google Shape;668;p23"/>
          <p:cNvSpPr/>
          <p:nvPr/>
        </p:nvSpPr>
        <p:spPr>
          <a:xfrm>
            <a:off x="3835879" y="9906000"/>
            <a:ext cx="5487086" cy="1689100"/>
          </a:xfrm>
          <a:prstGeom prst="roundRect">
            <a:avLst>
              <a:gd fmla="val 75248" name="adj"/>
            </a:avLst>
          </a:prstGeom>
          <a:noFill/>
          <a:ln cap="flat" cmpd="sng" w="12700">
            <a:solidFill>
              <a:srgbClr val="B747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9" name="Google Shape;669;p23"/>
          <p:cNvPicPr preferRelativeResize="0"/>
          <p:nvPr/>
        </p:nvPicPr>
        <p:blipFill rotWithShape="1">
          <a:blip r:embed="rId15">
            <a:alphaModFix/>
          </a:blip>
          <a:srcRect b="0" l="0" r="0" t="0"/>
          <a:stretch/>
        </p:blipFill>
        <p:spPr>
          <a:xfrm>
            <a:off x="4140718" y="10191750"/>
            <a:ext cx="1117740" cy="1117600"/>
          </a:xfrm>
          <a:prstGeom prst="rect">
            <a:avLst/>
          </a:prstGeom>
          <a:noFill/>
          <a:ln>
            <a:noFill/>
          </a:ln>
        </p:spPr>
      </p:pic>
      <p:sp>
        <p:nvSpPr>
          <p:cNvPr id="670" name="Google Shape;670;p23"/>
          <p:cNvSpPr/>
          <p:nvPr/>
        </p:nvSpPr>
        <p:spPr>
          <a:xfrm>
            <a:off x="5461683" y="101092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3"/>
          <p:cNvSpPr/>
          <p:nvPr/>
        </p:nvSpPr>
        <p:spPr>
          <a:xfrm>
            <a:off x="5461683" y="101092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bster Two"/>
              <a:buNone/>
            </a:pPr>
            <a:r>
              <a:rPr b="1" i="0" lang="en-US" sz="3600" u="none" cap="none" strike="noStrike">
                <a:solidFill>
                  <a:srgbClr val="0E0E0E"/>
                </a:solidFill>
                <a:latin typeface="Lobster Two"/>
                <a:ea typeface="Lobster Two"/>
                <a:cs typeface="Lobster Two"/>
                <a:sym typeface="Lobster Two"/>
              </a:rPr>
              <a:t>Cedric</a:t>
            </a:r>
            <a:endParaRPr b="0" i="0" sz="3600" u="none" cap="none" strike="noStrike">
              <a:solidFill>
                <a:schemeClr val="dk1"/>
              </a:solidFill>
              <a:latin typeface="Calibri"/>
              <a:ea typeface="Calibri"/>
              <a:cs typeface="Calibri"/>
              <a:sym typeface="Calibri"/>
            </a:endParaRPr>
          </a:p>
        </p:txBody>
      </p:sp>
      <p:sp>
        <p:nvSpPr>
          <p:cNvPr id="672" name="Google Shape;672;p23"/>
          <p:cNvSpPr/>
          <p:nvPr/>
        </p:nvSpPr>
        <p:spPr>
          <a:xfrm>
            <a:off x="5461683" y="107823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73" name="Google Shape;673;p23"/>
          <p:cNvSpPr/>
          <p:nvPr/>
        </p:nvSpPr>
        <p:spPr>
          <a:xfrm>
            <a:off x="15343518" y="7543800"/>
            <a:ext cx="5487086" cy="1689100"/>
          </a:xfrm>
          <a:prstGeom prst="roundRect">
            <a:avLst>
              <a:gd fmla="val 75248" name="adj"/>
            </a:avLst>
          </a:prstGeom>
          <a:noFill/>
          <a:ln cap="flat" cmpd="sng" w="12700">
            <a:solidFill>
              <a:srgbClr val="B747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4" name="Google Shape;674;p23"/>
          <p:cNvPicPr preferRelativeResize="0"/>
          <p:nvPr/>
        </p:nvPicPr>
        <p:blipFill rotWithShape="1">
          <a:blip r:embed="rId16">
            <a:alphaModFix/>
          </a:blip>
          <a:srcRect b="0" l="0" r="0" t="0"/>
          <a:stretch/>
        </p:blipFill>
        <p:spPr>
          <a:xfrm>
            <a:off x="15648356" y="7829550"/>
            <a:ext cx="1117740" cy="1117600"/>
          </a:xfrm>
          <a:prstGeom prst="rect">
            <a:avLst/>
          </a:prstGeom>
          <a:noFill/>
          <a:ln>
            <a:noFill/>
          </a:ln>
        </p:spPr>
      </p:pic>
      <p:sp>
        <p:nvSpPr>
          <p:cNvPr id="675" name="Google Shape;675;p23"/>
          <p:cNvSpPr/>
          <p:nvPr/>
        </p:nvSpPr>
        <p:spPr>
          <a:xfrm>
            <a:off x="16969321" y="77470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3"/>
          <p:cNvSpPr/>
          <p:nvPr/>
        </p:nvSpPr>
        <p:spPr>
          <a:xfrm>
            <a:off x="16969321" y="77470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bster Two"/>
              <a:buNone/>
            </a:pPr>
            <a:r>
              <a:rPr b="1" i="0" lang="en-US" sz="3600" u="none" cap="none" strike="noStrike">
                <a:solidFill>
                  <a:srgbClr val="0E0E0E"/>
                </a:solidFill>
                <a:latin typeface="Lobster Two"/>
                <a:ea typeface="Lobster Two"/>
                <a:cs typeface="Lobster Two"/>
                <a:sym typeface="Lobster Two"/>
              </a:rPr>
              <a:t>Elvina</a:t>
            </a:r>
            <a:endParaRPr b="0" i="0" sz="3600" u="none" cap="none" strike="noStrike">
              <a:solidFill>
                <a:schemeClr val="dk1"/>
              </a:solidFill>
              <a:latin typeface="Calibri"/>
              <a:ea typeface="Calibri"/>
              <a:cs typeface="Calibri"/>
              <a:sym typeface="Calibri"/>
            </a:endParaRPr>
          </a:p>
        </p:txBody>
      </p:sp>
      <p:sp>
        <p:nvSpPr>
          <p:cNvPr id="677" name="Google Shape;677;p23"/>
          <p:cNvSpPr/>
          <p:nvPr/>
        </p:nvSpPr>
        <p:spPr>
          <a:xfrm>
            <a:off x="16969321" y="84201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78" name="Google Shape;678;p23"/>
          <p:cNvSpPr/>
          <p:nvPr/>
        </p:nvSpPr>
        <p:spPr>
          <a:xfrm>
            <a:off x="15343518" y="9906000"/>
            <a:ext cx="5487086" cy="1689100"/>
          </a:xfrm>
          <a:prstGeom prst="roundRect">
            <a:avLst>
              <a:gd fmla="val 75248" name="adj"/>
            </a:avLst>
          </a:prstGeom>
          <a:noFill/>
          <a:ln cap="flat" cmpd="sng" w="12700">
            <a:solidFill>
              <a:srgbClr val="B747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9" name="Google Shape;679;p23"/>
          <p:cNvPicPr preferRelativeResize="0"/>
          <p:nvPr/>
        </p:nvPicPr>
        <p:blipFill rotWithShape="1">
          <a:blip r:embed="rId17">
            <a:alphaModFix/>
          </a:blip>
          <a:srcRect b="0" l="0" r="0" t="0"/>
          <a:stretch/>
        </p:blipFill>
        <p:spPr>
          <a:xfrm>
            <a:off x="15648356" y="10191750"/>
            <a:ext cx="1117740" cy="1117600"/>
          </a:xfrm>
          <a:prstGeom prst="rect">
            <a:avLst/>
          </a:prstGeom>
          <a:noFill/>
          <a:ln>
            <a:noFill/>
          </a:ln>
        </p:spPr>
      </p:pic>
      <p:sp>
        <p:nvSpPr>
          <p:cNvPr id="680" name="Google Shape;680;p23"/>
          <p:cNvSpPr/>
          <p:nvPr/>
        </p:nvSpPr>
        <p:spPr>
          <a:xfrm>
            <a:off x="16969321" y="101092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3"/>
          <p:cNvSpPr/>
          <p:nvPr/>
        </p:nvSpPr>
        <p:spPr>
          <a:xfrm>
            <a:off x="16969321" y="101092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bster Two"/>
              <a:buNone/>
            </a:pPr>
            <a:r>
              <a:rPr b="1" i="0" lang="en-US" sz="3600" u="none" cap="none" strike="noStrike">
                <a:solidFill>
                  <a:srgbClr val="0E0E0E"/>
                </a:solidFill>
                <a:latin typeface="Lobster Two"/>
                <a:ea typeface="Lobster Two"/>
                <a:cs typeface="Lobster Two"/>
                <a:sym typeface="Lobster Two"/>
              </a:rPr>
              <a:t>Seraphina</a:t>
            </a:r>
            <a:endParaRPr b="0" i="0" sz="3600" u="none" cap="none" strike="noStrike">
              <a:solidFill>
                <a:schemeClr val="dk1"/>
              </a:solidFill>
              <a:latin typeface="Calibri"/>
              <a:ea typeface="Calibri"/>
              <a:cs typeface="Calibri"/>
              <a:sym typeface="Calibri"/>
            </a:endParaRPr>
          </a:p>
        </p:txBody>
      </p:sp>
      <p:sp>
        <p:nvSpPr>
          <p:cNvPr id="682" name="Google Shape;682;p23"/>
          <p:cNvSpPr/>
          <p:nvPr/>
        </p:nvSpPr>
        <p:spPr>
          <a:xfrm>
            <a:off x="16969321" y="107823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83" name="Google Shape;683;p23"/>
          <p:cNvSpPr/>
          <p:nvPr/>
        </p:nvSpPr>
        <p:spPr>
          <a:xfrm>
            <a:off x="6681035" y="5181600"/>
            <a:ext cx="5487086" cy="1689100"/>
          </a:xfrm>
          <a:prstGeom prst="roundRect">
            <a:avLst>
              <a:gd fmla="val 75248" name="adj"/>
            </a:avLst>
          </a:prstGeom>
          <a:noFill/>
          <a:ln cap="flat" cmpd="sng" w="12700">
            <a:solidFill>
              <a:srgbClr val="B747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4" name="Google Shape;684;p23"/>
          <p:cNvPicPr preferRelativeResize="0"/>
          <p:nvPr/>
        </p:nvPicPr>
        <p:blipFill rotWithShape="1">
          <a:blip r:embed="rId18">
            <a:alphaModFix/>
          </a:blip>
          <a:srcRect b="0" l="0" r="0" t="0"/>
          <a:stretch/>
        </p:blipFill>
        <p:spPr>
          <a:xfrm>
            <a:off x="6985873" y="5467350"/>
            <a:ext cx="1117740" cy="1117600"/>
          </a:xfrm>
          <a:prstGeom prst="rect">
            <a:avLst/>
          </a:prstGeom>
          <a:noFill/>
          <a:ln>
            <a:noFill/>
          </a:ln>
        </p:spPr>
      </p:pic>
      <p:sp>
        <p:nvSpPr>
          <p:cNvPr id="685" name="Google Shape;685;p23"/>
          <p:cNvSpPr/>
          <p:nvPr/>
        </p:nvSpPr>
        <p:spPr>
          <a:xfrm>
            <a:off x="8306838" y="53848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3"/>
          <p:cNvSpPr/>
          <p:nvPr/>
        </p:nvSpPr>
        <p:spPr>
          <a:xfrm>
            <a:off x="8306838" y="53848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bster Two"/>
              <a:buNone/>
            </a:pPr>
            <a:r>
              <a:rPr b="1" i="0" lang="en-US" sz="3600" u="none" cap="none" strike="noStrike">
                <a:solidFill>
                  <a:srgbClr val="0E0E0E"/>
                </a:solidFill>
                <a:latin typeface="Lobster Two"/>
                <a:ea typeface="Lobster Two"/>
                <a:cs typeface="Lobster Two"/>
                <a:sym typeface="Lobster Two"/>
              </a:rPr>
              <a:t>Aurielle</a:t>
            </a:r>
            <a:endParaRPr b="0" i="0" sz="3600" u="none" cap="none" strike="noStrike">
              <a:solidFill>
                <a:schemeClr val="dk1"/>
              </a:solidFill>
              <a:latin typeface="Calibri"/>
              <a:ea typeface="Calibri"/>
              <a:cs typeface="Calibri"/>
              <a:sym typeface="Calibri"/>
            </a:endParaRPr>
          </a:p>
        </p:txBody>
      </p:sp>
      <p:sp>
        <p:nvSpPr>
          <p:cNvPr id="687" name="Google Shape;687;p23"/>
          <p:cNvSpPr/>
          <p:nvPr/>
        </p:nvSpPr>
        <p:spPr>
          <a:xfrm>
            <a:off x="8306838" y="60579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88" name="Google Shape;688;p23"/>
          <p:cNvSpPr/>
          <p:nvPr/>
        </p:nvSpPr>
        <p:spPr>
          <a:xfrm>
            <a:off x="18468108" y="5181600"/>
            <a:ext cx="5487086" cy="1689100"/>
          </a:xfrm>
          <a:prstGeom prst="roundRect">
            <a:avLst>
              <a:gd fmla="val 75248" name="adj"/>
            </a:avLst>
          </a:prstGeom>
          <a:noFill/>
          <a:ln cap="flat" cmpd="sng" w="12700">
            <a:solidFill>
              <a:srgbClr val="B747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9" name="Google Shape;689;p23"/>
          <p:cNvPicPr preferRelativeResize="0"/>
          <p:nvPr/>
        </p:nvPicPr>
        <p:blipFill rotWithShape="1">
          <a:blip r:embed="rId19">
            <a:alphaModFix/>
          </a:blip>
          <a:srcRect b="0" l="0" r="0" t="0"/>
          <a:stretch/>
        </p:blipFill>
        <p:spPr>
          <a:xfrm>
            <a:off x="18772946" y="5467350"/>
            <a:ext cx="1117740" cy="1117600"/>
          </a:xfrm>
          <a:prstGeom prst="rect">
            <a:avLst/>
          </a:prstGeom>
          <a:noFill/>
          <a:ln>
            <a:noFill/>
          </a:ln>
        </p:spPr>
      </p:pic>
      <p:sp>
        <p:nvSpPr>
          <p:cNvPr id="690" name="Google Shape;690;p23"/>
          <p:cNvSpPr/>
          <p:nvPr/>
        </p:nvSpPr>
        <p:spPr>
          <a:xfrm>
            <a:off x="20093911" y="53848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3"/>
          <p:cNvSpPr/>
          <p:nvPr/>
        </p:nvSpPr>
        <p:spPr>
          <a:xfrm>
            <a:off x="20093911" y="53848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bster Two"/>
              <a:buNone/>
            </a:pPr>
            <a:r>
              <a:rPr b="1" i="0" lang="en-US" sz="3600" u="none" cap="none" strike="noStrike">
                <a:solidFill>
                  <a:srgbClr val="0E0E0E"/>
                </a:solidFill>
                <a:latin typeface="Lobster Two"/>
                <a:ea typeface="Lobster Two"/>
                <a:cs typeface="Lobster Two"/>
                <a:sym typeface="Lobster Two"/>
              </a:rPr>
              <a:t>Dariana</a:t>
            </a:r>
            <a:endParaRPr b="0" i="0" sz="3600" u="none" cap="none" strike="noStrike">
              <a:solidFill>
                <a:schemeClr val="dk1"/>
              </a:solidFill>
              <a:latin typeface="Calibri"/>
              <a:ea typeface="Calibri"/>
              <a:cs typeface="Calibri"/>
              <a:sym typeface="Calibri"/>
            </a:endParaRPr>
          </a:p>
        </p:txBody>
      </p:sp>
      <p:sp>
        <p:nvSpPr>
          <p:cNvPr id="692" name="Google Shape;692;p23"/>
          <p:cNvSpPr/>
          <p:nvPr/>
        </p:nvSpPr>
        <p:spPr>
          <a:xfrm>
            <a:off x="20093911" y="60579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93" name="Google Shape;693;p23"/>
          <p:cNvSpPr/>
          <p:nvPr/>
        </p:nvSpPr>
        <p:spPr>
          <a:xfrm>
            <a:off x="12574572" y="5181600"/>
            <a:ext cx="5487086" cy="1689100"/>
          </a:xfrm>
          <a:prstGeom prst="roundRect">
            <a:avLst>
              <a:gd fmla="val 75248" name="adj"/>
            </a:avLst>
          </a:prstGeom>
          <a:noFill/>
          <a:ln cap="flat" cmpd="sng" w="12700">
            <a:solidFill>
              <a:srgbClr val="B7473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4" name="Google Shape;694;p23"/>
          <p:cNvPicPr preferRelativeResize="0"/>
          <p:nvPr/>
        </p:nvPicPr>
        <p:blipFill rotWithShape="1">
          <a:blip r:embed="rId20">
            <a:alphaModFix/>
          </a:blip>
          <a:srcRect b="0" l="0" r="0" t="0"/>
          <a:stretch/>
        </p:blipFill>
        <p:spPr>
          <a:xfrm>
            <a:off x="12879410" y="5467350"/>
            <a:ext cx="1117740" cy="1117600"/>
          </a:xfrm>
          <a:prstGeom prst="rect">
            <a:avLst/>
          </a:prstGeom>
          <a:noFill/>
          <a:ln>
            <a:noFill/>
          </a:ln>
        </p:spPr>
      </p:pic>
      <p:sp>
        <p:nvSpPr>
          <p:cNvPr id="695" name="Google Shape;695;p23"/>
          <p:cNvSpPr/>
          <p:nvPr/>
        </p:nvSpPr>
        <p:spPr>
          <a:xfrm>
            <a:off x="14200375" y="5384800"/>
            <a:ext cx="3556445" cy="12827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3"/>
          <p:cNvSpPr/>
          <p:nvPr/>
        </p:nvSpPr>
        <p:spPr>
          <a:xfrm>
            <a:off x="14200375" y="5384800"/>
            <a:ext cx="3708864"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Lobster Two"/>
              <a:buNone/>
            </a:pPr>
            <a:r>
              <a:rPr b="1" i="0" lang="en-US" sz="3600" u="none" cap="none" strike="noStrike">
                <a:solidFill>
                  <a:srgbClr val="0E0E0E"/>
                </a:solidFill>
                <a:latin typeface="Lobster Two"/>
                <a:ea typeface="Lobster Two"/>
                <a:cs typeface="Lobster Two"/>
                <a:sym typeface="Lobster Two"/>
              </a:rPr>
              <a:t>Theronis</a:t>
            </a:r>
            <a:endParaRPr b="0" i="0" sz="3600" u="none" cap="none" strike="noStrike">
              <a:solidFill>
                <a:schemeClr val="dk1"/>
              </a:solidFill>
              <a:latin typeface="Calibri"/>
              <a:ea typeface="Calibri"/>
              <a:cs typeface="Calibri"/>
              <a:sym typeface="Calibri"/>
            </a:endParaRPr>
          </a:p>
        </p:txBody>
      </p:sp>
      <p:sp>
        <p:nvSpPr>
          <p:cNvPr id="697" name="Google Shape;697;p23"/>
          <p:cNvSpPr/>
          <p:nvPr/>
        </p:nvSpPr>
        <p:spPr>
          <a:xfrm>
            <a:off x="14200375" y="60579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98" name="Google Shape;698;p23"/>
          <p:cNvPicPr preferRelativeResize="0"/>
          <p:nvPr/>
        </p:nvPicPr>
        <p:blipFill rotWithShape="1">
          <a:blip r:embed="rId21">
            <a:alphaModFix/>
          </a:blip>
          <a:srcRect b="0" l="0" r="0" t="0"/>
          <a:stretch/>
        </p:blipFill>
        <p:spPr>
          <a:xfrm>
            <a:off x="3353219" y="4762500"/>
            <a:ext cx="17680610" cy="12700"/>
          </a:xfrm>
          <a:prstGeom prst="rect">
            <a:avLst/>
          </a:prstGeom>
          <a:noFill/>
          <a:ln>
            <a:noFill/>
          </a:ln>
        </p:spPr>
      </p:pic>
      <p:pic>
        <p:nvPicPr>
          <p:cNvPr descr=" " id="699" name="Google Shape;699;p23"/>
          <p:cNvPicPr preferRelativeResize="0"/>
          <p:nvPr/>
        </p:nvPicPr>
        <p:blipFill rotWithShape="1">
          <a:blip r:embed="rId22">
            <a:alphaModFix/>
          </a:blip>
          <a:srcRect b="0" l="0" r="0" t="0"/>
          <a:stretch/>
        </p:blipFill>
        <p:spPr>
          <a:xfrm>
            <a:off x="13006426" y="4368800"/>
            <a:ext cx="12702" cy="406400"/>
          </a:xfrm>
          <a:prstGeom prst="rect">
            <a:avLst/>
          </a:prstGeom>
          <a:noFill/>
          <a:ln>
            <a:noFill/>
          </a:ln>
        </p:spPr>
      </p:pic>
      <p:pic>
        <p:nvPicPr>
          <p:cNvPr descr=" " id="700" name="Google Shape;700;p23"/>
          <p:cNvPicPr preferRelativeResize="0"/>
          <p:nvPr/>
        </p:nvPicPr>
        <p:blipFill rotWithShape="1">
          <a:blip r:embed="rId23">
            <a:alphaModFix/>
          </a:blip>
          <a:srcRect b="0" l="0" r="0" t="0"/>
          <a:stretch/>
        </p:blipFill>
        <p:spPr>
          <a:xfrm>
            <a:off x="3353219" y="4775200"/>
            <a:ext cx="12702" cy="419100"/>
          </a:xfrm>
          <a:prstGeom prst="rect">
            <a:avLst/>
          </a:prstGeom>
          <a:noFill/>
          <a:ln>
            <a:noFill/>
          </a:ln>
        </p:spPr>
      </p:pic>
      <p:pic>
        <p:nvPicPr>
          <p:cNvPr descr=" " id="701" name="Google Shape;701;p23"/>
          <p:cNvPicPr preferRelativeResize="0"/>
          <p:nvPr/>
        </p:nvPicPr>
        <p:blipFill rotWithShape="1">
          <a:blip r:embed="rId23">
            <a:alphaModFix/>
          </a:blip>
          <a:srcRect b="0" l="0" r="0" t="0"/>
          <a:stretch/>
        </p:blipFill>
        <p:spPr>
          <a:xfrm>
            <a:off x="9513489" y="4775200"/>
            <a:ext cx="12702" cy="419100"/>
          </a:xfrm>
          <a:prstGeom prst="rect">
            <a:avLst/>
          </a:prstGeom>
          <a:noFill/>
          <a:ln>
            <a:noFill/>
          </a:ln>
        </p:spPr>
      </p:pic>
      <p:pic>
        <p:nvPicPr>
          <p:cNvPr descr=" " id="702" name="Google Shape;702;p23"/>
          <p:cNvPicPr preferRelativeResize="0"/>
          <p:nvPr/>
        </p:nvPicPr>
        <p:blipFill rotWithShape="1">
          <a:blip r:embed="rId23">
            <a:alphaModFix/>
          </a:blip>
          <a:srcRect b="0" l="0" r="0" t="0"/>
          <a:stretch/>
        </p:blipFill>
        <p:spPr>
          <a:xfrm>
            <a:off x="15407026" y="4775200"/>
            <a:ext cx="12702" cy="419100"/>
          </a:xfrm>
          <a:prstGeom prst="rect">
            <a:avLst/>
          </a:prstGeom>
          <a:noFill/>
          <a:ln>
            <a:noFill/>
          </a:ln>
        </p:spPr>
      </p:pic>
      <p:pic>
        <p:nvPicPr>
          <p:cNvPr descr=" " id="703" name="Google Shape;703;p23"/>
          <p:cNvPicPr preferRelativeResize="0"/>
          <p:nvPr/>
        </p:nvPicPr>
        <p:blipFill rotWithShape="1">
          <a:blip r:embed="rId23">
            <a:alphaModFix/>
          </a:blip>
          <a:srcRect b="0" l="0" r="0" t="0"/>
          <a:stretch/>
        </p:blipFill>
        <p:spPr>
          <a:xfrm>
            <a:off x="21021127" y="4775200"/>
            <a:ext cx="12702" cy="419100"/>
          </a:xfrm>
          <a:prstGeom prst="rect">
            <a:avLst/>
          </a:prstGeom>
          <a:noFill/>
          <a:ln>
            <a:noFill/>
          </a:ln>
        </p:spPr>
      </p:pic>
      <p:pic>
        <p:nvPicPr>
          <p:cNvPr descr=" " id="704" name="Google Shape;704;p23"/>
          <p:cNvPicPr preferRelativeResize="0"/>
          <p:nvPr/>
        </p:nvPicPr>
        <p:blipFill rotWithShape="1">
          <a:blip r:embed="rId24">
            <a:alphaModFix/>
          </a:blip>
          <a:srcRect b="0" l="0" r="0" t="0"/>
          <a:stretch/>
        </p:blipFill>
        <p:spPr>
          <a:xfrm>
            <a:off x="9513489" y="6591300"/>
            <a:ext cx="12702" cy="4165600"/>
          </a:xfrm>
          <a:prstGeom prst="rect">
            <a:avLst/>
          </a:prstGeom>
          <a:noFill/>
          <a:ln>
            <a:noFill/>
          </a:ln>
        </p:spPr>
      </p:pic>
      <p:pic>
        <p:nvPicPr>
          <p:cNvPr descr=" " id="705" name="Google Shape;705;p23"/>
          <p:cNvPicPr preferRelativeResize="0"/>
          <p:nvPr/>
        </p:nvPicPr>
        <p:blipFill rotWithShape="1">
          <a:blip r:embed="rId25">
            <a:alphaModFix/>
          </a:blip>
          <a:srcRect b="0" l="0" r="0" t="0"/>
          <a:stretch/>
        </p:blipFill>
        <p:spPr>
          <a:xfrm>
            <a:off x="9322965" y="8280400"/>
            <a:ext cx="203225" cy="12700"/>
          </a:xfrm>
          <a:prstGeom prst="rect">
            <a:avLst/>
          </a:prstGeom>
          <a:noFill/>
          <a:ln>
            <a:noFill/>
          </a:ln>
        </p:spPr>
      </p:pic>
      <p:pic>
        <p:nvPicPr>
          <p:cNvPr descr=" " id="706" name="Google Shape;706;p23"/>
          <p:cNvPicPr preferRelativeResize="0"/>
          <p:nvPr/>
        </p:nvPicPr>
        <p:blipFill rotWithShape="1">
          <a:blip r:embed="rId25">
            <a:alphaModFix/>
          </a:blip>
          <a:srcRect b="0" l="0" r="0" t="0"/>
          <a:stretch/>
        </p:blipFill>
        <p:spPr>
          <a:xfrm>
            <a:off x="20830603" y="8280400"/>
            <a:ext cx="203225" cy="12700"/>
          </a:xfrm>
          <a:prstGeom prst="rect">
            <a:avLst/>
          </a:prstGeom>
          <a:noFill/>
          <a:ln>
            <a:noFill/>
          </a:ln>
        </p:spPr>
      </p:pic>
      <p:pic>
        <p:nvPicPr>
          <p:cNvPr descr=" " id="707" name="Google Shape;707;p23"/>
          <p:cNvPicPr preferRelativeResize="0"/>
          <p:nvPr/>
        </p:nvPicPr>
        <p:blipFill rotWithShape="1">
          <a:blip r:embed="rId25">
            <a:alphaModFix/>
          </a:blip>
          <a:srcRect b="0" l="0" r="0" t="0"/>
          <a:stretch/>
        </p:blipFill>
        <p:spPr>
          <a:xfrm>
            <a:off x="9322965" y="10744200"/>
            <a:ext cx="203225" cy="12700"/>
          </a:xfrm>
          <a:prstGeom prst="rect">
            <a:avLst/>
          </a:prstGeom>
          <a:noFill/>
          <a:ln>
            <a:noFill/>
          </a:ln>
        </p:spPr>
      </p:pic>
      <p:pic>
        <p:nvPicPr>
          <p:cNvPr descr=" " id="708" name="Google Shape;708;p23"/>
          <p:cNvPicPr preferRelativeResize="0"/>
          <p:nvPr/>
        </p:nvPicPr>
        <p:blipFill rotWithShape="1">
          <a:blip r:embed="rId25">
            <a:alphaModFix/>
          </a:blip>
          <a:srcRect b="0" l="0" r="0" t="0"/>
          <a:stretch/>
        </p:blipFill>
        <p:spPr>
          <a:xfrm>
            <a:off x="20830603" y="10744200"/>
            <a:ext cx="203225" cy="12700"/>
          </a:xfrm>
          <a:prstGeom prst="rect">
            <a:avLst/>
          </a:prstGeom>
          <a:noFill/>
          <a:ln>
            <a:noFill/>
          </a:ln>
        </p:spPr>
      </p:pic>
      <p:pic>
        <p:nvPicPr>
          <p:cNvPr descr=" " id="709" name="Google Shape;709;p23"/>
          <p:cNvPicPr preferRelativeResize="0"/>
          <p:nvPr/>
        </p:nvPicPr>
        <p:blipFill rotWithShape="1">
          <a:blip r:embed="rId26">
            <a:alphaModFix/>
          </a:blip>
          <a:srcRect b="0" l="0" r="0" t="0"/>
          <a:stretch/>
        </p:blipFill>
        <p:spPr>
          <a:xfrm>
            <a:off x="21021127" y="6731000"/>
            <a:ext cx="12702" cy="4025900"/>
          </a:xfrm>
          <a:prstGeom prst="rect">
            <a:avLst/>
          </a:prstGeom>
          <a:noFill/>
          <a:ln>
            <a:noFill/>
          </a:ln>
        </p:spPr>
      </p:pic>
      <p:sp>
        <p:nvSpPr>
          <p:cNvPr id="710" name="Google Shape;710;p23"/>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7">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11" name="Google Shape;711;p23"/>
          <p:cNvSpPr/>
          <p:nvPr/>
        </p:nvSpPr>
        <p:spPr>
          <a:xfrm>
            <a:off x="6816519" y="1320800"/>
            <a:ext cx="10754011" cy="160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Lobster Two"/>
              <a:buNone/>
            </a:pPr>
            <a:r>
              <a:rPr b="1" i="0" lang="en-US" sz="8000" u="none" cap="none" strike="noStrike">
                <a:solidFill>
                  <a:srgbClr val="272727"/>
                </a:solidFill>
                <a:latin typeface="Lobster Two"/>
                <a:ea typeface="Lobster Two"/>
                <a:cs typeface="Lobster Two"/>
                <a:sym typeface="Lobster Two"/>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4734"/>
        </a:solidFill>
      </p:bgPr>
    </p:bg>
    <p:spTree>
      <p:nvGrpSpPr>
        <p:cNvPr id="716" name="Shape 716"/>
        <p:cNvGrpSpPr/>
        <p:nvPr/>
      </p:nvGrpSpPr>
      <p:grpSpPr>
        <a:xfrm>
          <a:off x="0" y="0"/>
          <a:ext cx="0" cy="0"/>
          <a:chOff x="0" y="0"/>
          <a:chExt cx="0" cy="0"/>
        </a:xfrm>
      </p:grpSpPr>
      <p:pic>
        <p:nvPicPr>
          <p:cNvPr descr=" " id="717" name="Google Shape;717;p24"/>
          <p:cNvPicPr preferRelativeResize="0"/>
          <p:nvPr/>
        </p:nvPicPr>
        <p:blipFill rotWithShape="1">
          <a:blip r:embed="rId3">
            <a:alphaModFix/>
          </a:blip>
          <a:srcRect b="0" l="0" r="0" t="0"/>
          <a:stretch/>
        </p:blipFill>
        <p:spPr>
          <a:xfrm>
            <a:off x="1270159" y="1270000"/>
            <a:ext cx="21846731" cy="11176000"/>
          </a:xfrm>
          <a:prstGeom prst="rect">
            <a:avLst/>
          </a:prstGeom>
          <a:noFill/>
          <a:ln>
            <a:noFill/>
          </a:ln>
        </p:spPr>
      </p:pic>
      <p:pic>
        <p:nvPicPr>
          <p:cNvPr descr=" " id="718" name="Google Shape;718;p24"/>
          <p:cNvPicPr preferRelativeResize="0"/>
          <p:nvPr/>
        </p:nvPicPr>
        <p:blipFill rotWithShape="1">
          <a:blip r:embed="rId4">
            <a:alphaModFix/>
          </a:blip>
          <a:srcRect b="0" l="0" r="0" t="0"/>
          <a:stretch/>
        </p:blipFill>
        <p:spPr>
          <a:xfrm>
            <a:off x="253869" y="7778725"/>
            <a:ext cx="4055129" cy="4703118"/>
          </a:xfrm>
          <a:prstGeom prst="rect">
            <a:avLst/>
          </a:prstGeom>
          <a:noFill/>
          <a:ln>
            <a:noFill/>
          </a:ln>
        </p:spPr>
      </p:pic>
      <p:pic>
        <p:nvPicPr>
          <p:cNvPr descr=" " id="719" name="Google Shape;719;p24"/>
          <p:cNvPicPr preferRelativeResize="0"/>
          <p:nvPr/>
        </p:nvPicPr>
        <p:blipFill rotWithShape="1">
          <a:blip r:embed="rId5">
            <a:alphaModFix/>
          </a:blip>
          <a:srcRect b="0" l="0" r="0" t="0"/>
          <a:stretch/>
        </p:blipFill>
        <p:spPr>
          <a:xfrm>
            <a:off x="18252175" y="519857"/>
            <a:ext cx="4834467" cy="5049565"/>
          </a:xfrm>
          <a:prstGeom prst="rect">
            <a:avLst/>
          </a:prstGeom>
          <a:noFill/>
          <a:ln>
            <a:noFill/>
          </a:ln>
        </p:spPr>
      </p:pic>
      <p:sp>
        <p:nvSpPr>
          <p:cNvPr id="720" name="Google Shape;720;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1" name="Google Shape;721;p2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22" name="Google Shape;722;p24"/>
          <p:cNvSpPr/>
          <p:nvPr/>
        </p:nvSpPr>
        <p:spPr>
          <a:xfrm>
            <a:off x="11151994" y="2133600"/>
            <a:ext cx="10669334" cy="9550400"/>
          </a:xfrm>
          <a:prstGeom prst="roundRect">
            <a:avLst>
              <a:gd fmla="val 133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4"/>
          <p:cNvSpPr/>
          <p:nvPr/>
        </p:nvSpPr>
        <p:spPr>
          <a:xfrm>
            <a:off x="11964895" y="2946400"/>
            <a:ext cx="9382239" cy="287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74734"/>
              </a:buClr>
              <a:buSzPts val="8000"/>
              <a:buFont typeface="Lobster Two"/>
              <a:buNone/>
            </a:pPr>
            <a:r>
              <a:rPr b="1" i="0" lang="en-US" sz="8000" u="none" cap="none" strike="noStrike">
                <a:solidFill>
                  <a:srgbClr val="B74734"/>
                </a:solidFill>
                <a:latin typeface="Lobster Two"/>
                <a:ea typeface="Lobster Two"/>
                <a:cs typeface="Lobster Two"/>
                <a:sym typeface="Lobster Two"/>
              </a:rPr>
              <a:t>Thank you for choosing EaTemp</a:t>
            </a:r>
            <a:endParaRPr b="0" i="0" sz="8000" u="none" cap="none" strike="noStrike">
              <a:solidFill>
                <a:schemeClr val="dk1"/>
              </a:solidFill>
              <a:latin typeface="Calibri"/>
              <a:ea typeface="Calibri"/>
              <a:cs typeface="Calibri"/>
              <a:sym typeface="Calibri"/>
            </a:endParaRPr>
          </a:p>
        </p:txBody>
      </p:sp>
      <p:sp>
        <p:nvSpPr>
          <p:cNvPr id="724" name="Google Shape;724;p24"/>
          <p:cNvSpPr/>
          <p:nvPr/>
        </p:nvSpPr>
        <p:spPr>
          <a:xfrm>
            <a:off x="11964895" y="6096000"/>
            <a:ext cx="9179014"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25" name="Google Shape;725;p24"/>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26" name="Google Shape;726;p24"/>
          <p:cNvPicPr preferRelativeResize="0"/>
          <p:nvPr/>
        </p:nvPicPr>
        <p:blipFill rotWithShape="1">
          <a:blip r:embed="rId8">
            <a:alphaModFix/>
          </a:blip>
          <a:srcRect b="0" l="0" r="0" t="0"/>
          <a:stretch/>
        </p:blipFill>
        <p:spPr>
          <a:xfrm>
            <a:off x="1676610" y="2324100"/>
            <a:ext cx="9220918" cy="85450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46" name="Shape 46"/>
        <p:cNvGrpSpPr/>
        <p:nvPr/>
      </p:nvGrpSpPr>
      <p:grpSpPr>
        <a:xfrm>
          <a:off x="0" y="0"/>
          <a:ext cx="0" cy="0"/>
          <a:chOff x="0" y="0"/>
          <a:chExt cx="0" cy="0"/>
        </a:xfrm>
      </p:grpSpPr>
      <p:pic>
        <p:nvPicPr>
          <p:cNvPr descr=" " id="47" name="Google Shape;47;p3"/>
          <p:cNvPicPr preferRelativeResize="0"/>
          <p:nvPr/>
        </p:nvPicPr>
        <p:blipFill rotWithShape="1">
          <a:blip r:embed="rId3">
            <a:alphaModFix/>
          </a:blip>
          <a:srcRect b="0" l="0" r="0" t="0"/>
          <a:stretch/>
        </p:blipFill>
        <p:spPr>
          <a:xfrm>
            <a:off x="889111" y="889000"/>
            <a:ext cx="22608826" cy="11938000"/>
          </a:xfrm>
          <a:prstGeom prst="rect">
            <a:avLst/>
          </a:prstGeom>
          <a:noFill/>
          <a:ln>
            <a:noFill/>
          </a:ln>
        </p:spPr>
      </p:pic>
      <p:sp>
        <p:nvSpPr>
          <p:cNvPr id="48" name="Google Shape;48;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 name="Google Shape;49;p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 name="Google Shape;50;p3"/>
          <p:cNvSpPr/>
          <p:nvPr/>
        </p:nvSpPr>
        <p:spPr>
          <a:xfrm>
            <a:off x="2451406" y="1562100"/>
            <a:ext cx="1118586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Lobster Two"/>
              <a:buNone/>
            </a:pPr>
            <a:r>
              <a:rPr b="1" i="0" lang="en-US" sz="12800" u="none" cap="none" strike="noStrike">
                <a:solidFill>
                  <a:srgbClr val="272727"/>
                </a:solidFill>
                <a:latin typeface="Lobster Two"/>
                <a:ea typeface="Lobster Two"/>
                <a:cs typeface="Lobster Two"/>
                <a:sym typeface="Lobster Two"/>
              </a:rPr>
              <a:t>Table of Contents</a:t>
            </a:r>
            <a:endParaRPr b="0" i="0" sz="12800" u="none" cap="none" strike="noStrike">
              <a:solidFill>
                <a:schemeClr val="dk1"/>
              </a:solidFill>
              <a:latin typeface="Calibri"/>
              <a:ea typeface="Calibri"/>
              <a:cs typeface="Calibri"/>
              <a:sym typeface="Calibri"/>
            </a:endParaRPr>
          </a:p>
        </p:txBody>
      </p:sp>
      <p:sp>
        <p:nvSpPr>
          <p:cNvPr id="51" name="Google Shape;51;p3"/>
          <p:cNvSpPr/>
          <p:nvPr/>
        </p:nvSpPr>
        <p:spPr>
          <a:xfrm>
            <a:off x="2451406" y="4457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2451406" y="4457700"/>
            <a:ext cx="1625803" cy="1625600"/>
          </a:xfrm>
          <a:prstGeom prst="roundRect">
            <a:avLst>
              <a:gd fmla="val 781313" name="adj"/>
            </a:avLst>
          </a:prstGeom>
          <a:solidFill>
            <a:srgbClr val="B747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2876910" y="4787900"/>
            <a:ext cx="774797"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obster Two"/>
              <a:buNone/>
            </a:pPr>
            <a:r>
              <a:rPr b="1" i="0" lang="en-US" sz="4800" u="none" cap="none" strike="noStrike">
                <a:solidFill>
                  <a:srgbClr val="FFFFFF"/>
                </a:solidFill>
                <a:latin typeface="Lobster Two"/>
                <a:ea typeface="Lobster Two"/>
                <a:cs typeface="Lobster Two"/>
                <a:sym typeface="Lobster Two"/>
              </a:rPr>
              <a:t>01</a:t>
            </a:r>
            <a:endParaRPr b="0" i="0" sz="4800" u="none" cap="none" strike="noStrike">
              <a:solidFill>
                <a:schemeClr val="dk1"/>
              </a:solidFill>
              <a:latin typeface="Calibri"/>
              <a:ea typeface="Calibri"/>
              <a:cs typeface="Calibri"/>
              <a:sym typeface="Calibri"/>
            </a:endParaRPr>
          </a:p>
        </p:txBody>
      </p:sp>
      <p:sp>
        <p:nvSpPr>
          <p:cNvPr id="54" name="Google Shape;54;p3"/>
          <p:cNvSpPr/>
          <p:nvPr/>
        </p:nvSpPr>
        <p:spPr>
          <a:xfrm>
            <a:off x="4280435" y="45339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4280435" y="453390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Introduction</a:t>
            </a:r>
            <a:endParaRPr b="0" i="0" sz="4800" u="none" cap="none" strike="noStrike">
              <a:solidFill>
                <a:schemeClr val="dk1"/>
              </a:solidFill>
              <a:latin typeface="Calibri"/>
              <a:ea typeface="Calibri"/>
              <a:cs typeface="Calibri"/>
              <a:sym typeface="Calibri"/>
            </a:endParaRPr>
          </a:p>
        </p:txBody>
      </p:sp>
      <p:sp>
        <p:nvSpPr>
          <p:cNvPr id="56" name="Google Shape;56;p3"/>
          <p:cNvSpPr/>
          <p:nvPr/>
        </p:nvSpPr>
        <p:spPr>
          <a:xfrm>
            <a:off x="4280435" y="53975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7" name="Google Shape;57;p3"/>
          <p:cNvSpPr/>
          <p:nvPr/>
        </p:nvSpPr>
        <p:spPr>
          <a:xfrm>
            <a:off x="9919940" y="4457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9919940" y="4457700"/>
            <a:ext cx="1625803" cy="1625600"/>
          </a:xfrm>
          <a:prstGeom prst="roundRect">
            <a:avLst>
              <a:gd fmla="val 781313" name="adj"/>
            </a:avLst>
          </a:prstGeom>
          <a:solidFill>
            <a:srgbClr val="B747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10288286" y="4787900"/>
            <a:ext cx="889111"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obster Two"/>
              <a:buNone/>
            </a:pPr>
            <a:r>
              <a:rPr b="1" i="0" lang="en-US" sz="4800" u="none" cap="none" strike="noStrike">
                <a:solidFill>
                  <a:srgbClr val="FFFFFF"/>
                </a:solidFill>
                <a:latin typeface="Lobster Two"/>
                <a:ea typeface="Lobster Two"/>
                <a:cs typeface="Lobster Two"/>
                <a:sym typeface="Lobster Two"/>
              </a:rPr>
              <a:t>02</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11748968" y="45339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11748968" y="453390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Encounters</a:t>
            </a:r>
            <a:endParaRPr b="0" i="0" sz="4800" u="none" cap="none" strike="noStrike">
              <a:solidFill>
                <a:schemeClr val="dk1"/>
              </a:solidFill>
              <a:latin typeface="Calibri"/>
              <a:ea typeface="Calibri"/>
              <a:cs typeface="Calibri"/>
              <a:sym typeface="Calibri"/>
            </a:endParaRPr>
          </a:p>
        </p:txBody>
      </p:sp>
      <p:sp>
        <p:nvSpPr>
          <p:cNvPr id="62" name="Google Shape;62;p3"/>
          <p:cNvSpPr/>
          <p:nvPr/>
        </p:nvSpPr>
        <p:spPr>
          <a:xfrm>
            <a:off x="11748968" y="53975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3" name="Google Shape;63;p3"/>
          <p:cNvSpPr/>
          <p:nvPr/>
        </p:nvSpPr>
        <p:spPr>
          <a:xfrm>
            <a:off x="2451406" y="71120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2451406" y="7112000"/>
            <a:ext cx="1625803" cy="1625600"/>
          </a:xfrm>
          <a:prstGeom prst="roundRect">
            <a:avLst>
              <a:gd fmla="val 781313" name="adj"/>
            </a:avLst>
          </a:prstGeom>
          <a:solidFill>
            <a:srgbClr val="B747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2813402" y="7442200"/>
            <a:ext cx="901813"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obster Two"/>
              <a:buNone/>
            </a:pPr>
            <a:r>
              <a:rPr b="1" i="0" lang="en-US" sz="4800" u="none" cap="none" strike="noStrike">
                <a:solidFill>
                  <a:srgbClr val="FFFFFF"/>
                </a:solidFill>
                <a:latin typeface="Lobster Two"/>
                <a:ea typeface="Lobster Two"/>
                <a:cs typeface="Lobster Two"/>
                <a:sym typeface="Lobster Two"/>
              </a:rPr>
              <a:t>03</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4280435" y="71882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4280435" y="718820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Wonders</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4280435"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9" name="Google Shape;69;p3"/>
          <p:cNvSpPr/>
          <p:nvPr/>
        </p:nvSpPr>
        <p:spPr>
          <a:xfrm>
            <a:off x="9919940" y="71120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9919940" y="7112000"/>
            <a:ext cx="1625803" cy="1625600"/>
          </a:xfrm>
          <a:prstGeom prst="roundRect">
            <a:avLst>
              <a:gd fmla="val 781313" name="adj"/>
            </a:avLst>
          </a:prstGeom>
          <a:solidFill>
            <a:srgbClr val="B747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10288286" y="7442200"/>
            <a:ext cx="889111"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obster Two"/>
              <a:buNone/>
            </a:pPr>
            <a:r>
              <a:rPr b="1" i="0" lang="en-US" sz="4800" u="none" cap="none" strike="noStrike">
                <a:solidFill>
                  <a:srgbClr val="FFFFFF"/>
                </a:solidFill>
                <a:latin typeface="Lobster Two"/>
                <a:ea typeface="Lobster Two"/>
                <a:cs typeface="Lobster Two"/>
                <a:sym typeface="Lobster Two"/>
              </a:rPr>
              <a:t>04</a:t>
            </a:r>
            <a:endParaRPr b="0" i="0" sz="4800" u="none" cap="none" strike="noStrike">
              <a:solidFill>
                <a:schemeClr val="dk1"/>
              </a:solidFill>
              <a:latin typeface="Calibri"/>
              <a:ea typeface="Calibri"/>
              <a:cs typeface="Calibri"/>
              <a:sym typeface="Calibri"/>
            </a:endParaRPr>
          </a:p>
        </p:txBody>
      </p:sp>
      <p:sp>
        <p:nvSpPr>
          <p:cNvPr id="72" name="Google Shape;72;p3"/>
          <p:cNvSpPr/>
          <p:nvPr/>
        </p:nvSpPr>
        <p:spPr>
          <a:xfrm>
            <a:off x="11748968" y="71882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1748968" y="718820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Magic</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11748968"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5" name="Google Shape;75;p3"/>
          <p:cNvSpPr/>
          <p:nvPr/>
        </p:nvSpPr>
        <p:spPr>
          <a:xfrm>
            <a:off x="2451406" y="9766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2451406" y="9766300"/>
            <a:ext cx="1625803" cy="1625600"/>
          </a:xfrm>
          <a:prstGeom prst="roundRect">
            <a:avLst>
              <a:gd fmla="val 781313" name="adj"/>
            </a:avLst>
          </a:prstGeom>
          <a:solidFill>
            <a:srgbClr val="B747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2819752" y="10096500"/>
            <a:ext cx="889111"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obster Two"/>
              <a:buNone/>
            </a:pPr>
            <a:r>
              <a:rPr b="1" i="0" lang="en-US" sz="4800" u="none" cap="none" strike="noStrike">
                <a:solidFill>
                  <a:srgbClr val="FFFFFF"/>
                </a:solidFill>
                <a:latin typeface="Lobster Two"/>
                <a:ea typeface="Lobster Two"/>
                <a:cs typeface="Lobster Two"/>
                <a:sym typeface="Lobster Two"/>
              </a:rPr>
              <a:t>05</a:t>
            </a:r>
            <a:endParaRPr b="0" i="0" sz="4800" u="none" cap="none" strike="noStrike">
              <a:solidFill>
                <a:schemeClr val="dk1"/>
              </a:solidFill>
              <a:latin typeface="Calibri"/>
              <a:ea typeface="Calibri"/>
              <a:cs typeface="Calibri"/>
              <a:sym typeface="Calibri"/>
            </a:endParaRPr>
          </a:p>
        </p:txBody>
      </p:sp>
      <p:sp>
        <p:nvSpPr>
          <p:cNvPr id="78" name="Google Shape;78;p3"/>
          <p:cNvSpPr/>
          <p:nvPr/>
        </p:nvSpPr>
        <p:spPr>
          <a:xfrm>
            <a:off x="4280435" y="98425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4280435" y="984250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Adventure</a:t>
            </a:r>
            <a:endParaRPr b="0" i="0" sz="4800" u="none" cap="none" strike="noStrike">
              <a:solidFill>
                <a:schemeClr val="dk1"/>
              </a:solidFill>
              <a:latin typeface="Calibri"/>
              <a:ea typeface="Calibri"/>
              <a:cs typeface="Calibri"/>
              <a:sym typeface="Calibri"/>
            </a:endParaRPr>
          </a:p>
        </p:txBody>
      </p:sp>
      <p:sp>
        <p:nvSpPr>
          <p:cNvPr id="80" name="Google Shape;80;p3"/>
          <p:cNvSpPr/>
          <p:nvPr/>
        </p:nvSpPr>
        <p:spPr>
          <a:xfrm>
            <a:off x="4280435" y="107061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1" name="Google Shape;81;p3"/>
          <p:cNvSpPr/>
          <p:nvPr/>
        </p:nvSpPr>
        <p:spPr>
          <a:xfrm>
            <a:off x="9919940" y="9766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9919940" y="9766300"/>
            <a:ext cx="1625803" cy="1625600"/>
          </a:xfrm>
          <a:prstGeom prst="roundRect">
            <a:avLst>
              <a:gd fmla="val 781313" name="adj"/>
            </a:avLst>
          </a:prstGeom>
          <a:solidFill>
            <a:srgbClr val="B747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10275584" y="10096500"/>
            <a:ext cx="914514"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obster Two"/>
              <a:buNone/>
            </a:pPr>
            <a:r>
              <a:rPr b="1" i="0" lang="en-US" sz="4800" u="none" cap="none" strike="noStrike">
                <a:solidFill>
                  <a:srgbClr val="FFFFFF"/>
                </a:solidFill>
                <a:latin typeface="Lobster Two"/>
                <a:ea typeface="Lobster Two"/>
                <a:cs typeface="Lobster Two"/>
                <a:sym typeface="Lobster Two"/>
              </a:rPr>
              <a:t>06</a:t>
            </a:r>
            <a:endParaRPr b="0" i="0" sz="4800" u="none" cap="none" strike="noStrike">
              <a:solidFill>
                <a:schemeClr val="dk1"/>
              </a:solidFill>
              <a:latin typeface="Calibri"/>
              <a:ea typeface="Calibri"/>
              <a:cs typeface="Calibri"/>
              <a:sym typeface="Calibri"/>
            </a:endParaRPr>
          </a:p>
        </p:txBody>
      </p:sp>
      <p:sp>
        <p:nvSpPr>
          <p:cNvPr id="84" name="Google Shape;84;p3"/>
          <p:cNvSpPr/>
          <p:nvPr/>
        </p:nvSpPr>
        <p:spPr>
          <a:xfrm>
            <a:off x="11748968" y="9842500"/>
            <a:ext cx="5487086"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11748968" y="984250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Conclusion</a:t>
            </a:r>
            <a:endParaRPr b="0" i="0" sz="4800" u="none" cap="none" strike="noStrike">
              <a:solidFill>
                <a:schemeClr val="dk1"/>
              </a:solidFill>
              <a:latin typeface="Calibri"/>
              <a:ea typeface="Calibri"/>
              <a:cs typeface="Calibri"/>
              <a:sym typeface="Calibri"/>
            </a:endParaRPr>
          </a:p>
        </p:txBody>
      </p:sp>
      <p:sp>
        <p:nvSpPr>
          <p:cNvPr id="86" name="Google Shape;86;p3"/>
          <p:cNvSpPr/>
          <p:nvPr/>
        </p:nvSpPr>
        <p:spPr>
          <a:xfrm>
            <a:off x="11748968" y="107061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7" name="Google Shape;87;p3"/>
          <p:cNvPicPr preferRelativeResize="0"/>
          <p:nvPr/>
        </p:nvPicPr>
        <p:blipFill rotWithShape="1">
          <a:blip r:embed="rId5">
            <a:alphaModFix/>
          </a:blip>
          <a:srcRect b="0" l="0" r="0" t="0"/>
          <a:stretch/>
        </p:blipFill>
        <p:spPr>
          <a:xfrm>
            <a:off x="20030403" y="647700"/>
            <a:ext cx="4019476" cy="4854780"/>
          </a:xfrm>
          <a:prstGeom prst="rect">
            <a:avLst/>
          </a:prstGeom>
          <a:noFill/>
          <a:ln>
            <a:noFill/>
          </a:ln>
        </p:spPr>
      </p:pic>
      <p:pic>
        <p:nvPicPr>
          <p:cNvPr descr=" " id="88" name="Google Shape;88;p3"/>
          <p:cNvPicPr preferRelativeResize="0"/>
          <p:nvPr/>
        </p:nvPicPr>
        <p:blipFill rotWithShape="1">
          <a:blip r:embed="rId6">
            <a:alphaModFix/>
          </a:blip>
          <a:srcRect b="0" l="0" r="0" t="0"/>
          <a:stretch/>
        </p:blipFill>
        <p:spPr>
          <a:xfrm>
            <a:off x="15902388" y="3513675"/>
            <a:ext cx="7468533" cy="7937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93" name="Shape 93"/>
        <p:cNvGrpSpPr/>
        <p:nvPr/>
      </p:nvGrpSpPr>
      <p:grpSpPr>
        <a:xfrm>
          <a:off x="0" y="0"/>
          <a:ext cx="0" cy="0"/>
          <a:chOff x="0" y="0"/>
          <a:chExt cx="0" cy="0"/>
        </a:xfrm>
      </p:grpSpPr>
      <p:sp>
        <p:nvSpPr>
          <p:cNvPr id="94" name="Google Shape;94;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p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96" name="Google Shape;96;p4"/>
          <p:cNvPicPr preferRelativeResize="0"/>
          <p:nvPr/>
        </p:nvPicPr>
        <p:blipFill rotWithShape="1">
          <a:blip r:embed="rId4">
            <a:alphaModFix/>
          </a:blip>
          <a:srcRect b="0" l="0" r="0" t="0"/>
          <a:stretch/>
        </p:blipFill>
        <p:spPr>
          <a:xfrm>
            <a:off x="0" y="0"/>
            <a:ext cx="3188098" cy="2679700"/>
          </a:xfrm>
          <a:prstGeom prst="rect">
            <a:avLst/>
          </a:prstGeom>
          <a:noFill/>
          <a:ln>
            <a:noFill/>
          </a:ln>
        </p:spPr>
      </p:pic>
      <p:pic>
        <p:nvPicPr>
          <p:cNvPr descr=" " id="97" name="Google Shape;97;p4"/>
          <p:cNvPicPr preferRelativeResize="0"/>
          <p:nvPr/>
        </p:nvPicPr>
        <p:blipFill rotWithShape="1">
          <a:blip r:embed="rId5">
            <a:alphaModFix/>
          </a:blip>
          <a:srcRect b="0" l="0" r="0" t="0"/>
          <a:stretch/>
        </p:blipFill>
        <p:spPr>
          <a:xfrm>
            <a:off x="20563870" y="9448800"/>
            <a:ext cx="3823178" cy="4028895"/>
          </a:xfrm>
          <a:prstGeom prst="rect">
            <a:avLst/>
          </a:prstGeom>
          <a:noFill/>
          <a:ln>
            <a:noFill/>
          </a:ln>
        </p:spPr>
      </p:pic>
      <p:pic>
        <p:nvPicPr>
          <p:cNvPr descr=" " id="98" name="Google Shape;98;p4"/>
          <p:cNvPicPr preferRelativeResize="0"/>
          <p:nvPr/>
        </p:nvPicPr>
        <p:blipFill rotWithShape="1">
          <a:blip r:embed="rId6">
            <a:alphaModFix/>
          </a:blip>
          <a:srcRect b="0" l="0" r="0" t="0"/>
          <a:stretch/>
        </p:blipFill>
        <p:spPr>
          <a:xfrm>
            <a:off x="20487661" y="368300"/>
            <a:ext cx="3894537" cy="4005436"/>
          </a:xfrm>
          <a:prstGeom prst="rect">
            <a:avLst/>
          </a:prstGeom>
          <a:noFill/>
          <a:ln>
            <a:noFill/>
          </a:ln>
        </p:spPr>
      </p:pic>
      <p:pic>
        <p:nvPicPr>
          <p:cNvPr descr=" " id="99" name="Google Shape;99;p4"/>
          <p:cNvPicPr preferRelativeResize="0"/>
          <p:nvPr/>
        </p:nvPicPr>
        <p:blipFill rotWithShape="1">
          <a:blip r:embed="rId7">
            <a:alphaModFix/>
          </a:blip>
          <a:srcRect b="0" l="0" r="0" t="0"/>
          <a:stretch/>
        </p:blipFill>
        <p:spPr>
          <a:xfrm>
            <a:off x="0" y="10515600"/>
            <a:ext cx="2680035" cy="2755900"/>
          </a:xfrm>
          <a:prstGeom prst="rect">
            <a:avLst/>
          </a:prstGeom>
          <a:noFill/>
          <a:ln>
            <a:noFill/>
          </a:ln>
        </p:spPr>
      </p:pic>
      <p:sp>
        <p:nvSpPr>
          <p:cNvPr id="100" name="Google Shape;100;p4"/>
          <p:cNvSpPr/>
          <p:nvPr/>
        </p:nvSpPr>
        <p:spPr>
          <a:xfrm>
            <a:off x="2959470" y="2743200"/>
            <a:ext cx="12722757"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Lobster Two"/>
              <a:buNone/>
            </a:pPr>
            <a:r>
              <a:rPr b="1" i="0" lang="en-US" sz="8000" u="none" cap="none" strike="noStrike">
                <a:solidFill>
                  <a:srgbClr val="272727"/>
                </a:solidFill>
                <a:latin typeface="Lobster Two"/>
                <a:ea typeface="Lobster Two"/>
                <a:cs typeface="Lobster Two"/>
                <a:sym typeface="Lobster Two"/>
              </a:rPr>
              <a:t>The Realm of the Extraordinary</a:t>
            </a:r>
            <a:endParaRPr b="0" i="0" sz="8000" u="none" cap="none" strike="noStrike">
              <a:solidFill>
                <a:schemeClr val="dk1"/>
              </a:solidFill>
              <a:latin typeface="Calibri"/>
              <a:ea typeface="Calibri"/>
              <a:cs typeface="Calibri"/>
              <a:sym typeface="Calibri"/>
            </a:endParaRPr>
          </a:p>
        </p:txBody>
      </p:sp>
      <p:sp>
        <p:nvSpPr>
          <p:cNvPr id="101" name="Google Shape;101;p4"/>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2" name="Google Shape;102;p4"/>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107" name="Shape 107"/>
        <p:cNvGrpSpPr/>
        <p:nvPr/>
      </p:nvGrpSpPr>
      <p:grpSpPr>
        <a:xfrm>
          <a:off x="0" y="0"/>
          <a:ext cx="0" cy="0"/>
          <a:chOff x="0" y="0"/>
          <a:chExt cx="0" cy="0"/>
        </a:xfrm>
      </p:grpSpPr>
      <p:sp>
        <p:nvSpPr>
          <p:cNvPr id="108" name="Google Shape;108;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p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10" name="Google Shape;110;p5"/>
          <p:cNvPicPr preferRelativeResize="0"/>
          <p:nvPr/>
        </p:nvPicPr>
        <p:blipFill rotWithShape="1">
          <a:blip r:embed="rId4">
            <a:alphaModFix/>
          </a:blip>
          <a:srcRect b="0" l="0" r="0" t="0"/>
          <a:stretch/>
        </p:blipFill>
        <p:spPr>
          <a:xfrm>
            <a:off x="0" y="0"/>
            <a:ext cx="11685461" cy="13716000"/>
          </a:xfrm>
          <a:prstGeom prst="rect">
            <a:avLst/>
          </a:prstGeom>
          <a:noFill/>
          <a:ln>
            <a:noFill/>
          </a:ln>
        </p:spPr>
      </p:pic>
      <p:sp>
        <p:nvSpPr>
          <p:cNvPr id="111" name="Google Shape;111;p5"/>
          <p:cNvSpPr/>
          <p:nvPr/>
        </p:nvSpPr>
        <p:spPr>
          <a:xfrm>
            <a:off x="13057232" y="2705100"/>
            <a:ext cx="9907238" cy="340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p5"/>
          <p:cNvPicPr preferRelativeResize="0"/>
          <p:nvPr/>
        </p:nvPicPr>
        <p:blipFill rotWithShape="1">
          <a:blip r:embed="rId5">
            <a:alphaModFix/>
          </a:blip>
          <a:srcRect b="0" l="0" r="0" t="0"/>
          <a:stretch/>
        </p:blipFill>
        <p:spPr>
          <a:xfrm>
            <a:off x="13057232" y="3553532"/>
            <a:ext cx="1409876" cy="1706730"/>
          </a:xfrm>
          <a:prstGeom prst="rect">
            <a:avLst/>
          </a:prstGeom>
          <a:noFill/>
          <a:ln>
            <a:noFill/>
          </a:ln>
        </p:spPr>
      </p:pic>
      <p:sp>
        <p:nvSpPr>
          <p:cNvPr id="113" name="Google Shape;113;p5"/>
          <p:cNvSpPr/>
          <p:nvPr/>
        </p:nvSpPr>
        <p:spPr>
          <a:xfrm>
            <a:off x="14873559" y="2705100"/>
            <a:ext cx="8090911" cy="340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5"/>
          <p:cNvSpPr/>
          <p:nvPr/>
        </p:nvSpPr>
        <p:spPr>
          <a:xfrm>
            <a:off x="14873559" y="2705100"/>
            <a:ext cx="829413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Unicorn Sightings</a:t>
            </a:r>
            <a:endParaRPr b="0" i="0" sz="4800" u="none" cap="none" strike="noStrike">
              <a:solidFill>
                <a:schemeClr val="dk1"/>
              </a:solidFill>
              <a:latin typeface="Calibri"/>
              <a:ea typeface="Calibri"/>
              <a:cs typeface="Calibri"/>
              <a:sym typeface="Calibri"/>
            </a:endParaRPr>
          </a:p>
        </p:txBody>
      </p:sp>
      <p:sp>
        <p:nvSpPr>
          <p:cNvPr id="115" name="Google Shape;115;p5"/>
          <p:cNvSpPr/>
          <p:nvPr/>
        </p:nvSpPr>
        <p:spPr>
          <a:xfrm>
            <a:off x="14873559" y="3670300"/>
            <a:ext cx="822639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6" name="Google Shape;116;p5"/>
          <p:cNvSpPr/>
          <p:nvPr/>
        </p:nvSpPr>
        <p:spPr>
          <a:xfrm>
            <a:off x="13057232" y="6858000"/>
            <a:ext cx="9907238" cy="340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p5"/>
          <p:cNvPicPr preferRelativeResize="0"/>
          <p:nvPr/>
        </p:nvPicPr>
        <p:blipFill rotWithShape="1">
          <a:blip r:embed="rId6">
            <a:alphaModFix/>
          </a:blip>
          <a:srcRect b="0" l="0" r="0" t="0"/>
          <a:stretch/>
        </p:blipFill>
        <p:spPr>
          <a:xfrm>
            <a:off x="13057232" y="7689763"/>
            <a:ext cx="1409876" cy="1740067"/>
          </a:xfrm>
          <a:prstGeom prst="rect">
            <a:avLst/>
          </a:prstGeom>
          <a:noFill/>
          <a:ln>
            <a:noFill/>
          </a:ln>
        </p:spPr>
      </p:pic>
      <p:sp>
        <p:nvSpPr>
          <p:cNvPr id="118" name="Google Shape;118;p5"/>
          <p:cNvSpPr/>
          <p:nvPr/>
        </p:nvSpPr>
        <p:spPr>
          <a:xfrm>
            <a:off x="14873559" y="6858000"/>
            <a:ext cx="8090911" cy="340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5"/>
          <p:cNvSpPr/>
          <p:nvPr/>
        </p:nvSpPr>
        <p:spPr>
          <a:xfrm>
            <a:off x="14873559" y="6858000"/>
            <a:ext cx="829413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Dragon Taming</a:t>
            </a:r>
            <a:endParaRPr b="0" i="0" sz="4800" u="none" cap="none" strike="noStrike">
              <a:solidFill>
                <a:schemeClr val="dk1"/>
              </a:solidFill>
              <a:latin typeface="Calibri"/>
              <a:ea typeface="Calibri"/>
              <a:cs typeface="Calibri"/>
              <a:sym typeface="Calibri"/>
            </a:endParaRPr>
          </a:p>
        </p:txBody>
      </p:sp>
      <p:sp>
        <p:nvSpPr>
          <p:cNvPr id="120" name="Google Shape;120;p5"/>
          <p:cNvSpPr/>
          <p:nvPr/>
        </p:nvSpPr>
        <p:spPr>
          <a:xfrm>
            <a:off x="14873559" y="7823200"/>
            <a:ext cx="822639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pic>
        <p:nvPicPr>
          <p:cNvPr descr=" " id="121" name="Google Shape;121;p5"/>
          <p:cNvPicPr preferRelativeResize="0"/>
          <p:nvPr/>
        </p:nvPicPr>
        <p:blipFill rotWithShape="1">
          <a:blip r:embed="rId7">
            <a:alphaModFix/>
          </a:blip>
          <a:srcRect b="0" l="0" r="0" t="0"/>
          <a:stretch/>
        </p:blipFill>
        <p:spPr>
          <a:xfrm>
            <a:off x="10339092" y="10007600"/>
            <a:ext cx="3434737" cy="370210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126" name="Shape 126"/>
        <p:cNvGrpSpPr/>
        <p:nvPr/>
      </p:nvGrpSpPr>
      <p:grpSpPr>
        <a:xfrm>
          <a:off x="0" y="0"/>
          <a:ext cx="0" cy="0"/>
          <a:chOff x="0" y="0"/>
          <a:chExt cx="0" cy="0"/>
        </a:xfrm>
      </p:grpSpPr>
      <p:pic>
        <p:nvPicPr>
          <p:cNvPr descr=" " id="127" name="Google Shape;127;p6"/>
          <p:cNvPicPr preferRelativeResize="0"/>
          <p:nvPr/>
        </p:nvPicPr>
        <p:blipFill rotWithShape="1">
          <a:blip r:embed="rId3">
            <a:alphaModFix/>
          </a:blip>
          <a:srcRect b="0" l="0" r="0" t="0"/>
          <a:stretch/>
        </p:blipFill>
        <p:spPr>
          <a:xfrm>
            <a:off x="889111" y="889000"/>
            <a:ext cx="22608826" cy="11938000"/>
          </a:xfrm>
          <a:prstGeom prst="rect">
            <a:avLst/>
          </a:prstGeom>
          <a:noFill/>
          <a:ln>
            <a:noFill/>
          </a:ln>
        </p:spPr>
      </p:pic>
      <p:sp>
        <p:nvSpPr>
          <p:cNvPr id="128" name="Google Shape;128;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p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30" name="Google Shape;130;p6"/>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p6"/>
          <p:cNvPicPr preferRelativeResize="0"/>
          <p:nvPr/>
        </p:nvPicPr>
        <p:blipFill rotWithShape="1">
          <a:blip r:embed="rId5">
            <a:alphaModFix/>
          </a:blip>
          <a:srcRect b="0" l="0" r="0" t="0"/>
          <a:stretch/>
        </p:blipFill>
        <p:spPr>
          <a:xfrm>
            <a:off x="6753272" y="1384300"/>
            <a:ext cx="1709961" cy="1625588"/>
          </a:xfrm>
          <a:prstGeom prst="rect">
            <a:avLst/>
          </a:prstGeom>
          <a:noFill/>
          <a:ln>
            <a:noFill/>
          </a:ln>
        </p:spPr>
      </p:pic>
      <p:sp>
        <p:nvSpPr>
          <p:cNvPr id="132" name="Google Shape;132;p6"/>
          <p:cNvSpPr/>
          <p:nvPr/>
        </p:nvSpPr>
        <p:spPr>
          <a:xfrm>
            <a:off x="5404525" y="3619488"/>
            <a:ext cx="4407451"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
          <p:cNvSpPr/>
          <p:nvPr/>
        </p:nvSpPr>
        <p:spPr>
          <a:xfrm>
            <a:off x="5404525" y="3619488"/>
            <a:ext cx="4610676"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Unicorn Sightings</a:t>
            </a:r>
            <a:endParaRPr b="0" i="0" sz="4800" u="none" cap="none" strike="noStrike">
              <a:solidFill>
                <a:schemeClr val="dk1"/>
              </a:solidFill>
              <a:latin typeface="Calibri"/>
              <a:ea typeface="Calibri"/>
              <a:cs typeface="Calibri"/>
              <a:sym typeface="Calibri"/>
            </a:endParaRPr>
          </a:p>
        </p:txBody>
      </p:sp>
      <p:sp>
        <p:nvSpPr>
          <p:cNvPr id="134" name="Google Shape;134;p6"/>
          <p:cNvSpPr/>
          <p:nvPr/>
        </p:nvSpPr>
        <p:spPr>
          <a:xfrm>
            <a:off x="3543743" y="4991088"/>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
          <p:cNvSpPr/>
          <p:nvPr/>
        </p:nvSpPr>
        <p:spPr>
          <a:xfrm>
            <a:off x="3476001" y="4991088"/>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6" name="Google Shape;136;p6"/>
          <p:cNvPicPr preferRelativeResize="0"/>
          <p:nvPr/>
        </p:nvPicPr>
        <p:blipFill rotWithShape="1">
          <a:blip r:embed="rId6">
            <a:alphaModFix/>
          </a:blip>
          <a:srcRect b="0" l="0" r="0" t="0"/>
          <a:stretch/>
        </p:blipFill>
        <p:spPr>
          <a:xfrm>
            <a:off x="3543743" y="7429488"/>
            <a:ext cx="8129016" cy="5168912"/>
          </a:xfrm>
          <a:prstGeom prst="rect">
            <a:avLst/>
          </a:prstGeom>
          <a:noFill/>
          <a:ln>
            <a:noFill/>
          </a:ln>
        </p:spPr>
      </p:pic>
      <p:sp>
        <p:nvSpPr>
          <p:cNvPr id="137" name="Google Shape;137;p6"/>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p6"/>
          <p:cNvPicPr preferRelativeResize="0"/>
          <p:nvPr/>
        </p:nvPicPr>
        <p:blipFill rotWithShape="1">
          <a:blip r:embed="rId7">
            <a:alphaModFix/>
          </a:blip>
          <a:srcRect b="0" l="0" r="0" t="0"/>
          <a:stretch/>
        </p:blipFill>
        <p:spPr>
          <a:xfrm>
            <a:off x="15828429" y="1384300"/>
            <a:ext cx="1799120" cy="1625637"/>
          </a:xfrm>
          <a:prstGeom prst="rect">
            <a:avLst/>
          </a:prstGeom>
          <a:noFill/>
          <a:ln>
            <a:noFill/>
          </a:ln>
        </p:spPr>
      </p:pic>
      <p:sp>
        <p:nvSpPr>
          <p:cNvPr id="139" name="Google Shape;139;p6"/>
          <p:cNvSpPr/>
          <p:nvPr/>
        </p:nvSpPr>
        <p:spPr>
          <a:xfrm>
            <a:off x="14790999" y="3619537"/>
            <a:ext cx="3873984"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6"/>
          <p:cNvSpPr/>
          <p:nvPr/>
        </p:nvSpPr>
        <p:spPr>
          <a:xfrm>
            <a:off x="14790999" y="3619537"/>
            <a:ext cx="407721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Dragon Taming</a:t>
            </a:r>
            <a:endParaRPr b="0" i="0" sz="4800" u="none" cap="none" strike="noStrike">
              <a:solidFill>
                <a:schemeClr val="dk1"/>
              </a:solidFill>
              <a:latin typeface="Calibri"/>
              <a:ea typeface="Calibri"/>
              <a:cs typeface="Calibri"/>
              <a:sym typeface="Calibri"/>
            </a:endParaRPr>
          </a:p>
        </p:txBody>
      </p:sp>
      <p:sp>
        <p:nvSpPr>
          <p:cNvPr id="141" name="Google Shape;141;p6"/>
          <p:cNvSpPr/>
          <p:nvPr/>
        </p:nvSpPr>
        <p:spPr>
          <a:xfrm>
            <a:off x="12663483" y="4991137"/>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6"/>
          <p:cNvSpPr/>
          <p:nvPr/>
        </p:nvSpPr>
        <p:spPr>
          <a:xfrm>
            <a:off x="12595741" y="4991137"/>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3" name="Google Shape;143;p6"/>
          <p:cNvPicPr preferRelativeResize="0"/>
          <p:nvPr/>
        </p:nvPicPr>
        <p:blipFill rotWithShape="1">
          <a:blip r:embed="rId8">
            <a:alphaModFix/>
          </a:blip>
          <a:srcRect b="0" l="0" r="0" t="0"/>
          <a:stretch/>
        </p:blipFill>
        <p:spPr>
          <a:xfrm>
            <a:off x="12663483" y="7429537"/>
            <a:ext cx="8129016" cy="5168863"/>
          </a:xfrm>
          <a:prstGeom prst="rect">
            <a:avLst/>
          </a:prstGeom>
          <a:noFill/>
          <a:ln>
            <a:noFill/>
          </a:ln>
        </p:spPr>
      </p:pic>
      <p:pic>
        <p:nvPicPr>
          <p:cNvPr descr=" " id="144" name="Google Shape;144;p6"/>
          <p:cNvPicPr preferRelativeResize="0"/>
          <p:nvPr/>
        </p:nvPicPr>
        <p:blipFill rotWithShape="1">
          <a:blip r:embed="rId9">
            <a:alphaModFix/>
          </a:blip>
          <a:srcRect b="0" l="0" r="0" t="0"/>
          <a:stretch/>
        </p:blipFill>
        <p:spPr>
          <a:xfrm>
            <a:off x="330452" y="479636"/>
            <a:ext cx="3438052" cy="3375130"/>
          </a:xfrm>
          <a:prstGeom prst="rect">
            <a:avLst/>
          </a:prstGeom>
          <a:noFill/>
          <a:ln>
            <a:noFill/>
          </a:ln>
        </p:spPr>
      </p:pic>
      <p:pic>
        <p:nvPicPr>
          <p:cNvPr descr=" " id="145" name="Google Shape;145;p6"/>
          <p:cNvPicPr preferRelativeResize="0"/>
          <p:nvPr/>
        </p:nvPicPr>
        <p:blipFill rotWithShape="1">
          <a:blip r:embed="rId10">
            <a:alphaModFix/>
          </a:blip>
          <a:srcRect b="0" l="0" r="0" t="0"/>
          <a:stretch/>
        </p:blipFill>
        <p:spPr>
          <a:xfrm>
            <a:off x="20284435" y="8318500"/>
            <a:ext cx="3081186" cy="509383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150" name="Shape 150"/>
        <p:cNvGrpSpPr/>
        <p:nvPr/>
      </p:nvGrpSpPr>
      <p:grpSpPr>
        <a:xfrm>
          <a:off x="0" y="0"/>
          <a:ext cx="0" cy="0"/>
          <a:chOff x="0" y="0"/>
          <a:chExt cx="0" cy="0"/>
        </a:xfrm>
      </p:grpSpPr>
      <p:pic>
        <p:nvPicPr>
          <p:cNvPr descr=" " id="151" name="Google Shape;151;p7"/>
          <p:cNvPicPr preferRelativeResize="0"/>
          <p:nvPr/>
        </p:nvPicPr>
        <p:blipFill rotWithShape="1">
          <a:blip r:embed="rId3">
            <a:alphaModFix/>
          </a:blip>
          <a:srcRect b="0" l="0" r="0" t="0"/>
          <a:stretch/>
        </p:blipFill>
        <p:spPr>
          <a:xfrm>
            <a:off x="1270159" y="1270000"/>
            <a:ext cx="21846731" cy="11176000"/>
          </a:xfrm>
          <a:prstGeom prst="rect">
            <a:avLst/>
          </a:prstGeom>
          <a:noFill/>
          <a:ln>
            <a:noFill/>
          </a:ln>
        </p:spPr>
      </p:pic>
      <p:pic>
        <p:nvPicPr>
          <p:cNvPr descr=" " id="152" name="Google Shape;152;p7"/>
          <p:cNvPicPr preferRelativeResize="0"/>
          <p:nvPr/>
        </p:nvPicPr>
        <p:blipFill rotWithShape="1">
          <a:blip r:embed="rId4">
            <a:alphaModFix/>
          </a:blip>
          <a:srcRect b="0" l="0" r="0" t="0"/>
          <a:stretch/>
        </p:blipFill>
        <p:spPr>
          <a:xfrm>
            <a:off x="19347045" y="7778750"/>
            <a:ext cx="4055131" cy="4703093"/>
          </a:xfrm>
          <a:prstGeom prst="rect">
            <a:avLst/>
          </a:prstGeom>
          <a:noFill/>
          <a:ln>
            <a:noFill/>
          </a:ln>
        </p:spPr>
      </p:pic>
      <p:pic>
        <p:nvPicPr>
          <p:cNvPr descr=" " id="153" name="Google Shape;153;p7"/>
          <p:cNvPicPr preferRelativeResize="0"/>
          <p:nvPr/>
        </p:nvPicPr>
        <p:blipFill rotWithShape="1">
          <a:blip r:embed="rId5">
            <a:alphaModFix/>
          </a:blip>
          <a:srcRect b="0" l="0" r="0" t="0"/>
          <a:stretch/>
        </p:blipFill>
        <p:spPr>
          <a:xfrm>
            <a:off x="569402" y="519869"/>
            <a:ext cx="4834466" cy="5049558"/>
          </a:xfrm>
          <a:prstGeom prst="rect">
            <a:avLst/>
          </a:prstGeom>
          <a:noFill/>
          <a:ln>
            <a:noFill/>
          </a:ln>
        </p:spPr>
      </p:pic>
      <p:sp>
        <p:nvSpPr>
          <p:cNvPr id="154" name="Google Shape;154;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5" name="Google Shape;155;p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6" name="Google Shape;156;p7"/>
          <p:cNvPicPr preferRelativeResize="0"/>
          <p:nvPr/>
        </p:nvPicPr>
        <p:blipFill rotWithShape="1">
          <a:blip r:embed="rId7">
            <a:alphaModFix/>
          </a:blip>
          <a:srcRect b="0" l="0" r="0" t="0"/>
          <a:stretch/>
        </p:blipFill>
        <p:spPr>
          <a:xfrm>
            <a:off x="1270159" y="1765300"/>
            <a:ext cx="5966698" cy="4437887"/>
          </a:xfrm>
          <a:prstGeom prst="rect">
            <a:avLst/>
          </a:prstGeom>
          <a:noFill/>
          <a:ln>
            <a:noFill/>
          </a:ln>
        </p:spPr>
      </p:pic>
      <p:sp>
        <p:nvSpPr>
          <p:cNvPr id="157" name="Google Shape;157;p7"/>
          <p:cNvSpPr/>
          <p:nvPr/>
        </p:nvSpPr>
        <p:spPr>
          <a:xfrm>
            <a:off x="5842730" y="4229100"/>
            <a:ext cx="13603400" cy="392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7"/>
          <p:cNvSpPr/>
          <p:nvPr/>
        </p:nvSpPr>
        <p:spPr>
          <a:xfrm>
            <a:off x="5842730" y="4229100"/>
            <a:ext cx="13806626" cy="325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Lobster Two"/>
              <a:buNone/>
            </a:pPr>
            <a:r>
              <a:rPr b="1" i="0" lang="en-US" sz="4800" u="none" cap="none" strike="noStrike">
                <a:solidFill>
                  <a:srgbClr val="FFFFFF"/>
                </a:solidFill>
                <a:latin typeface="Lobster Two"/>
                <a:ea typeface="Lobster Two"/>
                <a:cs typeface="Lobster Two"/>
                <a:sym typeface="Lobster Two"/>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9" name="Google Shape;159;p7"/>
          <p:cNvSpPr/>
          <p:nvPr/>
        </p:nvSpPr>
        <p:spPr>
          <a:xfrm>
            <a:off x="15940492" y="7581900"/>
            <a:ext cx="3658057"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FB0"/>
              </a:buClr>
              <a:buSzPts val="3600"/>
              <a:buFont typeface="Lobster Two"/>
              <a:buNone/>
            </a:pPr>
            <a:r>
              <a:rPr b="1" i="0" lang="en-US" sz="3600" u="none" cap="none" strike="noStrike">
                <a:solidFill>
                  <a:srgbClr val="FFDFB0"/>
                </a:solidFill>
                <a:latin typeface="Lobster Two"/>
                <a:ea typeface="Lobster Two"/>
                <a:cs typeface="Lobster Two"/>
                <a:sym typeface="Lobster Two"/>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164" name="Shape 164"/>
        <p:cNvGrpSpPr/>
        <p:nvPr/>
      </p:nvGrpSpPr>
      <p:grpSpPr>
        <a:xfrm>
          <a:off x="0" y="0"/>
          <a:ext cx="0" cy="0"/>
          <a:chOff x="0" y="0"/>
          <a:chExt cx="0" cy="0"/>
        </a:xfrm>
      </p:grpSpPr>
      <p:pic>
        <p:nvPicPr>
          <p:cNvPr descr=" " id="165" name="Google Shape;165;p8"/>
          <p:cNvPicPr preferRelativeResize="0"/>
          <p:nvPr/>
        </p:nvPicPr>
        <p:blipFill rotWithShape="1">
          <a:blip r:embed="rId3">
            <a:alphaModFix/>
          </a:blip>
          <a:srcRect b="0" l="0" r="0" t="0"/>
          <a:stretch/>
        </p:blipFill>
        <p:spPr>
          <a:xfrm>
            <a:off x="0" y="0"/>
            <a:ext cx="3188098" cy="2679700"/>
          </a:xfrm>
          <a:prstGeom prst="rect">
            <a:avLst/>
          </a:prstGeom>
          <a:noFill/>
          <a:ln>
            <a:noFill/>
          </a:ln>
        </p:spPr>
      </p:pic>
      <p:pic>
        <p:nvPicPr>
          <p:cNvPr descr=" " id="166" name="Google Shape;166;p8"/>
          <p:cNvPicPr preferRelativeResize="0"/>
          <p:nvPr/>
        </p:nvPicPr>
        <p:blipFill rotWithShape="1">
          <a:blip r:embed="rId4">
            <a:alphaModFix/>
          </a:blip>
          <a:srcRect b="0" l="0" r="0" t="0"/>
          <a:stretch/>
        </p:blipFill>
        <p:spPr>
          <a:xfrm>
            <a:off x="20563870" y="9448800"/>
            <a:ext cx="3823178" cy="4028901"/>
          </a:xfrm>
          <a:prstGeom prst="rect">
            <a:avLst/>
          </a:prstGeom>
          <a:noFill/>
          <a:ln>
            <a:noFill/>
          </a:ln>
        </p:spPr>
      </p:pic>
      <p:pic>
        <p:nvPicPr>
          <p:cNvPr descr=" " id="167" name="Google Shape;167;p8"/>
          <p:cNvPicPr preferRelativeResize="0"/>
          <p:nvPr/>
        </p:nvPicPr>
        <p:blipFill rotWithShape="1">
          <a:blip r:embed="rId5">
            <a:alphaModFix/>
          </a:blip>
          <a:srcRect b="0" l="0" r="0" t="0"/>
          <a:stretch/>
        </p:blipFill>
        <p:spPr>
          <a:xfrm>
            <a:off x="20487661" y="368300"/>
            <a:ext cx="3894537" cy="4005436"/>
          </a:xfrm>
          <a:prstGeom prst="rect">
            <a:avLst/>
          </a:prstGeom>
          <a:noFill/>
          <a:ln>
            <a:noFill/>
          </a:ln>
        </p:spPr>
      </p:pic>
      <p:pic>
        <p:nvPicPr>
          <p:cNvPr descr=" " id="168" name="Google Shape;168;p8"/>
          <p:cNvPicPr preferRelativeResize="0"/>
          <p:nvPr/>
        </p:nvPicPr>
        <p:blipFill rotWithShape="1">
          <a:blip r:embed="rId6">
            <a:alphaModFix/>
          </a:blip>
          <a:srcRect b="0" l="0" r="0" t="0"/>
          <a:stretch/>
        </p:blipFill>
        <p:spPr>
          <a:xfrm>
            <a:off x="0" y="10515600"/>
            <a:ext cx="2680035" cy="2755900"/>
          </a:xfrm>
          <a:prstGeom prst="rect">
            <a:avLst/>
          </a:prstGeom>
          <a:noFill/>
          <a:ln>
            <a:noFill/>
          </a:ln>
        </p:spPr>
      </p:pic>
      <p:sp>
        <p:nvSpPr>
          <p:cNvPr id="169" name="Google Shape;169;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0" name="Google Shape;170;p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71" name="Google Shape;171;p8"/>
          <p:cNvPicPr preferRelativeResize="0"/>
          <p:nvPr/>
        </p:nvPicPr>
        <p:blipFill rotWithShape="1">
          <a:blip r:embed="rId8">
            <a:alphaModFix/>
          </a:blip>
          <a:srcRect b="0" l="0" r="0" t="0"/>
          <a:stretch/>
        </p:blipFill>
        <p:spPr>
          <a:xfrm>
            <a:off x="8395749" y="1866900"/>
            <a:ext cx="7595549" cy="10147300"/>
          </a:xfrm>
          <a:prstGeom prst="rect">
            <a:avLst/>
          </a:prstGeom>
          <a:noFill/>
          <a:ln>
            <a:noFill/>
          </a:ln>
        </p:spPr>
      </p:pic>
      <p:sp>
        <p:nvSpPr>
          <p:cNvPr id="172" name="Google Shape;172;p8"/>
          <p:cNvSpPr/>
          <p:nvPr/>
        </p:nvSpPr>
        <p:spPr>
          <a:xfrm>
            <a:off x="3327816" y="4724400"/>
            <a:ext cx="4369346"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8"/>
          <p:cNvSpPr/>
          <p:nvPr/>
        </p:nvSpPr>
        <p:spPr>
          <a:xfrm>
            <a:off x="3327816" y="4724400"/>
            <a:ext cx="4572572" cy="17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Dragon Taming Technique</a:t>
            </a:r>
            <a:endParaRPr b="0" i="0" sz="4800" u="none" cap="none" strike="noStrike">
              <a:solidFill>
                <a:schemeClr val="dk1"/>
              </a:solidFill>
              <a:latin typeface="Calibri"/>
              <a:ea typeface="Calibri"/>
              <a:cs typeface="Calibri"/>
              <a:sym typeface="Calibri"/>
            </a:endParaRPr>
          </a:p>
        </p:txBody>
      </p:sp>
      <p:sp>
        <p:nvSpPr>
          <p:cNvPr id="174" name="Google Shape;174;p8"/>
          <p:cNvSpPr/>
          <p:nvPr/>
        </p:nvSpPr>
        <p:spPr>
          <a:xfrm>
            <a:off x="3327816" y="65532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5" name="Google Shape;175;p8"/>
          <p:cNvSpPr/>
          <p:nvPr/>
        </p:nvSpPr>
        <p:spPr>
          <a:xfrm>
            <a:off x="16931216" y="4724400"/>
            <a:ext cx="4369346"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8"/>
          <p:cNvSpPr/>
          <p:nvPr/>
        </p:nvSpPr>
        <p:spPr>
          <a:xfrm>
            <a:off x="16931216" y="4724400"/>
            <a:ext cx="4572572" cy="17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Lobster Two"/>
              <a:buNone/>
            </a:pPr>
            <a:r>
              <a:rPr b="1" i="0" lang="en-US" sz="4800" u="none" cap="none" strike="noStrike">
                <a:solidFill>
                  <a:srgbClr val="0E0E0E"/>
                </a:solidFill>
                <a:latin typeface="Lobster Two"/>
                <a:ea typeface="Lobster Two"/>
                <a:cs typeface="Lobster Two"/>
                <a:sym typeface="Lobster Two"/>
              </a:rPr>
              <a:t>The Art of Unicorn Sighting</a:t>
            </a:r>
            <a:endParaRPr b="0" i="0" sz="4800" u="none" cap="none" strike="noStrike">
              <a:solidFill>
                <a:schemeClr val="dk1"/>
              </a:solidFill>
              <a:latin typeface="Calibri"/>
              <a:ea typeface="Calibri"/>
              <a:cs typeface="Calibri"/>
              <a:sym typeface="Calibri"/>
            </a:endParaRPr>
          </a:p>
        </p:txBody>
      </p:sp>
      <p:sp>
        <p:nvSpPr>
          <p:cNvPr id="177" name="Google Shape;177;p8"/>
          <p:cNvSpPr/>
          <p:nvPr/>
        </p:nvSpPr>
        <p:spPr>
          <a:xfrm>
            <a:off x="16931216" y="65532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FB0"/>
        </a:solidFill>
      </p:bgPr>
    </p:bg>
    <p:spTree>
      <p:nvGrpSpPr>
        <p:cNvPr id="182" name="Shape 182"/>
        <p:cNvGrpSpPr/>
        <p:nvPr/>
      </p:nvGrpSpPr>
      <p:grpSpPr>
        <a:xfrm>
          <a:off x="0" y="0"/>
          <a:ext cx="0" cy="0"/>
          <a:chOff x="0" y="0"/>
          <a:chExt cx="0" cy="0"/>
        </a:xfrm>
      </p:grpSpPr>
      <p:pic>
        <p:nvPicPr>
          <p:cNvPr descr=" " id="183" name="Google Shape;183;p9"/>
          <p:cNvPicPr preferRelativeResize="0"/>
          <p:nvPr/>
        </p:nvPicPr>
        <p:blipFill rotWithShape="1">
          <a:blip r:embed="rId3">
            <a:alphaModFix/>
          </a:blip>
          <a:srcRect b="0" l="0" r="0" t="0"/>
          <a:stretch/>
        </p:blipFill>
        <p:spPr>
          <a:xfrm>
            <a:off x="0" y="0"/>
            <a:ext cx="2264526" cy="1955006"/>
          </a:xfrm>
          <a:prstGeom prst="rect">
            <a:avLst/>
          </a:prstGeom>
          <a:noFill/>
          <a:ln>
            <a:noFill/>
          </a:ln>
        </p:spPr>
      </p:pic>
      <p:pic>
        <p:nvPicPr>
          <p:cNvPr descr=" " id="184" name="Google Shape;184;p9"/>
          <p:cNvPicPr preferRelativeResize="0"/>
          <p:nvPr/>
        </p:nvPicPr>
        <p:blipFill rotWithShape="1">
          <a:blip r:embed="rId4">
            <a:alphaModFix/>
          </a:blip>
          <a:srcRect b="0" l="0" r="0" t="0"/>
          <a:stretch/>
        </p:blipFill>
        <p:spPr>
          <a:xfrm>
            <a:off x="96095" y="10687844"/>
            <a:ext cx="2282327" cy="2647032"/>
          </a:xfrm>
          <a:prstGeom prst="rect">
            <a:avLst/>
          </a:prstGeom>
          <a:noFill/>
          <a:ln>
            <a:noFill/>
          </a:ln>
        </p:spPr>
      </p:pic>
      <p:pic>
        <p:nvPicPr>
          <p:cNvPr descr=" " id="185" name="Google Shape;185;p9"/>
          <p:cNvPicPr preferRelativeResize="0"/>
          <p:nvPr/>
        </p:nvPicPr>
        <p:blipFill rotWithShape="1">
          <a:blip r:embed="rId5">
            <a:alphaModFix/>
          </a:blip>
          <a:srcRect b="0" l="0" r="0" t="0"/>
          <a:stretch/>
        </p:blipFill>
        <p:spPr>
          <a:xfrm>
            <a:off x="22488964" y="5978252"/>
            <a:ext cx="1898084" cy="3383483"/>
          </a:xfrm>
          <a:prstGeom prst="rect">
            <a:avLst/>
          </a:prstGeom>
          <a:noFill/>
          <a:ln>
            <a:noFill/>
          </a:ln>
        </p:spPr>
      </p:pic>
      <p:pic>
        <p:nvPicPr>
          <p:cNvPr descr=" " id="186" name="Google Shape;186;p9"/>
          <p:cNvPicPr preferRelativeResize="0"/>
          <p:nvPr/>
        </p:nvPicPr>
        <p:blipFill rotWithShape="1">
          <a:blip r:embed="rId6">
            <a:alphaModFix/>
          </a:blip>
          <a:srcRect b="0" l="0" r="0" t="0"/>
          <a:stretch/>
        </p:blipFill>
        <p:spPr>
          <a:xfrm>
            <a:off x="21719715" y="368300"/>
            <a:ext cx="2159270" cy="2222500"/>
          </a:xfrm>
          <a:prstGeom prst="rect">
            <a:avLst/>
          </a:prstGeom>
          <a:noFill/>
          <a:ln>
            <a:noFill/>
          </a:ln>
        </p:spPr>
      </p:pic>
      <p:pic>
        <p:nvPicPr>
          <p:cNvPr descr=" " id="187" name="Google Shape;187;p9"/>
          <p:cNvPicPr preferRelativeResize="0"/>
          <p:nvPr/>
        </p:nvPicPr>
        <p:blipFill rotWithShape="1">
          <a:blip r:embed="rId7">
            <a:alphaModFix/>
          </a:blip>
          <a:srcRect b="0" l="0" r="0" t="0"/>
          <a:stretch/>
        </p:blipFill>
        <p:spPr>
          <a:xfrm>
            <a:off x="0" y="3995489"/>
            <a:ext cx="1413101" cy="4609257"/>
          </a:xfrm>
          <a:prstGeom prst="rect">
            <a:avLst/>
          </a:prstGeom>
          <a:noFill/>
          <a:ln>
            <a:noFill/>
          </a:ln>
        </p:spPr>
      </p:pic>
      <p:pic>
        <p:nvPicPr>
          <p:cNvPr descr=" " id="188" name="Google Shape;188;p9"/>
          <p:cNvPicPr preferRelativeResize="0"/>
          <p:nvPr/>
        </p:nvPicPr>
        <p:blipFill rotWithShape="1">
          <a:blip r:embed="rId8">
            <a:alphaModFix/>
          </a:blip>
          <a:srcRect b="0" l="0" r="0" t="0"/>
          <a:stretch/>
        </p:blipFill>
        <p:spPr>
          <a:xfrm>
            <a:off x="18219460" y="12526132"/>
            <a:ext cx="4531301" cy="1189868"/>
          </a:xfrm>
          <a:prstGeom prst="rect">
            <a:avLst/>
          </a:prstGeom>
          <a:noFill/>
          <a:ln>
            <a:noFill/>
          </a:ln>
        </p:spPr>
      </p:pic>
      <p:pic>
        <p:nvPicPr>
          <p:cNvPr descr=" " id="189" name="Google Shape;189;p9"/>
          <p:cNvPicPr preferRelativeResize="0"/>
          <p:nvPr/>
        </p:nvPicPr>
        <p:blipFill rotWithShape="1">
          <a:blip r:embed="rId9">
            <a:alphaModFix/>
          </a:blip>
          <a:srcRect b="0" l="0" r="0" t="0"/>
          <a:stretch/>
        </p:blipFill>
        <p:spPr>
          <a:xfrm>
            <a:off x="9941733" y="12588404"/>
            <a:ext cx="1538015" cy="1005694"/>
          </a:xfrm>
          <a:prstGeom prst="rect">
            <a:avLst/>
          </a:prstGeom>
          <a:noFill/>
          <a:ln>
            <a:noFill/>
          </a:ln>
        </p:spPr>
      </p:pic>
      <p:pic>
        <p:nvPicPr>
          <p:cNvPr descr=" " id="190" name="Google Shape;190;p9"/>
          <p:cNvPicPr preferRelativeResize="0"/>
          <p:nvPr/>
        </p:nvPicPr>
        <p:blipFill rotWithShape="1">
          <a:blip r:embed="rId10">
            <a:alphaModFix/>
          </a:blip>
          <a:srcRect b="0" l="0" r="0" t="0"/>
          <a:stretch/>
        </p:blipFill>
        <p:spPr>
          <a:xfrm>
            <a:off x="4021597" y="0"/>
            <a:ext cx="3343662" cy="1599295"/>
          </a:xfrm>
          <a:prstGeom prst="rect">
            <a:avLst/>
          </a:prstGeom>
          <a:noFill/>
          <a:ln>
            <a:noFill/>
          </a:ln>
        </p:spPr>
      </p:pic>
      <p:sp>
        <p:nvSpPr>
          <p:cNvPr id="191" name="Google Shape;191;p9"/>
          <p:cNvSpPr/>
          <p:nvPr/>
        </p:nvSpPr>
        <p:spPr>
          <a:xfrm>
            <a:off x="2091528" y="1955800"/>
            <a:ext cx="20216693" cy="160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Lobster Two"/>
              <a:buNone/>
            </a:pPr>
            <a:r>
              <a:rPr b="1" i="0" lang="en-US" sz="8000" u="none" cap="none" strike="noStrike">
                <a:solidFill>
                  <a:srgbClr val="272727"/>
                </a:solidFill>
                <a:latin typeface="Lobster Two"/>
                <a:ea typeface="Lobster Two"/>
                <a:cs typeface="Lobster Two"/>
                <a:sym typeface="Lobster Two"/>
              </a:rPr>
              <a:t>The Magic of Dragons: A Research</a:t>
            </a:r>
            <a:endParaRPr b="0" i="0" sz="8000" u="none" cap="none" strike="noStrike">
              <a:solidFill>
                <a:schemeClr val="dk1"/>
              </a:solidFill>
              <a:latin typeface="Calibri"/>
              <a:ea typeface="Calibri"/>
              <a:cs typeface="Calibri"/>
              <a:sym typeface="Calibri"/>
            </a:endParaRPr>
          </a:p>
        </p:txBody>
      </p:sp>
      <p:sp>
        <p:nvSpPr>
          <p:cNvPr id="192" name="Google Shape;192;p9"/>
          <p:cNvSpPr/>
          <p:nvPr/>
        </p:nvSpPr>
        <p:spPr>
          <a:xfrm>
            <a:off x="3492937" y="40513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9"/>
          <p:cNvSpPr/>
          <p:nvPr/>
        </p:nvSpPr>
        <p:spPr>
          <a:xfrm>
            <a:off x="3492937" y="4051300"/>
            <a:ext cx="8205226" cy="8204200"/>
          </a:xfrm>
          <a:prstGeom prst="ellipse">
            <a:avLst/>
          </a:prstGeom>
          <a:solidFill>
            <a:srgbClr val="B747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9"/>
          <p:cNvSpPr/>
          <p:nvPr/>
        </p:nvSpPr>
        <p:spPr>
          <a:xfrm>
            <a:off x="4521765" y="5943600"/>
            <a:ext cx="6160270" cy="6159500"/>
          </a:xfrm>
          <a:prstGeom prst="ellipse">
            <a:avLst/>
          </a:prstGeom>
          <a:solidFill>
            <a:srgbClr val="E7A7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9"/>
          <p:cNvSpPr/>
          <p:nvPr/>
        </p:nvSpPr>
        <p:spPr>
          <a:xfrm>
            <a:off x="5550594" y="78232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
          <p:cNvSpPr/>
          <p:nvPr/>
        </p:nvSpPr>
        <p:spPr>
          <a:xfrm>
            <a:off x="6858857" y="4572000"/>
            <a:ext cx="1447981"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obster Two"/>
              <a:buNone/>
            </a:pPr>
            <a:r>
              <a:rPr b="1" i="0" lang="en-US" sz="4800" u="none" cap="none" strike="noStrike">
                <a:solidFill>
                  <a:srgbClr val="FFFFFF"/>
                </a:solidFill>
                <a:latin typeface="Lobster Two"/>
                <a:ea typeface="Lobster Two"/>
                <a:cs typeface="Lobster Two"/>
                <a:sym typeface="Lobster Two"/>
              </a:rPr>
              <a:t>6.7M</a:t>
            </a:r>
            <a:endParaRPr b="0" i="0" sz="4800" u="none" cap="none" strike="noStrike">
              <a:solidFill>
                <a:schemeClr val="dk1"/>
              </a:solidFill>
              <a:latin typeface="Calibri"/>
              <a:ea typeface="Calibri"/>
              <a:cs typeface="Calibri"/>
              <a:sym typeface="Calibri"/>
            </a:endParaRPr>
          </a:p>
        </p:txBody>
      </p:sp>
      <p:sp>
        <p:nvSpPr>
          <p:cNvPr id="197" name="Google Shape;197;p9"/>
          <p:cNvSpPr/>
          <p:nvPr/>
        </p:nvSpPr>
        <p:spPr>
          <a:xfrm>
            <a:off x="6858857" y="9385300"/>
            <a:ext cx="1473384"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74734"/>
              </a:buClr>
              <a:buSzPts val="4800"/>
              <a:buFont typeface="Lobster Two"/>
              <a:buNone/>
            </a:pPr>
            <a:r>
              <a:rPr b="1" i="0" lang="en-US" sz="4800" u="none" cap="none" strike="noStrike">
                <a:solidFill>
                  <a:srgbClr val="B74734"/>
                </a:solidFill>
                <a:latin typeface="Lobster Two"/>
                <a:ea typeface="Lobster Two"/>
                <a:cs typeface="Lobster Two"/>
                <a:sym typeface="Lobster Two"/>
              </a:rPr>
              <a:t>2.3M</a:t>
            </a:r>
            <a:endParaRPr b="0" i="0" sz="4800" u="none" cap="none" strike="noStrike">
              <a:solidFill>
                <a:schemeClr val="dk1"/>
              </a:solidFill>
              <a:latin typeface="Calibri"/>
              <a:ea typeface="Calibri"/>
              <a:cs typeface="Calibri"/>
              <a:sym typeface="Calibri"/>
            </a:endParaRPr>
          </a:p>
        </p:txBody>
      </p:sp>
      <p:sp>
        <p:nvSpPr>
          <p:cNvPr id="198" name="Google Shape;198;p9"/>
          <p:cNvSpPr/>
          <p:nvPr/>
        </p:nvSpPr>
        <p:spPr>
          <a:xfrm>
            <a:off x="6884260" y="6451600"/>
            <a:ext cx="1422578"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Lobster Two"/>
              <a:buNone/>
            </a:pPr>
            <a:r>
              <a:rPr b="1" i="0" lang="en-US" sz="4800" u="none" cap="none" strike="noStrike">
                <a:solidFill>
                  <a:srgbClr val="FFFFFF"/>
                </a:solidFill>
                <a:latin typeface="Lobster Two"/>
                <a:ea typeface="Lobster Two"/>
                <a:cs typeface="Lobster Two"/>
                <a:sym typeface="Lobster Two"/>
              </a:rPr>
              <a:t>4.4M</a:t>
            </a:r>
            <a:endParaRPr b="0" i="0" sz="4800" u="none" cap="none" strike="noStrike">
              <a:solidFill>
                <a:schemeClr val="dk1"/>
              </a:solidFill>
              <a:latin typeface="Calibri"/>
              <a:ea typeface="Calibri"/>
              <a:cs typeface="Calibri"/>
              <a:sym typeface="Calibri"/>
            </a:endParaRPr>
          </a:p>
        </p:txBody>
      </p:sp>
      <p:sp>
        <p:nvSpPr>
          <p:cNvPr id="199" name="Google Shape;199;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p9"/>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201" name="Google Shape;201;p9"/>
          <p:cNvSpPr/>
          <p:nvPr/>
        </p:nvSpPr>
        <p:spPr>
          <a:xfrm>
            <a:off x="12638080" y="3594100"/>
            <a:ext cx="8459257" cy="924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
          <p:cNvSpPr/>
          <p:nvPr/>
        </p:nvSpPr>
        <p:spPr>
          <a:xfrm>
            <a:off x="12638080" y="3594100"/>
            <a:ext cx="8459257" cy="254000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p9"/>
          <p:cNvPicPr preferRelativeResize="0"/>
          <p:nvPr/>
        </p:nvPicPr>
        <p:blipFill rotWithShape="1">
          <a:blip r:embed="rId12">
            <a:alphaModFix/>
          </a:blip>
          <a:srcRect b="0" l="0" r="0" t="0"/>
          <a:stretch/>
        </p:blipFill>
        <p:spPr>
          <a:xfrm>
            <a:off x="12638080" y="3594100"/>
            <a:ext cx="1219318" cy="1016000"/>
          </a:xfrm>
          <a:prstGeom prst="rect">
            <a:avLst/>
          </a:prstGeom>
          <a:noFill/>
          <a:ln>
            <a:noFill/>
          </a:ln>
        </p:spPr>
      </p:pic>
      <p:sp>
        <p:nvSpPr>
          <p:cNvPr id="204" name="Google Shape;204;p9"/>
          <p:cNvSpPr/>
          <p:nvPr/>
        </p:nvSpPr>
        <p:spPr>
          <a:xfrm>
            <a:off x="12638080" y="4914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9"/>
          <p:cNvSpPr/>
          <p:nvPr/>
        </p:nvSpPr>
        <p:spPr>
          <a:xfrm>
            <a:off x="12638080" y="4914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6" name="Google Shape;206;p9"/>
          <p:cNvSpPr/>
          <p:nvPr/>
        </p:nvSpPr>
        <p:spPr>
          <a:xfrm>
            <a:off x="12638080" y="66167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p9"/>
          <p:cNvPicPr preferRelativeResize="0"/>
          <p:nvPr/>
        </p:nvPicPr>
        <p:blipFill rotWithShape="1">
          <a:blip r:embed="rId13">
            <a:alphaModFix/>
          </a:blip>
          <a:srcRect b="0" l="0" r="0" t="0"/>
          <a:stretch/>
        </p:blipFill>
        <p:spPr>
          <a:xfrm>
            <a:off x="12638080" y="6616700"/>
            <a:ext cx="1008722" cy="1016000"/>
          </a:xfrm>
          <a:prstGeom prst="rect">
            <a:avLst/>
          </a:prstGeom>
          <a:noFill/>
          <a:ln>
            <a:noFill/>
          </a:ln>
        </p:spPr>
      </p:pic>
      <p:sp>
        <p:nvSpPr>
          <p:cNvPr id="208" name="Google Shape;208;p9"/>
          <p:cNvSpPr/>
          <p:nvPr/>
        </p:nvSpPr>
        <p:spPr>
          <a:xfrm>
            <a:off x="12638080" y="79375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9"/>
          <p:cNvSpPr/>
          <p:nvPr/>
        </p:nvSpPr>
        <p:spPr>
          <a:xfrm>
            <a:off x="12638080" y="79375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10" name="Google Shape;210;p9"/>
          <p:cNvSpPr/>
          <p:nvPr/>
        </p:nvSpPr>
        <p:spPr>
          <a:xfrm>
            <a:off x="12638080" y="9639300"/>
            <a:ext cx="8459257" cy="253999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p9"/>
          <p:cNvPicPr preferRelativeResize="0"/>
          <p:nvPr/>
        </p:nvPicPr>
        <p:blipFill rotWithShape="1">
          <a:blip r:embed="rId14">
            <a:alphaModFix/>
          </a:blip>
          <a:srcRect b="0" l="0" r="0" t="0"/>
          <a:stretch/>
        </p:blipFill>
        <p:spPr>
          <a:xfrm>
            <a:off x="12638080" y="9639300"/>
            <a:ext cx="1093543" cy="1016000"/>
          </a:xfrm>
          <a:prstGeom prst="rect">
            <a:avLst/>
          </a:prstGeom>
          <a:noFill/>
          <a:ln>
            <a:noFill/>
          </a:ln>
        </p:spPr>
      </p:pic>
      <p:sp>
        <p:nvSpPr>
          <p:cNvPr id="212" name="Google Shape;212;p9"/>
          <p:cNvSpPr/>
          <p:nvPr/>
        </p:nvSpPr>
        <p:spPr>
          <a:xfrm>
            <a:off x="12638080" y="109601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9"/>
          <p:cNvSpPr/>
          <p:nvPr/>
        </p:nvSpPr>
        <p:spPr>
          <a:xfrm>
            <a:off x="12638080" y="109601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2024-01-03T05:56:35Z</dcterms:created>
  <dc:creator>PptxGenJS</dc:creator>
</cp:coreProperties>
</file>