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74" r:id="rId2"/>
  </p:sldMasterIdLst>
  <p:notesMasterIdLst>
    <p:notesMasterId r:id="rId6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12192000" cy="6858000"/>
  <p:notesSz cx="6858000" cy="9144000"/>
  <p:embeddedFontLst>
    <p:embeddedFont>
      <p:font typeface="Calibri" panose="020F0502020204030204" pitchFamily="34" charset="0"/>
      <p:regular r:id="rId62"/>
      <p:bold r:id="rId63"/>
      <p:italic r:id="rId64"/>
      <p:boldItalic r:id="rId65"/>
    </p:embeddedFont>
    <p:embeddedFont>
      <p:font typeface="Arial Black" panose="020B0A04020102020204" pitchFamily="34" charset="0"/>
      <p:regular r:id="rId66"/>
      <p:bold r:id="rId6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8" roundtripDataSignature="AMtx7mjF9lv4rX38x/GrVvB+hha67zR/A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AB662B2-9EB5-433A-BA5D-AC2005541F6B}">
  <a:tblStyle styleId="{0AB662B2-9EB5-433A-BA5D-AC2005541F6B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EEB"/>
          </a:solidFill>
        </a:fill>
      </a:tcStyle>
    </a:wholeTbl>
    <a:band1H>
      <a:tcTxStyle/>
      <a:tcStyle>
        <a:tcBdr/>
        <a:fill>
          <a:solidFill>
            <a:srgbClr val="CDDBD5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BD5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3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3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ACA2878-4203-42E5-9BAF-F6AA5EE5A13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font" Target="fonts/font2.fntdata"/><Relationship Id="rId68" Type="http://customschemas.google.com/relationships/presentationmetadata" Target="metadata"/><Relationship Id="rId7" Type="http://schemas.openxmlformats.org/officeDocument/2006/relationships/slide" Target="slides/slide5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3.fntdata"/><Relationship Id="rId69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font" Target="fonts/font6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1.fntdata"/><Relationship Id="rId7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E1211D"/>
            </a:solidFill>
          </c:spP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1-5595-4DE5-87A3-3EF40013898E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3-5595-4DE5-87A3-3EF40013898E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55</c:v>
                </c:pt>
                <c:pt idx="1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95-4DE5-87A3-3EF4001389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1-CCD0-40F9-955B-B0757DB66CB6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  <a:alpha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CCD0-40F9-955B-B0757DB66CB6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D0-40F9-955B-B0757DB66C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3" name="Google Shape;40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4" name="Google Shape;4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6" name="Google Shape;47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0" name="Google Shape;5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2" name="Google Shape;62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1" name="Google Shape;74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1" name="Google Shape;76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1" name="Google Shape;80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4" name="Google Shape;83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7" name="Google Shape;84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3" name="Google Shape;893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3" name="Google Shape;91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3" name="Google Shape;93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3" name="Google Shape;95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3" name="Google Shape;97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7" name="Google Shape;101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4" name="Google Shape;1034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8" name="Google Shape;106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9" name="Google Shape;1119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3" name="Google Shape;1183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5" name="Google Shape;123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Google Shape;1258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9" name="Google Shape;1259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2" name="Google Shape;1272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9" name="Google Shape;1299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1" name="Google Shape;1351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" name="Google Shape;1368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9" name="Google Shape;1369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9" name="Google Shape;1389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Google Shape;1550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1" name="Google Shape;1551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9" name="Google Shape;1589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0" name="Google Shape;1590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" name="Google Shape;1640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1" name="Google Shape;1641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0" name="Google Shape;1660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1" name="Google Shape;1691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2" name="Google Shape;1692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8" name="Google Shape;1738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9" name="Google Shape;173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" name="Google Shape;1792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3" name="Google Shape;1793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8" name="Google Shape;1818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9" name="Google Shape;1819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8" name="Google Shape;1868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9" name="Google Shape;1869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4" name="Google Shape;1924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5" name="Google Shape;1925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7" name="Google Shape;1967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8" name="Google Shape;1968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3" name="Google Shape;1973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4" name="Google Shape;1974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3" name="Google Shape;1983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4" name="Google Shape;1984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6" name="Google Shape;2406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3" name="Google Shape;2523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4" name="Google Shape;2524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4" name="Google Shape;2534;p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5" name="Google Shape;2535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5" name="Google Shape;2585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6" name="Google Shape;2586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" name="Google Shape;2642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3" name="Google Shape;2643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s slide layout">
  <p:cSld name="1_Contents slide layou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60"/>
          <p:cNvSpPr txBox="1">
            <a:spLocks noGrp="1"/>
          </p:cNvSpPr>
          <p:nvPr>
            <p:ph type="body" idx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3E86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1D3E8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2" name="Google Shape;12;p6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23269" y="663198"/>
            <a:ext cx="740861" cy="598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6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554327"/>
            <a:ext cx="12192000" cy="30367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Google Shape;14;p60"/>
          <p:cNvGrpSpPr/>
          <p:nvPr/>
        </p:nvGrpSpPr>
        <p:grpSpPr>
          <a:xfrm>
            <a:off x="-6350" y="5050401"/>
            <a:ext cx="12198351" cy="1655762"/>
            <a:chOff x="-4" y="3277"/>
            <a:chExt cx="7684" cy="1043"/>
          </a:xfrm>
        </p:grpSpPr>
        <p:sp>
          <p:nvSpPr>
            <p:cNvPr id="15" name="Google Shape;15;p60"/>
            <p:cNvSpPr/>
            <p:nvPr/>
          </p:nvSpPr>
          <p:spPr>
            <a:xfrm>
              <a:off x="0" y="3277"/>
              <a:ext cx="7676" cy="10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60"/>
            <p:cNvSpPr/>
            <p:nvPr/>
          </p:nvSpPr>
          <p:spPr>
            <a:xfrm>
              <a:off x="60" y="3317"/>
              <a:ext cx="188" cy="555"/>
            </a:xfrm>
            <a:custGeom>
              <a:avLst/>
              <a:gdLst/>
              <a:ahLst/>
              <a:cxnLst/>
              <a:rect l="l" t="t" r="r" b="b"/>
              <a:pathLst>
                <a:path w="94" h="276" extrusionOk="0">
                  <a:moveTo>
                    <a:pt x="26" y="86"/>
                  </a:moveTo>
                  <a:cubicBezTo>
                    <a:pt x="35" y="57"/>
                    <a:pt x="46" y="28"/>
                    <a:pt x="68" y="8"/>
                  </a:cubicBezTo>
                  <a:cubicBezTo>
                    <a:pt x="71" y="5"/>
                    <a:pt x="74" y="2"/>
                    <a:pt x="78" y="1"/>
                  </a:cubicBezTo>
                  <a:cubicBezTo>
                    <a:pt x="82" y="0"/>
                    <a:pt x="87" y="0"/>
                    <a:pt x="90" y="3"/>
                  </a:cubicBezTo>
                  <a:cubicBezTo>
                    <a:pt x="93" y="6"/>
                    <a:pt x="93" y="11"/>
                    <a:pt x="93" y="15"/>
                  </a:cubicBezTo>
                  <a:cubicBezTo>
                    <a:pt x="94" y="45"/>
                    <a:pt x="85" y="75"/>
                    <a:pt x="77" y="105"/>
                  </a:cubicBezTo>
                  <a:cubicBezTo>
                    <a:pt x="66" y="144"/>
                    <a:pt x="54" y="184"/>
                    <a:pt x="40" y="223"/>
                  </a:cubicBezTo>
                  <a:cubicBezTo>
                    <a:pt x="34" y="237"/>
                    <a:pt x="28" y="252"/>
                    <a:pt x="18" y="264"/>
                  </a:cubicBezTo>
                  <a:cubicBezTo>
                    <a:pt x="7" y="276"/>
                    <a:pt x="4" y="261"/>
                    <a:pt x="3" y="251"/>
                  </a:cubicBezTo>
                  <a:cubicBezTo>
                    <a:pt x="0" y="216"/>
                    <a:pt x="5" y="179"/>
                    <a:pt x="11" y="146"/>
                  </a:cubicBezTo>
                  <a:cubicBezTo>
                    <a:pt x="15" y="125"/>
                    <a:pt x="20" y="106"/>
                    <a:pt x="26" y="86"/>
                  </a:cubicBezTo>
                  <a:close/>
                </a:path>
              </a:pathLst>
            </a:custGeom>
            <a:solidFill>
              <a:srgbClr val="FBBA1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60"/>
            <p:cNvSpPr/>
            <p:nvPr/>
          </p:nvSpPr>
          <p:spPr>
            <a:xfrm>
              <a:off x="72" y="3392"/>
              <a:ext cx="266" cy="518"/>
            </a:xfrm>
            <a:custGeom>
              <a:avLst/>
              <a:gdLst/>
              <a:ahLst/>
              <a:cxnLst/>
              <a:rect l="l" t="t" r="r" b="b"/>
              <a:pathLst>
                <a:path w="133" h="258" extrusionOk="0">
                  <a:moveTo>
                    <a:pt x="53" y="75"/>
                  </a:moveTo>
                  <a:cubicBezTo>
                    <a:pt x="67" y="48"/>
                    <a:pt x="84" y="21"/>
                    <a:pt x="109" y="5"/>
                  </a:cubicBezTo>
                  <a:cubicBezTo>
                    <a:pt x="112" y="3"/>
                    <a:pt x="116" y="1"/>
                    <a:pt x="120" y="0"/>
                  </a:cubicBezTo>
                  <a:cubicBezTo>
                    <a:pt x="124" y="0"/>
                    <a:pt x="128" y="1"/>
                    <a:pt x="131" y="4"/>
                  </a:cubicBezTo>
                  <a:cubicBezTo>
                    <a:pt x="133" y="8"/>
                    <a:pt x="133" y="12"/>
                    <a:pt x="132" y="16"/>
                  </a:cubicBezTo>
                  <a:cubicBezTo>
                    <a:pt x="127" y="47"/>
                    <a:pt x="114" y="74"/>
                    <a:pt x="100" y="102"/>
                  </a:cubicBezTo>
                  <a:cubicBezTo>
                    <a:pt x="82" y="139"/>
                    <a:pt x="63" y="176"/>
                    <a:pt x="42" y="211"/>
                  </a:cubicBezTo>
                  <a:cubicBezTo>
                    <a:pt x="34" y="224"/>
                    <a:pt x="25" y="238"/>
                    <a:pt x="13" y="248"/>
                  </a:cubicBezTo>
                  <a:cubicBezTo>
                    <a:pt x="0" y="258"/>
                    <a:pt x="0" y="243"/>
                    <a:pt x="1" y="232"/>
                  </a:cubicBezTo>
                  <a:cubicBezTo>
                    <a:pt x="4" y="198"/>
                    <a:pt x="15" y="162"/>
                    <a:pt x="28" y="130"/>
                  </a:cubicBezTo>
                  <a:cubicBezTo>
                    <a:pt x="35" y="111"/>
                    <a:pt x="44" y="93"/>
                    <a:pt x="53" y="75"/>
                  </a:cubicBezTo>
                  <a:close/>
                </a:path>
              </a:pathLst>
            </a:custGeom>
            <a:solidFill>
              <a:srgbClr val="FDC95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60"/>
            <p:cNvSpPr/>
            <p:nvPr/>
          </p:nvSpPr>
          <p:spPr>
            <a:xfrm>
              <a:off x="-4" y="3329"/>
              <a:ext cx="154" cy="567"/>
            </a:xfrm>
            <a:custGeom>
              <a:avLst/>
              <a:gdLst/>
              <a:ahLst/>
              <a:cxnLst/>
              <a:rect l="l" t="t" r="r" b="b"/>
              <a:pathLst>
                <a:path w="77" h="282" extrusionOk="0">
                  <a:moveTo>
                    <a:pt x="14" y="91"/>
                  </a:moveTo>
                  <a:cubicBezTo>
                    <a:pt x="20" y="62"/>
                    <a:pt x="28" y="31"/>
                    <a:pt x="48" y="9"/>
                  </a:cubicBezTo>
                  <a:cubicBezTo>
                    <a:pt x="51" y="6"/>
                    <a:pt x="54" y="3"/>
                    <a:pt x="58" y="1"/>
                  </a:cubicBezTo>
                  <a:cubicBezTo>
                    <a:pt x="61" y="0"/>
                    <a:pt x="66" y="0"/>
                    <a:pt x="69" y="2"/>
                  </a:cubicBezTo>
                  <a:cubicBezTo>
                    <a:pt x="72" y="5"/>
                    <a:pt x="73" y="9"/>
                    <a:pt x="74" y="13"/>
                  </a:cubicBezTo>
                  <a:cubicBezTo>
                    <a:pt x="77" y="44"/>
                    <a:pt x="72" y="74"/>
                    <a:pt x="66" y="105"/>
                  </a:cubicBezTo>
                  <a:cubicBezTo>
                    <a:pt x="59" y="145"/>
                    <a:pt x="52" y="186"/>
                    <a:pt x="41" y="226"/>
                  </a:cubicBezTo>
                  <a:cubicBezTo>
                    <a:pt x="37" y="240"/>
                    <a:pt x="32" y="256"/>
                    <a:pt x="23" y="269"/>
                  </a:cubicBezTo>
                  <a:cubicBezTo>
                    <a:pt x="14" y="282"/>
                    <a:pt x="9" y="268"/>
                    <a:pt x="7" y="257"/>
                  </a:cubicBezTo>
                  <a:cubicBezTo>
                    <a:pt x="0" y="223"/>
                    <a:pt x="2" y="186"/>
                    <a:pt x="5" y="152"/>
                  </a:cubicBezTo>
                  <a:cubicBezTo>
                    <a:pt x="7" y="131"/>
                    <a:pt x="10" y="111"/>
                    <a:pt x="14" y="91"/>
                  </a:cubicBezTo>
                  <a:close/>
                </a:path>
              </a:pathLst>
            </a:custGeom>
            <a:solidFill>
              <a:srgbClr val="FDC95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60"/>
            <p:cNvSpPr/>
            <p:nvPr/>
          </p:nvSpPr>
          <p:spPr>
            <a:xfrm>
              <a:off x="28" y="3394"/>
              <a:ext cx="472" cy="924"/>
            </a:xfrm>
            <a:custGeom>
              <a:avLst/>
              <a:gdLst/>
              <a:ahLst/>
              <a:cxnLst/>
              <a:rect l="l" t="t" r="r" b="b"/>
              <a:pathLst>
                <a:path w="236" h="460" extrusionOk="0">
                  <a:moveTo>
                    <a:pt x="10" y="263"/>
                  </a:moveTo>
                  <a:cubicBezTo>
                    <a:pt x="19" y="228"/>
                    <a:pt x="55" y="206"/>
                    <a:pt x="71" y="173"/>
                  </a:cubicBezTo>
                  <a:cubicBezTo>
                    <a:pt x="81" y="153"/>
                    <a:pt x="83" y="130"/>
                    <a:pt x="94" y="110"/>
                  </a:cubicBezTo>
                  <a:cubicBezTo>
                    <a:pt x="121" y="60"/>
                    <a:pt x="192" y="49"/>
                    <a:pt x="221" y="0"/>
                  </a:cubicBezTo>
                  <a:cubicBezTo>
                    <a:pt x="228" y="34"/>
                    <a:pt x="236" y="71"/>
                    <a:pt x="226" y="105"/>
                  </a:cubicBezTo>
                  <a:cubicBezTo>
                    <a:pt x="219" y="127"/>
                    <a:pt x="204" y="146"/>
                    <a:pt x="198" y="169"/>
                  </a:cubicBezTo>
                  <a:cubicBezTo>
                    <a:pt x="192" y="194"/>
                    <a:pt x="196" y="220"/>
                    <a:pt x="198" y="246"/>
                  </a:cubicBezTo>
                  <a:cubicBezTo>
                    <a:pt x="200" y="281"/>
                    <a:pt x="198" y="316"/>
                    <a:pt x="192" y="350"/>
                  </a:cubicBezTo>
                  <a:cubicBezTo>
                    <a:pt x="186" y="382"/>
                    <a:pt x="174" y="415"/>
                    <a:pt x="148" y="434"/>
                  </a:cubicBezTo>
                  <a:cubicBezTo>
                    <a:pt x="138" y="442"/>
                    <a:pt x="126" y="447"/>
                    <a:pt x="113" y="451"/>
                  </a:cubicBezTo>
                  <a:cubicBezTo>
                    <a:pt x="97" y="456"/>
                    <a:pt x="81" y="460"/>
                    <a:pt x="64" y="459"/>
                  </a:cubicBezTo>
                  <a:cubicBezTo>
                    <a:pt x="48" y="457"/>
                    <a:pt x="31" y="449"/>
                    <a:pt x="22" y="435"/>
                  </a:cubicBezTo>
                  <a:cubicBezTo>
                    <a:pt x="16" y="427"/>
                    <a:pt x="14" y="416"/>
                    <a:pt x="12" y="406"/>
                  </a:cubicBezTo>
                  <a:cubicBezTo>
                    <a:pt x="6" y="381"/>
                    <a:pt x="0" y="355"/>
                    <a:pt x="2" y="329"/>
                  </a:cubicBezTo>
                  <a:cubicBezTo>
                    <a:pt x="3" y="320"/>
                    <a:pt x="7" y="311"/>
                    <a:pt x="8" y="302"/>
                  </a:cubicBezTo>
                  <a:cubicBezTo>
                    <a:pt x="10" y="289"/>
                    <a:pt x="7" y="276"/>
                    <a:pt x="10" y="263"/>
                  </a:cubicBezTo>
                  <a:close/>
                </a:path>
              </a:pathLst>
            </a:custGeom>
            <a:solidFill>
              <a:srgbClr val="E7384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60"/>
            <p:cNvSpPr/>
            <p:nvPr/>
          </p:nvSpPr>
          <p:spPr>
            <a:xfrm>
              <a:off x="108" y="3496"/>
              <a:ext cx="324" cy="824"/>
            </a:xfrm>
            <a:custGeom>
              <a:avLst/>
              <a:gdLst/>
              <a:ahLst/>
              <a:cxnLst/>
              <a:rect l="l" t="t" r="r" b="b"/>
              <a:pathLst>
                <a:path w="162" h="410" extrusionOk="0">
                  <a:moveTo>
                    <a:pt x="162" y="0"/>
                  </a:moveTo>
                  <a:cubicBezTo>
                    <a:pt x="160" y="9"/>
                    <a:pt x="157" y="18"/>
                    <a:pt x="154" y="26"/>
                  </a:cubicBezTo>
                  <a:cubicBezTo>
                    <a:pt x="150" y="35"/>
                    <a:pt x="145" y="43"/>
                    <a:pt x="140" y="51"/>
                  </a:cubicBezTo>
                  <a:cubicBezTo>
                    <a:pt x="130" y="67"/>
                    <a:pt x="119" y="82"/>
                    <a:pt x="109" y="98"/>
                  </a:cubicBezTo>
                  <a:cubicBezTo>
                    <a:pt x="104" y="105"/>
                    <a:pt x="99" y="113"/>
                    <a:pt x="95" y="121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1" y="129"/>
                    <a:pt x="90" y="131"/>
                    <a:pt x="89" y="133"/>
                  </a:cubicBezTo>
                  <a:cubicBezTo>
                    <a:pt x="87" y="138"/>
                    <a:pt x="86" y="142"/>
                    <a:pt x="84" y="146"/>
                  </a:cubicBezTo>
                  <a:cubicBezTo>
                    <a:pt x="79" y="163"/>
                    <a:pt x="76" y="181"/>
                    <a:pt x="74" y="200"/>
                  </a:cubicBezTo>
                  <a:cubicBezTo>
                    <a:pt x="71" y="218"/>
                    <a:pt x="69" y="237"/>
                    <a:pt x="65" y="256"/>
                  </a:cubicBezTo>
                  <a:cubicBezTo>
                    <a:pt x="62" y="274"/>
                    <a:pt x="58" y="292"/>
                    <a:pt x="52" y="310"/>
                  </a:cubicBezTo>
                  <a:cubicBezTo>
                    <a:pt x="41" y="347"/>
                    <a:pt x="25" y="382"/>
                    <a:pt x="0" y="410"/>
                  </a:cubicBezTo>
                  <a:cubicBezTo>
                    <a:pt x="21" y="379"/>
                    <a:pt x="34" y="344"/>
                    <a:pt x="43" y="308"/>
                  </a:cubicBezTo>
                  <a:cubicBezTo>
                    <a:pt x="48" y="290"/>
                    <a:pt x="51" y="272"/>
                    <a:pt x="54" y="254"/>
                  </a:cubicBezTo>
                  <a:cubicBezTo>
                    <a:pt x="57" y="235"/>
                    <a:pt x="60" y="217"/>
                    <a:pt x="62" y="198"/>
                  </a:cubicBezTo>
                  <a:cubicBezTo>
                    <a:pt x="64" y="180"/>
                    <a:pt x="67" y="161"/>
                    <a:pt x="74" y="143"/>
                  </a:cubicBezTo>
                  <a:cubicBezTo>
                    <a:pt x="80" y="124"/>
                    <a:pt x="90" y="107"/>
                    <a:pt x="101" y="92"/>
                  </a:cubicBezTo>
                  <a:cubicBezTo>
                    <a:pt x="112" y="77"/>
                    <a:pt x="124" y="63"/>
                    <a:pt x="135" y="48"/>
                  </a:cubicBezTo>
                  <a:cubicBezTo>
                    <a:pt x="141" y="40"/>
                    <a:pt x="146" y="33"/>
                    <a:pt x="151" y="25"/>
                  </a:cubicBezTo>
                  <a:cubicBezTo>
                    <a:pt x="155" y="17"/>
                    <a:pt x="159" y="8"/>
                    <a:pt x="162" y="0"/>
                  </a:cubicBezTo>
                  <a:close/>
                </a:path>
              </a:pathLst>
            </a:custGeom>
            <a:solidFill>
              <a:srgbClr val="EC627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60"/>
            <p:cNvSpPr/>
            <p:nvPr/>
          </p:nvSpPr>
          <p:spPr>
            <a:xfrm>
              <a:off x="354" y="3968"/>
              <a:ext cx="232" cy="211"/>
            </a:xfrm>
            <a:custGeom>
              <a:avLst/>
              <a:gdLst/>
              <a:ahLst/>
              <a:cxnLst/>
              <a:rect l="l" t="t" r="r" b="b"/>
              <a:pathLst>
                <a:path w="116" h="105" extrusionOk="0">
                  <a:moveTo>
                    <a:pt x="111" y="43"/>
                  </a:moveTo>
                  <a:cubicBezTo>
                    <a:pt x="108" y="40"/>
                    <a:pt x="103" y="40"/>
                    <a:pt x="99" y="41"/>
                  </a:cubicBezTo>
                  <a:cubicBezTo>
                    <a:pt x="96" y="42"/>
                    <a:pt x="92" y="43"/>
                    <a:pt x="89" y="41"/>
                  </a:cubicBezTo>
                  <a:cubicBezTo>
                    <a:pt x="86" y="38"/>
                    <a:pt x="87" y="32"/>
                    <a:pt x="85" y="28"/>
                  </a:cubicBezTo>
                  <a:cubicBezTo>
                    <a:pt x="83" y="24"/>
                    <a:pt x="79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1" y="22"/>
                    <a:pt x="68" y="22"/>
                    <a:pt x="64" y="22"/>
                  </a:cubicBezTo>
                  <a:cubicBezTo>
                    <a:pt x="62" y="22"/>
                    <a:pt x="59" y="21"/>
                    <a:pt x="57" y="19"/>
                  </a:cubicBezTo>
                  <a:cubicBezTo>
                    <a:pt x="56" y="17"/>
                    <a:pt x="56" y="15"/>
                    <a:pt x="55" y="13"/>
                  </a:cubicBezTo>
                  <a:cubicBezTo>
                    <a:pt x="51" y="0"/>
                    <a:pt x="39" y="4"/>
                    <a:pt x="30" y="9"/>
                  </a:cubicBezTo>
                  <a:cubicBezTo>
                    <a:pt x="8" y="24"/>
                    <a:pt x="0" y="54"/>
                    <a:pt x="12" y="78"/>
                  </a:cubicBezTo>
                  <a:cubicBezTo>
                    <a:pt x="20" y="94"/>
                    <a:pt x="37" y="104"/>
                    <a:pt x="55" y="105"/>
                  </a:cubicBezTo>
                  <a:cubicBezTo>
                    <a:pt x="69" y="105"/>
                    <a:pt x="82" y="100"/>
                    <a:pt x="92" y="91"/>
                  </a:cubicBezTo>
                  <a:cubicBezTo>
                    <a:pt x="100" y="85"/>
                    <a:pt x="104" y="76"/>
                    <a:pt x="109" y="68"/>
                  </a:cubicBezTo>
                  <a:cubicBezTo>
                    <a:pt x="111" y="65"/>
                    <a:pt x="113" y="61"/>
                    <a:pt x="114" y="57"/>
                  </a:cubicBezTo>
                  <a:cubicBezTo>
                    <a:pt x="116" y="54"/>
                    <a:pt x="116" y="49"/>
                    <a:pt x="114" y="46"/>
                  </a:cubicBezTo>
                  <a:cubicBezTo>
                    <a:pt x="113" y="45"/>
                    <a:pt x="112" y="44"/>
                    <a:pt x="111" y="43"/>
                  </a:cubicBezTo>
                  <a:close/>
                </a:path>
              </a:pathLst>
            </a:custGeom>
            <a:solidFill>
              <a:srgbClr val="3B7AB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60"/>
            <p:cNvSpPr/>
            <p:nvPr/>
          </p:nvSpPr>
          <p:spPr>
            <a:xfrm>
              <a:off x="240" y="3966"/>
              <a:ext cx="366" cy="336"/>
            </a:xfrm>
            <a:custGeom>
              <a:avLst/>
              <a:gdLst/>
              <a:ahLst/>
              <a:cxnLst/>
              <a:rect l="l" t="t" r="r" b="b"/>
              <a:pathLst>
                <a:path w="183" h="167" extrusionOk="0">
                  <a:moveTo>
                    <a:pt x="176" y="67"/>
                  </a:moveTo>
                  <a:cubicBezTo>
                    <a:pt x="170" y="64"/>
                    <a:pt x="162" y="63"/>
                    <a:pt x="156" y="64"/>
                  </a:cubicBezTo>
                  <a:cubicBezTo>
                    <a:pt x="151" y="66"/>
                    <a:pt x="145" y="67"/>
                    <a:pt x="141" y="64"/>
                  </a:cubicBezTo>
                  <a:cubicBezTo>
                    <a:pt x="135" y="60"/>
                    <a:pt x="137" y="51"/>
                    <a:pt x="134" y="44"/>
                  </a:cubicBezTo>
                  <a:cubicBezTo>
                    <a:pt x="131" y="37"/>
                    <a:pt x="125" y="35"/>
                    <a:pt x="118" y="34"/>
                  </a:cubicBezTo>
                  <a:cubicBezTo>
                    <a:pt x="118" y="34"/>
                    <a:pt x="118" y="34"/>
                    <a:pt x="118" y="34"/>
                  </a:cubicBezTo>
                  <a:cubicBezTo>
                    <a:pt x="113" y="34"/>
                    <a:pt x="107" y="34"/>
                    <a:pt x="101" y="34"/>
                  </a:cubicBezTo>
                  <a:cubicBezTo>
                    <a:pt x="97" y="34"/>
                    <a:pt x="92" y="33"/>
                    <a:pt x="90" y="30"/>
                  </a:cubicBezTo>
                  <a:cubicBezTo>
                    <a:pt x="88" y="27"/>
                    <a:pt x="88" y="23"/>
                    <a:pt x="87" y="20"/>
                  </a:cubicBezTo>
                  <a:cubicBezTo>
                    <a:pt x="81" y="0"/>
                    <a:pt x="61" y="5"/>
                    <a:pt x="48" y="14"/>
                  </a:cubicBezTo>
                  <a:cubicBezTo>
                    <a:pt x="12" y="37"/>
                    <a:pt x="0" y="85"/>
                    <a:pt x="19" y="123"/>
                  </a:cubicBezTo>
                  <a:cubicBezTo>
                    <a:pt x="32" y="149"/>
                    <a:pt x="58" y="164"/>
                    <a:pt x="87" y="166"/>
                  </a:cubicBezTo>
                  <a:cubicBezTo>
                    <a:pt x="109" y="167"/>
                    <a:pt x="129" y="157"/>
                    <a:pt x="146" y="144"/>
                  </a:cubicBezTo>
                  <a:cubicBezTo>
                    <a:pt x="157" y="134"/>
                    <a:pt x="164" y="120"/>
                    <a:pt x="172" y="107"/>
                  </a:cubicBezTo>
                  <a:cubicBezTo>
                    <a:pt x="175" y="102"/>
                    <a:pt x="179" y="96"/>
                    <a:pt x="181" y="90"/>
                  </a:cubicBezTo>
                  <a:cubicBezTo>
                    <a:pt x="183" y="84"/>
                    <a:pt x="183" y="78"/>
                    <a:pt x="180" y="72"/>
                  </a:cubicBezTo>
                  <a:cubicBezTo>
                    <a:pt x="179" y="70"/>
                    <a:pt x="177" y="69"/>
                    <a:pt x="176" y="67"/>
                  </a:cubicBezTo>
                  <a:close/>
                </a:path>
              </a:pathLst>
            </a:custGeom>
            <a:solidFill>
              <a:srgbClr val="2C62A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60"/>
            <p:cNvSpPr/>
            <p:nvPr/>
          </p:nvSpPr>
          <p:spPr>
            <a:xfrm>
              <a:off x="7128" y="3496"/>
              <a:ext cx="400" cy="820"/>
            </a:xfrm>
            <a:custGeom>
              <a:avLst/>
              <a:gdLst/>
              <a:ahLst/>
              <a:cxnLst/>
              <a:rect l="l" t="t" r="r" b="b"/>
              <a:pathLst>
                <a:path w="200" h="408" extrusionOk="0">
                  <a:moveTo>
                    <a:pt x="24" y="327"/>
                  </a:moveTo>
                  <a:cubicBezTo>
                    <a:pt x="4" y="276"/>
                    <a:pt x="0" y="220"/>
                    <a:pt x="1" y="165"/>
                  </a:cubicBezTo>
                  <a:cubicBezTo>
                    <a:pt x="3" y="110"/>
                    <a:pt x="8" y="55"/>
                    <a:pt x="5" y="0"/>
                  </a:cubicBezTo>
                  <a:cubicBezTo>
                    <a:pt x="91" y="45"/>
                    <a:pt x="156" y="126"/>
                    <a:pt x="182" y="220"/>
                  </a:cubicBezTo>
                  <a:cubicBezTo>
                    <a:pt x="194" y="266"/>
                    <a:pt x="197" y="314"/>
                    <a:pt x="199" y="362"/>
                  </a:cubicBezTo>
                  <a:cubicBezTo>
                    <a:pt x="200" y="372"/>
                    <a:pt x="200" y="383"/>
                    <a:pt x="194" y="390"/>
                  </a:cubicBezTo>
                  <a:cubicBezTo>
                    <a:pt x="189" y="396"/>
                    <a:pt x="182" y="399"/>
                    <a:pt x="175" y="401"/>
                  </a:cubicBezTo>
                  <a:cubicBezTo>
                    <a:pt x="159" y="407"/>
                    <a:pt x="141" y="408"/>
                    <a:pt x="123" y="406"/>
                  </a:cubicBezTo>
                  <a:cubicBezTo>
                    <a:pt x="104" y="404"/>
                    <a:pt x="70" y="398"/>
                    <a:pt x="55" y="383"/>
                  </a:cubicBezTo>
                  <a:cubicBezTo>
                    <a:pt x="41" y="370"/>
                    <a:pt x="31" y="344"/>
                    <a:pt x="24" y="327"/>
                  </a:cubicBezTo>
                  <a:close/>
                </a:path>
              </a:pathLst>
            </a:custGeom>
            <a:solidFill>
              <a:srgbClr val="FDC95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60"/>
            <p:cNvSpPr/>
            <p:nvPr/>
          </p:nvSpPr>
          <p:spPr>
            <a:xfrm>
              <a:off x="7198" y="3603"/>
              <a:ext cx="218" cy="717"/>
            </a:xfrm>
            <a:custGeom>
              <a:avLst/>
              <a:gdLst/>
              <a:ahLst/>
              <a:cxnLst/>
              <a:rect l="l" t="t" r="r" b="b"/>
              <a:pathLst>
                <a:path w="109" h="357" extrusionOk="0">
                  <a:moveTo>
                    <a:pt x="0" y="0"/>
                  </a:moveTo>
                  <a:cubicBezTo>
                    <a:pt x="17" y="26"/>
                    <a:pt x="32" y="54"/>
                    <a:pt x="45" y="83"/>
                  </a:cubicBezTo>
                  <a:cubicBezTo>
                    <a:pt x="48" y="90"/>
                    <a:pt x="51" y="97"/>
                    <a:pt x="54" y="105"/>
                  </a:cubicBezTo>
                  <a:cubicBezTo>
                    <a:pt x="63" y="126"/>
                    <a:pt x="63" y="126"/>
                    <a:pt x="63" y="126"/>
                  </a:cubicBezTo>
                  <a:cubicBezTo>
                    <a:pt x="66" y="134"/>
                    <a:pt x="68" y="141"/>
                    <a:pt x="71" y="149"/>
                  </a:cubicBezTo>
                  <a:cubicBezTo>
                    <a:pt x="78" y="171"/>
                    <a:pt x="78" y="171"/>
                    <a:pt x="78" y="171"/>
                  </a:cubicBezTo>
                  <a:cubicBezTo>
                    <a:pt x="85" y="194"/>
                    <a:pt x="85" y="194"/>
                    <a:pt x="85" y="194"/>
                  </a:cubicBezTo>
                  <a:cubicBezTo>
                    <a:pt x="91" y="217"/>
                    <a:pt x="91" y="217"/>
                    <a:pt x="91" y="217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7" y="248"/>
                    <a:pt x="99" y="255"/>
                    <a:pt x="100" y="263"/>
                  </a:cubicBezTo>
                  <a:cubicBezTo>
                    <a:pt x="105" y="294"/>
                    <a:pt x="108" y="326"/>
                    <a:pt x="109" y="357"/>
                  </a:cubicBezTo>
                  <a:cubicBezTo>
                    <a:pt x="102" y="326"/>
                    <a:pt x="96" y="296"/>
                    <a:pt x="89" y="265"/>
                  </a:cubicBezTo>
                  <a:cubicBezTo>
                    <a:pt x="87" y="258"/>
                    <a:pt x="85" y="250"/>
                    <a:pt x="83" y="243"/>
                  </a:cubicBezTo>
                  <a:cubicBezTo>
                    <a:pt x="77" y="220"/>
                    <a:pt x="77" y="220"/>
                    <a:pt x="77" y="220"/>
                  </a:cubicBezTo>
                  <a:cubicBezTo>
                    <a:pt x="71" y="198"/>
                    <a:pt x="71" y="198"/>
                    <a:pt x="71" y="198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57" y="153"/>
                    <a:pt x="57" y="153"/>
                    <a:pt x="57" y="153"/>
                  </a:cubicBezTo>
                  <a:cubicBezTo>
                    <a:pt x="55" y="146"/>
                    <a:pt x="52" y="139"/>
                    <a:pt x="50" y="131"/>
                  </a:cubicBezTo>
                  <a:cubicBezTo>
                    <a:pt x="42" y="109"/>
                    <a:pt x="42" y="109"/>
                    <a:pt x="42" y="109"/>
                  </a:cubicBezTo>
                  <a:cubicBezTo>
                    <a:pt x="40" y="102"/>
                    <a:pt x="37" y="95"/>
                    <a:pt x="34" y="87"/>
                  </a:cubicBezTo>
                  <a:cubicBezTo>
                    <a:pt x="24" y="58"/>
                    <a:pt x="12" y="29"/>
                    <a:pt x="0" y="0"/>
                  </a:cubicBezTo>
                  <a:close/>
                </a:path>
              </a:pathLst>
            </a:custGeom>
            <a:solidFill>
              <a:srgbClr val="FBBA1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60"/>
            <p:cNvSpPr/>
            <p:nvPr/>
          </p:nvSpPr>
          <p:spPr>
            <a:xfrm>
              <a:off x="7298" y="3279"/>
              <a:ext cx="382" cy="965"/>
            </a:xfrm>
            <a:custGeom>
              <a:avLst/>
              <a:gdLst/>
              <a:ahLst/>
              <a:cxnLst/>
              <a:rect l="l" t="t" r="r" b="b"/>
              <a:pathLst>
                <a:path w="191" h="480" extrusionOk="0">
                  <a:moveTo>
                    <a:pt x="16" y="379"/>
                  </a:moveTo>
                  <a:cubicBezTo>
                    <a:pt x="0" y="318"/>
                    <a:pt x="1" y="253"/>
                    <a:pt x="7" y="190"/>
                  </a:cubicBezTo>
                  <a:cubicBezTo>
                    <a:pt x="12" y="127"/>
                    <a:pt x="22" y="64"/>
                    <a:pt x="23" y="0"/>
                  </a:cubicBezTo>
                  <a:cubicBezTo>
                    <a:pt x="105" y="58"/>
                    <a:pt x="164" y="156"/>
                    <a:pt x="182" y="265"/>
                  </a:cubicBezTo>
                  <a:cubicBezTo>
                    <a:pt x="191" y="319"/>
                    <a:pt x="190" y="375"/>
                    <a:pt x="188" y="431"/>
                  </a:cubicBezTo>
                  <a:cubicBezTo>
                    <a:pt x="188" y="442"/>
                    <a:pt x="187" y="454"/>
                    <a:pt x="181" y="463"/>
                  </a:cubicBezTo>
                  <a:cubicBezTo>
                    <a:pt x="176" y="469"/>
                    <a:pt x="168" y="472"/>
                    <a:pt x="161" y="474"/>
                  </a:cubicBezTo>
                  <a:cubicBezTo>
                    <a:pt x="144" y="479"/>
                    <a:pt x="126" y="480"/>
                    <a:pt x="109" y="476"/>
                  </a:cubicBezTo>
                  <a:cubicBezTo>
                    <a:pt x="90" y="472"/>
                    <a:pt x="57" y="463"/>
                    <a:pt x="43" y="445"/>
                  </a:cubicBezTo>
                  <a:cubicBezTo>
                    <a:pt x="30" y="429"/>
                    <a:pt x="22" y="399"/>
                    <a:pt x="16" y="379"/>
                  </a:cubicBezTo>
                  <a:close/>
                </a:path>
              </a:pathLst>
            </a:custGeom>
            <a:solidFill>
              <a:srgbClr val="FBBA1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60"/>
            <p:cNvSpPr/>
            <p:nvPr/>
          </p:nvSpPr>
          <p:spPr>
            <a:xfrm>
              <a:off x="7396" y="3406"/>
              <a:ext cx="166" cy="842"/>
            </a:xfrm>
            <a:custGeom>
              <a:avLst/>
              <a:gdLst/>
              <a:ahLst/>
              <a:cxnLst/>
              <a:rect l="l" t="t" r="r" b="b"/>
              <a:pathLst>
                <a:path w="83" h="419" extrusionOk="0">
                  <a:moveTo>
                    <a:pt x="0" y="0"/>
                  </a:moveTo>
                  <a:cubicBezTo>
                    <a:pt x="16" y="33"/>
                    <a:pt x="28" y="66"/>
                    <a:pt x="39" y="100"/>
                  </a:cubicBezTo>
                  <a:cubicBezTo>
                    <a:pt x="42" y="109"/>
                    <a:pt x="44" y="118"/>
                    <a:pt x="47" y="126"/>
                  </a:cubicBezTo>
                  <a:cubicBezTo>
                    <a:pt x="54" y="152"/>
                    <a:pt x="54" y="152"/>
                    <a:pt x="54" y="152"/>
                  </a:cubicBezTo>
                  <a:cubicBezTo>
                    <a:pt x="56" y="161"/>
                    <a:pt x="58" y="170"/>
                    <a:pt x="60" y="178"/>
                  </a:cubicBezTo>
                  <a:cubicBezTo>
                    <a:pt x="65" y="205"/>
                    <a:pt x="65" y="205"/>
                    <a:pt x="65" y="205"/>
                  </a:cubicBezTo>
                  <a:cubicBezTo>
                    <a:pt x="70" y="231"/>
                    <a:pt x="70" y="231"/>
                    <a:pt x="70" y="231"/>
                  </a:cubicBezTo>
                  <a:cubicBezTo>
                    <a:pt x="71" y="240"/>
                    <a:pt x="73" y="249"/>
                    <a:pt x="74" y="258"/>
                  </a:cubicBezTo>
                  <a:cubicBezTo>
                    <a:pt x="77" y="285"/>
                    <a:pt x="77" y="285"/>
                    <a:pt x="77" y="285"/>
                  </a:cubicBezTo>
                  <a:cubicBezTo>
                    <a:pt x="78" y="294"/>
                    <a:pt x="79" y="303"/>
                    <a:pt x="79" y="311"/>
                  </a:cubicBezTo>
                  <a:cubicBezTo>
                    <a:pt x="82" y="347"/>
                    <a:pt x="83" y="383"/>
                    <a:pt x="80" y="419"/>
                  </a:cubicBezTo>
                  <a:cubicBezTo>
                    <a:pt x="76" y="383"/>
                    <a:pt x="72" y="348"/>
                    <a:pt x="67" y="313"/>
                  </a:cubicBezTo>
                  <a:cubicBezTo>
                    <a:pt x="66" y="304"/>
                    <a:pt x="64" y="295"/>
                    <a:pt x="63" y="286"/>
                  </a:cubicBezTo>
                  <a:cubicBezTo>
                    <a:pt x="59" y="260"/>
                    <a:pt x="59" y="260"/>
                    <a:pt x="59" y="260"/>
                  </a:cubicBezTo>
                  <a:cubicBezTo>
                    <a:pt x="54" y="234"/>
                    <a:pt x="54" y="234"/>
                    <a:pt x="54" y="234"/>
                  </a:cubicBezTo>
                  <a:cubicBezTo>
                    <a:pt x="50" y="208"/>
                    <a:pt x="50" y="208"/>
                    <a:pt x="50" y="208"/>
                  </a:cubicBezTo>
                  <a:cubicBezTo>
                    <a:pt x="45" y="182"/>
                    <a:pt x="45" y="182"/>
                    <a:pt x="45" y="182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1" y="121"/>
                    <a:pt x="29" y="112"/>
                    <a:pt x="27" y="104"/>
                  </a:cubicBezTo>
                  <a:cubicBezTo>
                    <a:pt x="19" y="69"/>
                    <a:pt x="9" y="35"/>
                    <a:pt x="0" y="0"/>
                  </a:cubicBezTo>
                  <a:close/>
                </a:path>
              </a:pathLst>
            </a:custGeom>
            <a:solidFill>
              <a:srgbClr val="FDCA5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60"/>
            <p:cNvSpPr/>
            <p:nvPr/>
          </p:nvSpPr>
          <p:spPr>
            <a:xfrm>
              <a:off x="7308" y="3458"/>
              <a:ext cx="232" cy="237"/>
            </a:xfrm>
            <a:custGeom>
              <a:avLst/>
              <a:gdLst/>
              <a:ahLst/>
              <a:cxnLst/>
              <a:rect l="l" t="t" r="r" b="b"/>
              <a:pathLst>
                <a:path w="116" h="118" extrusionOk="0">
                  <a:moveTo>
                    <a:pt x="72" y="2"/>
                  </a:moveTo>
                  <a:cubicBezTo>
                    <a:pt x="68" y="4"/>
                    <a:pt x="65" y="9"/>
                    <a:pt x="64" y="14"/>
                  </a:cubicBezTo>
                  <a:cubicBezTo>
                    <a:pt x="63" y="17"/>
                    <a:pt x="63" y="21"/>
                    <a:pt x="60" y="23"/>
                  </a:cubicBezTo>
                  <a:cubicBezTo>
                    <a:pt x="55" y="26"/>
                    <a:pt x="50" y="21"/>
                    <a:pt x="45" y="21"/>
                  </a:cubicBezTo>
                  <a:cubicBezTo>
                    <a:pt x="40" y="21"/>
                    <a:pt x="37" y="25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2" y="32"/>
                    <a:pt x="31" y="36"/>
                    <a:pt x="30" y="40"/>
                  </a:cubicBezTo>
                  <a:cubicBezTo>
                    <a:pt x="28" y="42"/>
                    <a:pt x="26" y="45"/>
                    <a:pt x="24" y="46"/>
                  </a:cubicBezTo>
                  <a:cubicBezTo>
                    <a:pt x="21" y="46"/>
                    <a:pt x="19" y="45"/>
                    <a:pt x="16" y="45"/>
                  </a:cubicBezTo>
                  <a:cubicBezTo>
                    <a:pt x="2" y="43"/>
                    <a:pt x="0" y="57"/>
                    <a:pt x="2" y="68"/>
                  </a:cubicBezTo>
                  <a:cubicBezTo>
                    <a:pt x="6" y="97"/>
                    <a:pt x="33" y="118"/>
                    <a:pt x="62" y="117"/>
                  </a:cubicBezTo>
                  <a:cubicBezTo>
                    <a:pt x="82" y="116"/>
                    <a:pt x="100" y="104"/>
                    <a:pt x="109" y="86"/>
                  </a:cubicBezTo>
                  <a:cubicBezTo>
                    <a:pt x="116" y="72"/>
                    <a:pt x="116" y="57"/>
                    <a:pt x="111" y="42"/>
                  </a:cubicBezTo>
                  <a:cubicBezTo>
                    <a:pt x="109" y="32"/>
                    <a:pt x="101" y="24"/>
                    <a:pt x="96" y="16"/>
                  </a:cubicBezTo>
                  <a:cubicBezTo>
                    <a:pt x="93" y="12"/>
                    <a:pt x="91" y="8"/>
                    <a:pt x="88" y="5"/>
                  </a:cubicBezTo>
                  <a:cubicBezTo>
                    <a:pt x="84" y="2"/>
                    <a:pt x="80" y="0"/>
                    <a:pt x="76" y="1"/>
                  </a:cubicBezTo>
                  <a:cubicBezTo>
                    <a:pt x="74" y="1"/>
                    <a:pt x="73" y="1"/>
                    <a:pt x="72" y="2"/>
                  </a:cubicBezTo>
                  <a:close/>
                </a:path>
              </a:pathLst>
            </a:custGeom>
            <a:solidFill>
              <a:srgbClr val="3B7AB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60"/>
            <p:cNvSpPr/>
            <p:nvPr/>
          </p:nvSpPr>
          <p:spPr>
            <a:xfrm>
              <a:off x="7278" y="3464"/>
              <a:ext cx="366" cy="374"/>
            </a:xfrm>
            <a:custGeom>
              <a:avLst/>
              <a:gdLst/>
              <a:ahLst/>
              <a:cxnLst/>
              <a:rect l="l" t="t" r="r" b="b"/>
              <a:pathLst>
                <a:path w="183" h="186" extrusionOk="0">
                  <a:moveTo>
                    <a:pt x="114" y="2"/>
                  </a:moveTo>
                  <a:cubicBezTo>
                    <a:pt x="107" y="6"/>
                    <a:pt x="103" y="14"/>
                    <a:pt x="102" y="20"/>
                  </a:cubicBezTo>
                  <a:cubicBezTo>
                    <a:pt x="101" y="26"/>
                    <a:pt x="100" y="33"/>
                    <a:pt x="95" y="36"/>
                  </a:cubicBezTo>
                  <a:cubicBezTo>
                    <a:pt x="88" y="39"/>
                    <a:pt x="80" y="33"/>
                    <a:pt x="72" y="33"/>
                  </a:cubicBezTo>
                  <a:cubicBezTo>
                    <a:pt x="64" y="33"/>
                    <a:pt x="58" y="38"/>
                    <a:pt x="55" y="45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2" y="50"/>
                    <a:pt x="50" y="56"/>
                    <a:pt x="47" y="62"/>
                  </a:cubicBezTo>
                  <a:cubicBezTo>
                    <a:pt x="45" y="66"/>
                    <a:pt x="42" y="70"/>
                    <a:pt x="38" y="71"/>
                  </a:cubicBezTo>
                  <a:cubicBezTo>
                    <a:pt x="34" y="72"/>
                    <a:pt x="30" y="71"/>
                    <a:pt x="26" y="70"/>
                  </a:cubicBezTo>
                  <a:cubicBezTo>
                    <a:pt x="4" y="67"/>
                    <a:pt x="0" y="89"/>
                    <a:pt x="3" y="106"/>
                  </a:cubicBezTo>
                  <a:cubicBezTo>
                    <a:pt x="10" y="152"/>
                    <a:pt x="53" y="186"/>
                    <a:pt x="99" y="184"/>
                  </a:cubicBezTo>
                  <a:cubicBezTo>
                    <a:pt x="130" y="183"/>
                    <a:pt x="158" y="163"/>
                    <a:pt x="172" y="135"/>
                  </a:cubicBezTo>
                  <a:cubicBezTo>
                    <a:pt x="183" y="113"/>
                    <a:pt x="183" y="89"/>
                    <a:pt x="177" y="66"/>
                  </a:cubicBezTo>
                  <a:cubicBezTo>
                    <a:pt x="172" y="50"/>
                    <a:pt x="161" y="37"/>
                    <a:pt x="152" y="24"/>
                  </a:cubicBezTo>
                  <a:cubicBezTo>
                    <a:pt x="148" y="18"/>
                    <a:pt x="144" y="12"/>
                    <a:pt x="139" y="7"/>
                  </a:cubicBezTo>
                  <a:cubicBezTo>
                    <a:pt x="134" y="3"/>
                    <a:pt x="127" y="0"/>
                    <a:pt x="120" y="0"/>
                  </a:cubicBezTo>
                  <a:cubicBezTo>
                    <a:pt x="118" y="0"/>
                    <a:pt x="115" y="1"/>
                    <a:pt x="114" y="2"/>
                  </a:cubicBezTo>
                  <a:close/>
                </a:path>
              </a:pathLst>
            </a:custGeom>
            <a:solidFill>
              <a:srgbClr val="2C62A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60"/>
            <p:cNvSpPr/>
            <p:nvPr/>
          </p:nvSpPr>
          <p:spPr>
            <a:xfrm>
              <a:off x="7390" y="3952"/>
              <a:ext cx="78" cy="298"/>
            </a:xfrm>
            <a:custGeom>
              <a:avLst/>
              <a:gdLst/>
              <a:ahLst/>
              <a:cxnLst/>
              <a:rect l="l" t="t" r="r" b="b"/>
              <a:pathLst>
                <a:path w="39" h="148" extrusionOk="0">
                  <a:moveTo>
                    <a:pt x="0" y="0"/>
                  </a:moveTo>
                  <a:cubicBezTo>
                    <a:pt x="22" y="47"/>
                    <a:pt x="35" y="97"/>
                    <a:pt x="39" y="148"/>
                  </a:cubicBezTo>
                </a:path>
              </a:pathLst>
            </a:custGeom>
            <a:noFill/>
            <a:ln w="47625" cap="rnd" cmpd="sng">
              <a:solidFill>
                <a:srgbClr val="2C62A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60"/>
            <p:cNvSpPr/>
            <p:nvPr/>
          </p:nvSpPr>
          <p:spPr>
            <a:xfrm>
              <a:off x="7204" y="3685"/>
              <a:ext cx="194" cy="197"/>
            </a:xfrm>
            <a:custGeom>
              <a:avLst/>
              <a:gdLst/>
              <a:ahLst/>
              <a:cxnLst/>
              <a:rect l="l" t="t" r="r" b="b"/>
              <a:pathLst>
                <a:path w="97" h="98" extrusionOk="0">
                  <a:moveTo>
                    <a:pt x="67" y="1"/>
                  </a:moveTo>
                  <a:cubicBezTo>
                    <a:pt x="63" y="2"/>
                    <a:pt x="60" y="6"/>
                    <a:pt x="59" y="10"/>
                  </a:cubicBezTo>
                  <a:cubicBezTo>
                    <a:pt x="58" y="12"/>
                    <a:pt x="57" y="16"/>
                    <a:pt x="54" y="17"/>
                  </a:cubicBezTo>
                  <a:cubicBezTo>
                    <a:pt x="50" y="19"/>
                    <a:pt x="46" y="14"/>
                    <a:pt x="42" y="14"/>
                  </a:cubicBezTo>
                  <a:cubicBezTo>
                    <a:pt x="38" y="13"/>
                    <a:pt x="34" y="16"/>
                    <a:pt x="32" y="19"/>
                  </a:cubicBezTo>
                  <a:cubicBezTo>
                    <a:pt x="32" y="19"/>
                    <a:pt x="32" y="19"/>
                    <a:pt x="32" y="19"/>
                  </a:cubicBezTo>
                  <a:cubicBezTo>
                    <a:pt x="30" y="22"/>
                    <a:pt x="28" y="25"/>
                    <a:pt x="27" y="27"/>
                  </a:cubicBezTo>
                  <a:cubicBezTo>
                    <a:pt x="25" y="29"/>
                    <a:pt x="23" y="31"/>
                    <a:pt x="21" y="32"/>
                  </a:cubicBezTo>
                  <a:cubicBezTo>
                    <a:pt x="19" y="32"/>
                    <a:pt x="17" y="31"/>
                    <a:pt x="15" y="30"/>
                  </a:cubicBezTo>
                  <a:cubicBezTo>
                    <a:pt x="3" y="27"/>
                    <a:pt x="0" y="38"/>
                    <a:pt x="0" y="48"/>
                  </a:cubicBezTo>
                  <a:cubicBezTo>
                    <a:pt x="0" y="73"/>
                    <a:pt x="20" y="94"/>
                    <a:pt x="45" y="96"/>
                  </a:cubicBezTo>
                  <a:cubicBezTo>
                    <a:pt x="62" y="98"/>
                    <a:pt x="78" y="90"/>
                    <a:pt x="88" y="76"/>
                  </a:cubicBezTo>
                  <a:cubicBezTo>
                    <a:pt x="95" y="65"/>
                    <a:pt x="97" y="52"/>
                    <a:pt x="95" y="39"/>
                  </a:cubicBezTo>
                  <a:cubicBezTo>
                    <a:pt x="94" y="31"/>
                    <a:pt x="89" y="23"/>
                    <a:pt x="85" y="15"/>
                  </a:cubicBezTo>
                  <a:cubicBezTo>
                    <a:pt x="84" y="12"/>
                    <a:pt x="82" y="8"/>
                    <a:pt x="80" y="5"/>
                  </a:cubicBezTo>
                  <a:cubicBezTo>
                    <a:pt x="77" y="3"/>
                    <a:pt x="74" y="0"/>
                    <a:pt x="70" y="0"/>
                  </a:cubicBezTo>
                  <a:cubicBezTo>
                    <a:pt x="69" y="0"/>
                    <a:pt x="68" y="0"/>
                    <a:pt x="67" y="1"/>
                  </a:cubicBezTo>
                  <a:close/>
                </a:path>
              </a:pathLst>
            </a:custGeom>
            <a:solidFill>
              <a:srgbClr val="EC627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60"/>
            <p:cNvSpPr/>
            <p:nvPr/>
          </p:nvSpPr>
          <p:spPr>
            <a:xfrm>
              <a:off x="7170" y="3697"/>
              <a:ext cx="308" cy="310"/>
            </a:xfrm>
            <a:custGeom>
              <a:avLst/>
              <a:gdLst/>
              <a:ahLst/>
              <a:cxnLst/>
              <a:rect l="l" t="t" r="r" b="b"/>
              <a:pathLst>
                <a:path w="154" h="154" extrusionOk="0">
                  <a:moveTo>
                    <a:pt x="106" y="1"/>
                  </a:moveTo>
                  <a:cubicBezTo>
                    <a:pt x="100" y="3"/>
                    <a:pt x="96" y="9"/>
                    <a:pt x="94" y="15"/>
                  </a:cubicBezTo>
                  <a:cubicBezTo>
                    <a:pt x="92" y="19"/>
                    <a:pt x="91" y="25"/>
                    <a:pt x="86" y="26"/>
                  </a:cubicBezTo>
                  <a:cubicBezTo>
                    <a:pt x="80" y="29"/>
                    <a:pt x="74" y="22"/>
                    <a:pt x="67" y="21"/>
                  </a:cubicBezTo>
                  <a:cubicBezTo>
                    <a:pt x="60" y="20"/>
                    <a:pt x="55" y="24"/>
                    <a:pt x="51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48" y="33"/>
                    <a:pt x="46" y="38"/>
                    <a:pt x="43" y="43"/>
                  </a:cubicBezTo>
                  <a:cubicBezTo>
                    <a:pt x="40" y="46"/>
                    <a:pt x="37" y="49"/>
                    <a:pt x="34" y="50"/>
                  </a:cubicBezTo>
                  <a:cubicBezTo>
                    <a:pt x="30" y="50"/>
                    <a:pt x="27" y="48"/>
                    <a:pt x="24" y="47"/>
                  </a:cubicBezTo>
                  <a:cubicBezTo>
                    <a:pt x="6" y="42"/>
                    <a:pt x="0" y="60"/>
                    <a:pt x="0" y="75"/>
                  </a:cubicBezTo>
                  <a:cubicBezTo>
                    <a:pt x="1" y="114"/>
                    <a:pt x="33" y="148"/>
                    <a:pt x="72" y="152"/>
                  </a:cubicBezTo>
                  <a:cubicBezTo>
                    <a:pt x="98" y="154"/>
                    <a:pt x="124" y="141"/>
                    <a:pt x="139" y="119"/>
                  </a:cubicBezTo>
                  <a:cubicBezTo>
                    <a:pt x="151" y="102"/>
                    <a:pt x="154" y="82"/>
                    <a:pt x="151" y="62"/>
                  </a:cubicBezTo>
                  <a:cubicBezTo>
                    <a:pt x="149" y="48"/>
                    <a:pt x="141" y="36"/>
                    <a:pt x="135" y="23"/>
                  </a:cubicBezTo>
                  <a:cubicBezTo>
                    <a:pt x="133" y="18"/>
                    <a:pt x="130" y="12"/>
                    <a:pt x="126" y="8"/>
                  </a:cubicBezTo>
                  <a:cubicBezTo>
                    <a:pt x="123" y="4"/>
                    <a:pt x="117" y="0"/>
                    <a:pt x="111" y="0"/>
                  </a:cubicBezTo>
                  <a:cubicBezTo>
                    <a:pt x="109" y="0"/>
                    <a:pt x="108" y="0"/>
                    <a:pt x="106" y="1"/>
                  </a:cubicBezTo>
                  <a:close/>
                </a:path>
              </a:pathLst>
            </a:custGeom>
            <a:solidFill>
              <a:srgbClr val="E7384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Contents slide layout">
  <p:cSld name="8_Contents slide layout">
    <p:bg>
      <p:bgPr>
        <a:solidFill>
          <a:schemeClr val="lt1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6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5154357"/>
            <a:ext cx="12192000" cy="1703644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61"/>
          <p:cNvSpPr txBox="1">
            <a:spLocks noGrp="1"/>
          </p:cNvSpPr>
          <p:nvPr>
            <p:ph type="body" idx="1"/>
          </p:nvPr>
        </p:nvSpPr>
        <p:spPr>
          <a:xfrm>
            <a:off x="792204" y="600247"/>
            <a:ext cx="6290420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401E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E7401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35" name="Google Shape;35;p61"/>
          <p:cNvGrpSpPr/>
          <p:nvPr/>
        </p:nvGrpSpPr>
        <p:grpSpPr>
          <a:xfrm>
            <a:off x="1" y="0"/>
            <a:ext cx="12192000" cy="294951"/>
            <a:chOff x="-849313" y="-698500"/>
            <a:chExt cx="14414501" cy="338137"/>
          </a:xfrm>
        </p:grpSpPr>
        <p:sp>
          <p:nvSpPr>
            <p:cNvPr id="36" name="Google Shape;36;p61"/>
            <p:cNvSpPr/>
            <p:nvPr/>
          </p:nvSpPr>
          <p:spPr>
            <a:xfrm>
              <a:off x="602615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61"/>
            <p:cNvSpPr/>
            <p:nvPr/>
          </p:nvSpPr>
          <p:spPr>
            <a:xfrm>
              <a:off x="565150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61"/>
            <p:cNvSpPr/>
            <p:nvPr/>
          </p:nvSpPr>
          <p:spPr>
            <a:xfrm>
              <a:off x="5275262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61"/>
            <p:cNvSpPr/>
            <p:nvPr/>
          </p:nvSpPr>
          <p:spPr>
            <a:xfrm>
              <a:off x="4900612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61"/>
            <p:cNvSpPr/>
            <p:nvPr/>
          </p:nvSpPr>
          <p:spPr>
            <a:xfrm>
              <a:off x="4524375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61"/>
            <p:cNvSpPr/>
            <p:nvPr/>
          </p:nvSpPr>
          <p:spPr>
            <a:xfrm>
              <a:off x="414972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61"/>
            <p:cNvSpPr/>
            <p:nvPr/>
          </p:nvSpPr>
          <p:spPr>
            <a:xfrm>
              <a:off x="377507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61"/>
            <p:cNvSpPr/>
            <p:nvPr/>
          </p:nvSpPr>
          <p:spPr>
            <a:xfrm>
              <a:off x="3398837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61"/>
            <p:cNvSpPr/>
            <p:nvPr/>
          </p:nvSpPr>
          <p:spPr>
            <a:xfrm>
              <a:off x="3024187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61"/>
            <p:cNvSpPr/>
            <p:nvPr/>
          </p:nvSpPr>
          <p:spPr>
            <a:xfrm>
              <a:off x="2647950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61"/>
            <p:cNvSpPr/>
            <p:nvPr/>
          </p:nvSpPr>
          <p:spPr>
            <a:xfrm>
              <a:off x="227330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61"/>
            <p:cNvSpPr/>
            <p:nvPr/>
          </p:nvSpPr>
          <p:spPr>
            <a:xfrm>
              <a:off x="189865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61"/>
            <p:cNvSpPr/>
            <p:nvPr/>
          </p:nvSpPr>
          <p:spPr>
            <a:xfrm>
              <a:off x="1522412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61"/>
            <p:cNvSpPr/>
            <p:nvPr/>
          </p:nvSpPr>
          <p:spPr>
            <a:xfrm>
              <a:off x="1147762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61"/>
            <p:cNvSpPr/>
            <p:nvPr/>
          </p:nvSpPr>
          <p:spPr>
            <a:xfrm>
              <a:off x="771525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61"/>
            <p:cNvSpPr/>
            <p:nvPr/>
          </p:nvSpPr>
          <p:spPr>
            <a:xfrm>
              <a:off x="39687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61"/>
            <p:cNvSpPr/>
            <p:nvPr/>
          </p:nvSpPr>
          <p:spPr>
            <a:xfrm>
              <a:off x="20637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61"/>
            <p:cNvSpPr/>
            <p:nvPr/>
          </p:nvSpPr>
          <p:spPr>
            <a:xfrm>
              <a:off x="-354013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61"/>
            <p:cNvSpPr/>
            <p:nvPr/>
          </p:nvSpPr>
          <p:spPr>
            <a:xfrm>
              <a:off x="-728663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61"/>
            <p:cNvSpPr/>
            <p:nvPr/>
          </p:nvSpPr>
          <p:spPr>
            <a:xfrm>
              <a:off x="-849313" y="-698500"/>
              <a:ext cx="120650" cy="214312"/>
            </a:xfrm>
            <a:custGeom>
              <a:avLst/>
              <a:gdLst/>
              <a:ahLst/>
              <a:cxnLst/>
              <a:rect l="l" t="t" r="r" b="b"/>
              <a:pathLst>
                <a:path w="76" h="135" extrusionOk="0">
                  <a:moveTo>
                    <a:pt x="76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17" y="105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61"/>
            <p:cNvSpPr/>
            <p:nvPr/>
          </p:nvSpPr>
          <p:spPr>
            <a:xfrm>
              <a:off x="13531850" y="-698500"/>
              <a:ext cx="33338" cy="53975"/>
            </a:xfrm>
            <a:custGeom>
              <a:avLst/>
              <a:gdLst/>
              <a:ahLst/>
              <a:cxnLst/>
              <a:rect l="l" t="t" r="r" b="b"/>
              <a:pathLst>
                <a:path w="21" h="34" extrusionOk="0">
                  <a:moveTo>
                    <a:pt x="0" y="0"/>
                  </a:moveTo>
                  <a:lnTo>
                    <a:pt x="21" y="34"/>
                  </a:lnTo>
                  <a:lnTo>
                    <a:pt x="2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61"/>
            <p:cNvSpPr/>
            <p:nvPr/>
          </p:nvSpPr>
          <p:spPr>
            <a:xfrm>
              <a:off x="1315720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61"/>
            <p:cNvSpPr/>
            <p:nvPr/>
          </p:nvSpPr>
          <p:spPr>
            <a:xfrm>
              <a:off x="12780963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61"/>
            <p:cNvSpPr/>
            <p:nvPr/>
          </p:nvSpPr>
          <p:spPr>
            <a:xfrm>
              <a:off x="12406313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61"/>
            <p:cNvSpPr/>
            <p:nvPr/>
          </p:nvSpPr>
          <p:spPr>
            <a:xfrm>
              <a:off x="12030075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61"/>
            <p:cNvSpPr/>
            <p:nvPr/>
          </p:nvSpPr>
          <p:spPr>
            <a:xfrm>
              <a:off x="1165542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61"/>
            <p:cNvSpPr/>
            <p:nvPr/>
          </p:nvSpPr>
          <p:spPr>
            <a:xfrm>
              <a:off x="1128077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61"/>
            <p:cNvSpPr/>
            <p:nvPr/>
          </p:nvSpPr>
          <p:spPr>
            <a:xfrm>
              <a:off x="10904538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61"/>
            <p:cNvSpPr/>
            <p:nvPr/>
          </p:nvSpPr>
          <p:spPr>
            <a:xfrm>
              <a:off x="10529888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61"/>
            <p:cNvSpPr/>
            <p:nvPr/>
          </p:nvSpPr>
          <p:spPr>
            <a:xfrm>
              <a:off x="10153650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61"/>
            <p:cNvSpPr/>
            <p:nvPr/>
          </p:nvSpPr>
          <p:spPr>
            <a:xfrm>
              <a:off x="977900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61"/>
            <p:cNvSpPr/>
            <p:nvPr/>
          </p:nvSpPr>
          <p:spPr>
            <a:xfrm>
              <a:off x="940435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61"/>
            <p:cNvSpPr/>
            <p:nvPr/>
          </p:nvSpPr>
          <p:spPr>
            <a:xfrm>
              <a:off x="9028113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61"/>
            <p:cNvSpPr/>
            <p:nvPr/>
          </p:nvSpPr>
          <p:spPr>
            <a:xfrm>
              <a:off x="8653463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61"/>
            <p:cNvSpPr/>
            <p:nvPr/>
          </p:nvSpPr>
          <p:spPr>
            <a:xfrm>
              <a:off x="8277225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61"/>
            <p:cNvSpPr/>
            <p:nvPr/>
          </p:nvSpPr>
          <p:spPr>
            <a:xfrm>
              <a:off x="790257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61"/>
            <p:cNvSpPr/>
            <p:nvPr/>
          </p:nvSpPr>
          <p:spPr>
            <a:xfrm>
              <a:off x="752792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61"/>
            <p:cNvSpPr/>
            <p:nvPr/>
          </p:nvSpPr>
          <p:spPr>
            <a:xfrm>
              <a:off x="7151688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61"/>
            <p:cNvSpPr/>
            <p:nvPr/>
          </p:nvSpPr>
          <p:spPr>
            <a:xfrm>
              <a:off x="6777038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61"/>
            <p:cNvSpPr/>
            <p:nvPr/>
          </p:nvSpPr>
          <p:spPr>
            <a:xfrm>
              <a:off x="6400800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 slide layout">
  <p:cSld name="Contents slide layou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62"/>
          <p:cNvSpPr txBox="1">
            <a:spLocks noGrp="1"/>
          </p:cNvSpPr>
          <p:nvPr>
            <p:ph type="body" idx="1"/>
          </p:nvPr>
        </p:nvSpPr>
        <p:spPr>
          <a:xfrm>
            <a:off x="727950" y="245651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3E86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1D3E8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78" name="Google Shape;78;p62"/>
          <p:cNvGrpSpPr/>
          <p:nvPr/>
        </p:nvGrpSpPr>
        <p:grpSpPr>
          <a:xfrm>
            <a:off x="-36513" y="11113"/>
            <a:ext cx="12228513" cy="827087"/>
            <a:chOff x="-36513" y="11113"/>
            <a:chExt cx="13176251" cy="860425"/>
          </a:xfrm>
        </p:grpSpPr>
        <p:grpSp>
          <p:nvGrpSpPr>
            <p:cNvPr id="79" name="Google Shape;79;p62"/>
            <p:cNvGrpSpPr/>
            <p:nvPr/>
          </p:nvGrpSpPr>
          <p:grpSpPr>
            <a:xfrm>
              <a:off x="-36513" y="11113"/>
              <a:ext cx="3859213" cy="860425"/>
              <a:chOff x="-36513" y="11113"/>
              <a:chExt cx="3859213" cy="860425"/>
            </a:xfrm>
          </p:grpSpPr>
          <p:sp>
            <p:nvSpPr>
              <p:cNvPr id="80" name="Google Shape;80;p62"/>
              <p:cNvSpPr/>
              <p:nvPr/>
            </p:nvSpPr>
            <p:spPr>
              <a:xfrm>
                <a:off x="3538537" y="17463"/>
                <a:ext cx="284163" cy="322263"/>
              </a:xfrm>
              <a:custGeom>
                <a:avLst/>
                <a:gdLst/>
                <a:ahLst/>
                <a:cxnLst/>
                <a:rect l="l" t="t" r="r" b="b"/>
                <a:pathLst>
                  <a:path w="179" h="203" extrusionOk="0">
                    <a:moveTo>
                      <a:pt x="0" y="94"/>
                    </a:moveTo>
                    <a:lnTo>
                      <a:pt x="179" y="0"/>
                    </a:lnTo>
                    <a:lnTo>
                      <a:pt x="170" y="203"/>
                    </a:lnTo>
                    <a:lnTo>
                      <a:pt x="0" y="94"/>
                    </a:lnTo>
                    <a:close/>
                  </a:path>
                </a:pathLst>
              </a:custGeom>
              <a:solidFill>
                <a:srgbClr val="C8151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81;p62"/>
              <p:cNvSpPr/>
              <p:nvPr/>
            </p:nvSpPr>
            <p:spPr>
              <a:xfrm>
                <a:off x="1771650" y="565150"/>
                <a:ext cx="319088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84" extrusionOk="0">
                    <a:moveTo>
                      <a:pt x="0" y="20"/>
                    </a:moveTo>
                    <a:lnTo>
                      <a:pt x="201" y="0"/>
                    </a:lnTo>
                    <a:lnTo>
                      <a:pt x="117" y="184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1D3E8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82;p62"/>
              <p:cNvSpPr/>
              <p:nvPr/>
            </p:nvSpPr>
            <p:spPr>
              <a:xfrm>
                <a:off x="2235200" y="485775"/>
                <a:ext cx="314325" cy="306388"/>
              </a:xfrm>
              <a:custGeom>
                <a:avLst/>
                <a:gdLst/>
                <a:ahLst/>
                <a:cxnLst/>
                <a:rect l="l" t="t" r="r" b="b"/>
                <a:pathLst>
                  <a:path w="198" h="193" extrusionOk="0">
                    <a:moveTo>
                      <a:pt x="0" y="37"/>
                    </a:moveTo>
                    <a:lnTo>
                      <a:pt x="198" y="0"/>
                    </a:lnTo>
                    <a:lnTo>
                      <a:pt x="131" y="193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C8151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83;p62"/>
              <p:cNvSpPr/>
              <p:nvPr/>
            </p:nvSpPr>
            <p:spPr>
              <a:xfrm>
                <a:off x="2690812" y="374650"/>
                <a:ext cx="307975" cy="312738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97" extrusionOk="0">
                    <a:moveTo>
                      <a:pt x="0" y="50"/>
                    </a:moveTo>
                    <a:lnTo>
                      <a:pt x="194" y="0"/>
                    </a:lnTo>
                    <a:lnTo>
                      <a:pt x="138" y="197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FFD80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84;p62"/>
              <p:cNvSpPr/>
              <p:nvPr/>
            </p:nvSpPr>
            <p:spPr>
              <a:xfrm>
                <a:off x="3130550" y="215900"/>
                <a:ext cx="301625" cy="319088"/>
              </a:xfrm>
              <a:custGeom>
                <a:avLst/>
                <a:gdLst/>
                <a:ahLst/>
                <a:cxnLst/>
                <a:rect l="l" t="t" r="r" b="b"/>
                <a:pathLst>
                  <a:path w="190" h="201" extrusionOk="0">
                    <a:moveTo>
                      <a:pt x="0" y="72"/>
                    </a:moveTo>
                    <a:lnTo>
                      <a:pt x="190" y="0"/>
                    </a:lnTo>
                    <a:lnTo>
                      <a:pt x="157" y="201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1D3E8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85;p62"/>
              <p:cNvSpPr/>
              <p:nvPr/>
            </p:nvSpPr>
            <p:spPr>
              <a:xfrm>
                <a:off x="-33338" y="354013"/>
                <a:ext cx="309563" cy="315913"/>
              </a:xfrm>
              <a:custGeom>
                <a:avLst/>
                <a:gdLst/>
                <a:ahLst/>
                <a:cxnLst/>
                <a:rect l="l" t="t" r="r" b="b"/>
                <a:pathLst>
                  <a:path w="195" h="199" extrusionOk="0">
                    <a:moveTo>
                      <a:pt x="195" y="59"/>
                    </a:moveTo>
                    <a:lnTo>
                      <a:pt x="0" y="0"/>
                    </a:lnTo>
                    <a:lnTo>
                      <a:pt x="41" y="199"/>
                    </a:lnTo>
                    <a:lnTo>
                      <a:pt x="195" y="59"/>
                    </a:lnTo>
                    <a:close/>
                  </a:path>
                </a:pathLst>
              </a:custGeom>
              <a:solidFill>
                <a:srgbClr val="FFD80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86;p62"/>
              <p:cNvSpPr/>
              <p:nvPr/>
            </p:nvSpPr>
            <p:spPr>
              <a:xfrm>
                <a:off x="1301750" y="590550"/>
                <a:ext cx="322263" cy="280988"/>
              </a:xfrm>
              <a:custGeom>
                <a:avLst/>
                <a:gdLst/>
                <a:ahLst/>
                <a:cxnLst/>
                <a:rect l="l" t="t" r="r" b="b"/>
                <a:pathLst>
                  <a:path w="203" h="177" extrusionOk="0">
                    <a:moveTo>
                      <a:pt x="203" y="4"/>
                    </a:moveTo>
                    <a:lnTo>
                      <a:pt x="0" y="0"/>
                    </a:lnTo>
                    <a:lnTo>
                      <a:pt x="99" y="177"/>
                    </a:lnTo>
                    <a:lnTo>
                      <a:pt x="203" y="4"/>
                    </a:lnTo>
                    <a:close/>
                  </a:path>
                </a:pathLst>
              </a:custGeom>
              <a:solidFill>
                <a:srgbClr val="FFD80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87;p62"/>
              <p:cNvSpPr/>
              <p:nvPr/>
            </p:nvSpPr>
            <p:spPr>
              <a:xfrm>
                <a:off x="841375" y="558800"/>
                <a:ext cx="319088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84" extrusionOk="0">
                    <a:moveTo>
                      <a:pt x="201" y="15"/>
                    </a:moveTo>
                    <a:lnTo>
                      <a:pt x="0" y="0"/>
                    </a:lnTo>
                    <a:lnTo>
                      <a:pt x="87" y="184"/>
                    </a:lnTo>
                    <a:lnTo>
                      <a:pt x="201" y="15"/>
                    </a:lnTo>
                    <a:close/>
                  </a:path>
                </a:pathLst>
              </a:custGeom>
              <a:solidFill>
                <a:srgbClr val="C8151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88;p62"/>
              <p:cNvSpPr/>
              <p:nvPr/>
            </p:nvSpPr>
            <p:spPr>
              <a:xfrm>
                <a:off x="388937" y="479425"/>
                <a:ext cx="315913" cy="304800"/>
              </a:xfrm>
              <a:custGeom>
                <a:avLst/>
                <a:gdLst/>
                <a:ahLst/>
                <a:cxnLst/>
                <a:rect l="l" t="t" r="r" b="b"/>
                <a:pathLst>
                  <a:path w="199" h="192" extrusionOk="0">
                    <a:moveTo>
                      <a:pt x="199" y="39"/>
                    </a:moveTo>
                    <a:lnTo>
                      <a:pt x="0" y="0"/>
                    </a:lnTo>
                    <a:lnTo>
                      <a:pt x="67" y="192"/>
                    </a:lnTo>
                    <a:lnTo>
                      <a:pt x="199" y="39"/>
                    </a:lnTo>
                    <a:close/>
                  </a:path>
                </a:pathLst>
              </a:custGeom>
              <a:solidFill>
                <a:srgbClr val="1D3E8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89;p62"/>
              <p:cNvSpPr/>
              <p:nvPr/>
            </p:nvSpPr>
            <p:spPr>
              <a:xfrm>
                <a:off x="-36513" y="11113"/>
                <a:ext cx="3859213" cy="647700"/>
              </a:xfrm>
              <a:custGeom>
                <a:avLst/>
                <a:gdLst/>
                <a:ahLst/>
                <a:cxnLst/>
                <a:rect l="l" t="t" r="r" b="b"/>
                <a:pathLst>
                  <a:path w="1125" h="187" extrusionOk="0">
                    <a:moveTo>
                      <a:pt x="0" y="97"/>
                    </a:moveTo>
                    <a:cubicBezTo>
                      <a:pt x="92" y="130"/>
                      <a:pt x="293" y="187"/>
                      <a:pt x="573" y="164"/>
                    </a:cubicBezTo>
                    <a:cubicBezTo>
                      <a:pt x="870" y="139"/>
                      <a:pt x="1053" y="44"/>
                      <a:pt x="1125" y="0"/>
                    </a:cubicBezTo>
                  </a:path>
                </a:pathLst>
              </a:custGeom>
              <a:noFill/>
              <a:ln w="12700" cap="flat" cmpd="sng">
                <a:solidFill>
                  <a:srgbClr val="2C62A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0" name="Google Shape;90;p62"/>
            <p:cNvGrpSpPr/>
            <p:nvPr/>
          </p:nvGrpSpPr>
          <p:grpSpPr>
            <a:xfrm>
              <a:off x="9280525" y="11113"/>
              <a:ext cx="3859213" cy="860425"/>
              <a:chOff x="9280525" y="11113"/>
              <a:chExt cx="3859213" cy="860425"/>
            </a:xfrm>
          </p:grpSpPr>
          <p:sp>
            <p:nvSpPr>
              <p:cNvPr id="91" name="Google Shape;91;p62"/>
              <p:cNvSpPr/>
              <p:nvPr/>
            </p:nvSpPr>
            <p:spPr>
              <a:xfrm>
                <a:off x="9280525" y="17463"/>
                <a:ext cx="284163" cy="322263"/>
              </a:xfrm>
              <a:custGeom>
                <a:avLst/>
                <a:gdLst/>
                <a:ahLst/>
                <a:cxnLst/>
                <a:rect l="l" t="t" r="r" b="b"/>
                <a:pathLst>
                  <a:path w="179" h="203" extrusionOk="0">
                    <a:moveTo>
                      <a:pt x="179" y="94"/>
                    </a:moveTo>
                    <a:lnTo>
                      <a:pt x="0" y="0"/>
                    </a:lnTo>
                    <a:lnTo>
                      <a:pt x="9" y="203"/>
                    </a:lnTo>
                    <a:lnTo>
                      <a:pt x="179" y="94"/>
                    </a:lnTo>
                    <a:close/>
                  </a:path>
                </a:pathLst>
              </a:custGeom>
              <a:solidFill>
                <a:srgbClr val="C8151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92;p62"/>
              <p:cNvSpPr/>
              <p:nvPr/>
            </p:nvSpPr>
            <p:spPr>
              <a:xfrm>
                <a:off x="11012488" y="565150"/>
                <a:ext cx="319088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84" extrusionOk="0">
                    <a:moveTo>
                      <a:pt x="201" y="20"/>
                    </a:moveTo>
                    <a:lnTo>
                      <a:pt x="0" y="0"/>
                    </a:lnTo>
                    <a:lnTo>
                      <a:pt x="85" y="184"/>
                    </a:lnTo>
                    <a:lnTo>
                      <a:pt x="201" y="20"/>
                    </a:lnTo>
                    <a:close/>
                  </a:path>
                </a:pathLst>
              </a:custGeom>
              <a:solidFill>
                <a:srgbClr val="1D3E8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p62"/>
              <p:cNvSpPr/>
              <p:nvPr/>
            </p:nvSpPr>
            <p:spPr>
              <a:xfrm>
                <a:off x="10553700" y="485775"/>
                <a:ext cx="315913" cy="306388"/>
              </a:xfrm>
              <a:custGeom>
                <a:avLst/>
                <a:gdLst/>
                <a:ahLst/>
                <a:cxnLst/>
                <a:rect l="l" t="t" r="r" b="b"/>
                <a:pathLst>
                  <a:path w="199" h="193" extrusionOk="0">
                    <a:moveTo>
                      <a:pt x="199" y="37"/>
                    </a:moveTo>
                    <a:lnTo>
                      <a:pt x="0" y="0"/>
                    </a:lnTo>
                    <a:lnTo>
                      <a:pt x="67" y="193"/>
                    </a:lnTo>
                    <a:lnTo>
                      <a:pt x="199" y="37"/>
                    </a:lnTo>
                    <a:close/>
                  </a:path>
                </a:pathLst>
              </a:custGeom>
              <a:solidFill>
                <a:srgbClr val="C8151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p62"/>
              <p:cNvSpPr/>
              <p:nvPr/>
            </p:nvSpPr>
            <p:spPr>
              <a:xfrm>
                <a:off x="10104438" y="374650"/>
                <a:ext cx="307975" cy="312738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97" extrusionOk="0">
                    <a:moveTo>
                      <a:pt x="194" y="50"/>
                    </a:moveTo>
                    <a:lnTo>
                      <a:pt x="0" y="0"/>
                    </a:lnTo>
                    <a:lnTo>
                      <a:pt x="54" y="197"/>
                    </a:lnTo>
                    <a:lnTo>
                      <a:pt x="194" y="50"/>
                    </a:lnTo>
                    <a:close/>
                  </a:path>
                </a:pathLst>
              </a:custGeom>
              <a:solidFill>
                <a:srgbClr val="FFD80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95;p62"/>
              <p:cNvSpPr/>
              <p:nvPr/>
            </p:nvSpPr>
            <p:spPr>
              <a:xfrm>
                <a:off x="9671050" y="215900"/>
                <a:ext cx="298450" cy="319088"/>
              </a:xfrm>
              <a:custGeom>
                <a:avLst/>
                <a:gdLst/>
                <a:ahLst/>
                <a:cxnLst/>
                <a:rect l="l" t="t" r="r" b="b"/>
                <a:pathLst>
                  <a:path w="188" h="201" extrusionOk="0">
                    <a:moveTo>
                      <a:pt x="188" y="72"/>
                    </a:moveTo>
                    <a:lnTo>
                      <a:pt x="0" y="0"/>
                    </a:lnTo>
                    <a:lnTo>
                      <a:pt x="33" y="201"/>
                    </a:lnTo>
                    <a:lnTo>
                      <a:pt x="188" y="72"/>
                    </a:lnTo>
                    <a:close/>
                  </a:path>
                </a:pathLst>
              </a:custGeom>
              <a:solidFill>
                <a:srgbClr val="1D3E8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96;p62"/>
              <p:cNvSpPr/>
              <p:nvPr/>
            </p:nvSpPr>
            <p:spPr>
              <a:xfrm>
                <a:off x="12828588" y="354013"/>
                <a:ext cx="307975" cy="315913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99" extrusionOk="0">
                    <a:moveTo>
                      <a:pt x="0" y="59"/>
                    </a:moveTo>
                    <a:lnTo>
                      <a:pt x="194" y="0"/>
                    </a:lnTo>
                    <a:lnTo>
                      <a:pt x="151" y="199"/>
                    </a:lnTo>
                    <a:lnTo>
                      <a:pt x="0" y="59"/>
                    </a:lnTo>
                    <a:close/>
                  </a:path>
                </a:pathLst>
              </a:custGeom>
              <a:solidFill>
                <a:srgbClr val="FBBA1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" name="Google Shape;97;p62"/>
              <p:cNvSpPr/>
              <p:nvPr/>
            </p:nvSpPr>
            <p:spPr>
              <a:xfrm>
                <a:off x="11479213" y="590550"/>
                <a:ext cx="322263" cy="280988"/>
              </a:xfrm>
              <a:custGeom>
                <a:avLst/>
                <a:gdLst/>
                <a:ahLst/>
                <a:cxnLst/>
                <a:rect l="l" t="t" r="r" b="b"/>
                <a:pathLst>
                  <a:path w="203" h="177" extrusionOk="0">
                    <a:moveTo>
                      <a:pt x="0" y="4"/>
                    </a:moveTo>
                    <a:lnTo>
                      <a:pt x="203" y="0"/>
                    </a:lnTo>
                    <a:lnTo>
                      <a:pt x="104" y="17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D80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98;p62"/>
              <p:cNvSpPr/>
              <p:nvPr/>
            </p:nvSpPr>
            <p:spPr>
              <a:xfrm>
                <a:off x="11942763" y="558800"/>
                <a:ext cx="319088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84" extrusionOk="0">
                    <a:moveTo>
                      <a:pt x="0" y="15"/>
                    </a:moveTo>
                    <a:lnTo>
                      <a:pt x="201" y="0"/>
                    </a:lnTo>
                    <a:lnTo>
                      <a:pt x="115" y="184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151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99;p62"/>
              <p:cNvSpPr/>
              <p:nvPr/>
            </p:nvSpPr>
            <p:spPr>
              <a:xfrm>
                <a:off x="12398375" y="479425"/>
                <a:ext cx="312738" cy="304800"/>
              </a:xfrm>
              <a:custGeom>
                <a:avLst/>
                <a:gdLst/>
                <a:ahLst/>
                <a:cxnLst/>
                <a:rect l="l" t="t" r="r" b="b"/>
                <a:pathLst>
                  <a:path w="197" h="192" extrusionOk="0">
                    <a:moveTo>
                      <a:pt x="0" y="39"/>
                    </a:moveTo>
                    <a:lnTo>
                      <a:pt x="197" y="0"/>
                    </a:lnTo>
                    <a:lnTo>
                      <a:pt x="132" y="192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1D3E8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Google Shape;100;p62"/>
              <p:cNvSpPr/>
              <p:nvPr/>
            </p:nvSpPr>
            <p:spPr>
              <a:xfrm>
                <a:off x="9280525" y="11113"/>
                <a:ext cx="3859213" cy="647700"/>
              </a:xfrm>
              <a:custGeom>
                <a:avLst/>
                <a:gdLst/>
                <a:ahLst/>
                <a:cxnLst/>
                <a:rect l="l" t="t" r="r" b="b"/>
                <a:pathLst>
                  <a:path w="1125" h="187" extrusionOk="0">
                    <a:moveTo>
                      <a:pt x="1125" y="97"/>
                    </a:moveTo>
                    <a:cubicBezTo>
                      <a:pt x="1033" y="130"/>
                      <a:pt x="832" y="187"/>
                      <a:pt x="552" y="164"/>
                    </a:cubicBezTo>
                    <a:cubicBezTo>
                      <a:pt x="255" y="139"/>
                      <a:pt x="72" y="44"/>
                      <a:pt x="0" y="0"/>
                    </a:cubicBezTo>
                  </a:path>
                </a:pathLst>
              </a:custGeom>
              <a:noFill/>
              <a:ln w="12700" cap="flat" cmpd="sng">
                <a:solidFill>
                  <a:srgbClr val="2C62A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01" name="Google Shape;101;p62"/>
          <p:cNvSpPr/>
          <p:nvPr/>
        </p:nvSpPr>
        <p:spPr>
          <a:xfrm>
            <a:off x="0" y="6554788"/>
            <a:ext cx="12192000" cy="303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62"/>
          <p:cNvSpPr/>
          <p:nvPr/>
        </p:nvSpPr>
        <p:spPr>
          <a:xfrm>
            <a:off x="11113" y="6554788"/>
            <a:ext cx="12168188" cy="100012"/>
          </a:xfrm>
          <a:prstGeom prst="rect">
            <a:avLst/>
          </a:prstGeom>
          <a:solidFill>
            <a:srgbClr val="FFD803"/>
          </a:solidFill>
          <a:ln w="17450" cap="flat" cmpd="sng">
            <a:solidFill>
              <a:srgbClr val="FFD80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62"/>
          <p:cNvSpPr/>
          <p:nvPr/>
        </p:nvSpPr>
        <p:spPr>
          <a:xfrm>
            <a:off x="11113" y="6656388"/>
            <a:ext cx="12168188" cy="100012"/>
          </a:xfrm>
          <a:prstGeom prst="rect">
            <a:avLst/>
          </a:prstGeom>
          <a:solidFill>
            <a:srgbClr val="1D3E86"/>
          </a:solidFill>
          <a:ln w="17450" cap="flat" cmpd="sng">
            <a:solidFill>
              <a:srgbClr val="1D3E8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62"/>
          <p:cNvSpPr/>
          <p:nvPr/>
        </p:nvSpPr>
        <p:spPr>
          <a:xfrm>
            <a:off x="11113" y="6757988"/>
            <a:ext cx="12168188" cy="100012"/>
          </a:xfrm>
          <a:prstGeom prst="rect">
            <a:avLst/>
          </a:prstGeom>
          <a:solidFill>
            <a:srgbClr val="C81517"/>
          </a:solidFill>
          <a:ln w="17450" cap="flat" cmpd="sng">
            <a:solidFill>
              <a:srgbClr val="C8151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Contents slide layout">
  <p:cSld name="18_Contents slide layou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6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4_Images &amp; Contents Layout">
  <p:cSld name="34_Images &amp; Contents Layout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64"/>
          <p:cNvSpPr>
            <a:spLocks noGrp="1"/>
          </p:cNvSpPr>
          <p:nvPr>
            <p:ph type="pic" idx="2"/>
          </p:nvPr>
        </p:nvSpPr>
        <p:spPr>
          <a:xfrm>
            <a:off x="4092000" y="0"/>
            <a:ext cx="8100000" cy="396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09" name="Google Shape;109;p64"/>
          <p:cNvSpPr>
            <a:spLocks noGrp="1"/>
          </p:cNvSpPr>
          <p:nvPr>
            <p:ph type="pic" idx="3"/>
          </p:nvPr>
        </p:nvSpPr>
        <p:spPr>
          <a:xfrm>
            <a:off x="0" y="3960000"/>
            <a:ext cx="4092000" cy="289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0" name="Google Shape;110;p64"/>
          <p:cNvSpPr/>
          <p:nvPr/>
        </p:nvSpPr>
        <p:spPr>
          <a:xfrm>
            <a:off x="4200000" y="4050000"/>
            <a:ext cx="7992000" cy="2808000"/>
          </a:xfrm>
          <a:prstGeom prst="rect">
            <a:avLst/>
          </a:pr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Contents slide layout">
  <p:cSld name="20_Contents slide layou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5"/>
          <p:cNvSpPr txBox="1">
            <a:spLocks noGrp="1"/>
          </p:cNvSpPr>
          <p:nvPr>
            <p:ph type="body" idx="1"/>
          </p:nvPr>
        </p:nvSpPr>
        <p:spPr>
          <a:xfrm>
            <a:off x="727950" y="245651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3E86"/>
              </a:buClr>
              <a:buSzPts val="4000"/>
              <a:buFont typeface="Arial"/>
              <a:buNone/>
              <a:defRPr sz="4000" b="0">
                <a:solidFill>
                  <a:srgbClr val="1D3E8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113" name="Google Shape;113;p65"/>
          <p:cNvGrpSpPr/>
          <p:nvPr/>
        </p:nvGrpSpPr>
        <p:grpSpPr>
          <a:xfrm>
            <a:off x="-36513" y="11113"/>
            <a:ext cx="12228513" cy="827087"/>
            <a:chOff x="-36513" y="11113"/>
            <a:chExt cx="13176251" cy="860425"/>
          </a:xfrm>
        </p:grpSpPr>
        <p:grpSp>
          <p:nvGrpSpPr>
            <p:cNvPr id="114" name="Google Shape;114;p65"/>
            <p:cNvGrpSpPr/>
            <p:nvPr/>
          </p:nvGrpSpPr>
          <p:grpSpPr>
            <a:xfrm>
              <a:off x="-36513" y="11113"/>
              <a:ext cx="3859213" cy="860425"/>
              <a:chOff x="-36513" y="11113"/>
              <a:chExt cx="3859213" cy="860425"/>
            </a:xfrm>
          </p:grpSpPr>
          <p:sp>
            <p:nvSpPr>
              <p:cNvPr id="115" name="Google Shape;115;p65"/>
              <p:cNvSpPr/>
              <p:nvPr/>
            </p:nvSpPr>
            <p:spPr>
              <a:xfrm>
                <a:off x="3538537" y="17463"/>
                <a:ext cx="284163" cy="322263"/>
              </a:xfrm>
              <a:custGeom>
                <a:avLst/>
                <a:gdLst/>
                <a:ahLst/>
                <a:cxnLst/>
                <a:rect l="l" t="t" r="r" b="b"/>
                <a:pathLst>
                  <a:path w="179" h="203" extrusionOk="0">
                    <a:moveTo>
                      <a:pt x="0" y="94"/>
                    </a:moveTo>
                    <a:lnTo>
                      <a:pt x="179" y="0"/>
                    </a:lnTo>
                    <a:lnTo>
                      <a:pt x="170" y="203"/>
                    </a:lnTo>
                    <a:lnTo>
                      <a:pt x="0" y="94"/>
                    </a:lnTo>
                    <a:close/>
                  </a:path>
                </a:pathLst>
              </a:custGeom>
              <a:solidFill>
                <a:srgbClr val="C8151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16;p65"/>
              <p:cNvSpPr/>
              <p:nvPr/>
            </p:nvSpPr>
            <p:spPr>
              <a:xfrm>
                <a:off x="1771650" y="565150"/>
                <a:ext cx="319088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84" extrusionOk="0">
                    <a:moveTo>
                      <a:pt x="0" y="20"/>
                    </a:moveTo>
                    <a:lnTo>
                      <a:pt x="201" y="0"/>
                    </a:lnTo>
                    <a:lnTo>
                      <a:pt x="117" y="184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1D3E8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7;p65"/>
              <p:cNvSpPr/>
              <p:nvPr/>
            </p:nvSpPr>
            <p:spPr>
              <a:xfrm>
                <a:off x="2235200" y="485775"/>
                <a:ext cx="314325" cy="306388"/>
              </a:xfrm>
              <a:custGeom>
                <a:avLst/>
                <a:gdLst/>
                <a:ahLst/>
                <a:cxnLst/>
                <a:rect l="l" t="t" r="r" b="b"/>
                <a:pathLst>
                  <a:path w="198" h="193" extrusionOk="0">
                    <a:moveTo>
                      <a:pt x="0" y="37"/>
                    </a:moveTo>
                    <a:lnTo>
                      <a:pt x="198" y="0"/>
                    </a:lnTo>
                    <a:lnTo>
                      <a:pt x="131" y="193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C8151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65"/>
              <p:cNvSpPr/>
              <p:nvPr/>
            </p:nvSpPr>
            <p:spPr>
              <a:xfrm>
                <a:off x="2690812" y="374650"/>
                <a:ext cx="307975" cy="312738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97" extrusionOk="0">
                    <a:moveTo>
                      <a:pt x="0" y="50"/>
                    </a:moveTo>
                    <a:lnTo>
                      <a:pt x="194" y="0"/>
                    </a:lnTo>
                    <a:lnTo>
                      <a:pt x="138" y="197"/>
                    </a:ln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FFD80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119;p65"/>
              <p:cNvSpPr/>
              <p:nvPr/>
            </p:nvSpPr>
            <p:spPr>
              <a:xfrm>
                <a:off x="3130550" y="215900"/>
                <a:ext cx="301625" cy="319088"/>
              </a:xfrm>
              <a:custGeom>
                <a:avLst/>
                <a:gdLst/>
                <a:ahLst/>
                <a:cxnLst/>
                <a:rect l="l" t="t" r="r" b="b"/>
                <a:pathLst>
                  <a:path w="190" h="201" extrusionOk="0">
                    <a:moveTo>
                      <a:pt x="0" y="72"/>
                    </a:moveTo>
                    <a:lnTo>
                      <a:pt x="190" y="0"/>
                    </a:lnTo>
                    <a:lnTo>
                      <a:pt x="157" y="201"/>
                    </a:lnTo>
                    <a:lnTo>
                      <a:pt x="0" y="72"/>
                    </a:lnTo>
                    <a:close/>
                  </a:path>
                </a:pathLst>
              </a:custGeom>
              <a:solidFill>
                <a:srgbClr val="1D3E8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120;p65"/>
              <p:cNvSpPr/>
              <p:nvPr/>
            </p:nvSpPr>
            <p:spPr>
              <a:xfrm>
                <a:off x="-33338" y="354013"/>
                <a:ext cx="309563" cy="315913"/>
              </a:xfrm>
              <a:custGeom>
                <a:avLst/>
                <a:gdLst/>
                <a:ahLst/>
                <a:cxnLst/>
                <a:rect l="l" t="t" r="r" b="b"/>
                <a:pathLst>
                  <a:path w="195" h="199" extrusionOk="0">
                    <a:moveTo>
                      <a:pt x="195" y="59"/>
                    </a:moveTo>
                    <a:lnTo>
                      <a:pt x="0" y="0"/>
                    </a:lnTo>
                    <a:lnTo>
                      <a:pt x="41" y="199"/>
                    </a:lnTo>
                    <a:lnTo>
                      <a:pt x="195" y="59"/>
                    </a:lnTo>
                    <a:close/>
                  </a:path>
                </a:pathLst>
              </a:custGeom>
              <a:solidFill>
                <a:srgbClr val="FFD80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65"/>
              <p:cNvSpPr/>
              <p:nvPr/>
            </p:nvSpPr>
            <p:spPr>
              <a:xfrm>
                <a:off x="1301750" y="590550"/>
                <a:ext cx="322263" cy="280988"/>
              </a:xfrm>
              <a:custGeom>
                <a:avLst/>
                <a:gdLst/>
                <a:ahLst/>
                <a:cxnLst/>
                <a:rect l="l" t="t" r="r" b="b"/>
                <a:pathLst>
                  <a:path w="203" h="177" extrusionOk="0">
                    <a:moveTo>
                      <a:pt x="203" y="4"/>
                    </a:moveTo>
                    <a:lnTo>
                      <a:pt x="0" y="0"/>
                    </a:lnTo>
                    <a:lnTo>
                      <a:pt x="99" y="177"/>
                    </a:lnTo>
                    <a:lnTo>
                      <a:pt x="203" y="4"/>
                    </a:lnTo>
                    <a:close/>
                  </a:path>
                </a:pathLst>
              </a:custGeom>
              <a:solidFill>
                <a:srgbClr val="FFD80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22;p65"/>
              <p:cNvSpPr/>
              <p:nvPr/>
            </p:nvSpPr>
            <p:spPr>
              <a:xfrm>
                <a:off x="841375" y="558800"/>
                <a:ext cx="319088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84" extrusionOk="0">
                    <a:moveTo>
                      <a:pt x="201" y="15"/>
                    </a:moveTo>
                    <a:lnTo>
                      <a:pt x="0" y="0"/>
                    </a:lnTo>
                    <a:lnTo>
                      <a:pt x="87" y="184"/>
                    </a:lnTo>
                    <a:lnTo>
                      <a:pt x="201" y="15"/>
                    </a:lnTo>
                    <a:close/>
                  </a:path>
                </a:pathLst>
              </a:custGeom>
              <a:solidFill>
                <a:srgbClr val="C8151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23;p65"/>
              <p:cNvSpPr/>
              <p:nvPr/>
            </p:nvSpPr>
            <p:spPr>
              <a:xfrm>
                <a:off x="388937" y="479425"/>
                <a:ext cx="315913" cy="304800"/>
              </a:xfrm>
              <a:custGeom>
                <a:avLst/>
                <a:gdLst/>
                <a:ahLst/>
                <a:cxnLst/>
                <a:rect l="l" t="t" r="r" b="b"/>
                <a:pathLst>
                  <a:path w="199" h="192" extrusionOk="0">
                    <a:moveTo>
                      <a:pt x="199" y="39"/>
                    </a:moveTo>
                    <a:lnTo>
                      <a:pt x="0" y="0"/>
                    </a:lnTo>
                    <a:lnTo>
                      <a:pt x="67" y="192"/>
                    </a:lnTo>
                    <a:lnTo>
                      <a:pt x="199" y="39"/>
                    </a:lnTo>
                    <a:close/>
                  </a:path>
                </a:pathLst>
              </a:custGeom>
              <a:solidFill>
                <a:srgbClr val="1D3E8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65"/>
              <p:cNvSpPr/>
              <p:nvPr/>
            </p:nvSpPr>
            <p:spPr>
              <a:xfrm>
                <a:off x="-36513" y="11113"/>
                <a:ext cx="3859213" cy="647700"/>
              </a:xfrm>
              <a:custGeom>
                <a:avLst/>
                <a:gdLst/>
                <a:ahLst/>
                <a:cxnLst/>
                <a:rect l="l" t="t" r="r" b="b"/>
                <a:pathLst>
                  <a:path w="1125" h="187" extrusionOk="0">
                    <a:moveTo>
                      <a:pt x="0" y="97"/>
                    </a:moveTo>
                    <a:cubicBezTo>
                      <a:pt x="92" y="130"/>
                      <a:pt x="293" y="187"/>
                      <a:pt x="573" y="164"/>
                    </a:cubicBezTo>
                    <a:cubicBezTo>
                      <a:pt x="870" y="139"/>
                      <a:pt x="1053" y="44"/>
                      <a:pt x="1125" y="0"/>
                    </a:cubicBezTo>
                  </a:path>
                </a:pathLst>
              </a:custGeom>
              <a:noFill/>
              <a:ln w="12700" cap="flat" cmpd="sng">
                <a:solidFill>
                  <a:srgbClr val="2C62A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5" name="Google Shape;125;p65"/>
            <p:cNvGrpSpPr/>
            <p:nvPr/>
          </p:nvGrpSpPr>
          <p:grpSpPr>
            <a:xfrm>
              <a:off x="9280525" y="11113"/>
              <a:ext cx="3859213" cy="860425"/>
              <a:chOff x="9280525" y="11113"/>
              <a:chExt cx="3859213" cy="860425"/>
            </a:xfrm>
          </p:grpSpPr>
          <p:sp>
            <p:nvSpPr>
              <p:cNvPr id="126" name="Google Shape;126;p65"/>
              <p:cNvSpPr/>
              <p:nvPr/>
            </p:nvSpPr>
            <p:spPr>
              <a:xfrm>
                <a:off x="9280525" y="17463"/>
                <a:ext cx="284163" cy="322263"/>
              </a:xfrm>
              <a:custGeom>
                <a:avLst/>
                <a:gdLst/>
                <a:ahLst/>
                <a:cxnLst/>
                <a:rect l="l" t="t" r="r" b="b"/>
                <a:pathLst>
                  <a:path w="179" h="203" extrusionOk="0">
                    <a:moveTo>
                      <a:pt x="179" y="94"/>
                    </a:moveTo>
                    <a:lnTo>
                      <a:pt x="0" y="0"/>
                    </a:lnTo>
                    <a:lnTo>
                      <a:pt x="9" y="203"/>
                    </a:lnTo>
                    <a:lnTo>
                      <a:pt x="179" y="94"/>
                    </a:lnTo>
                    <a:close/>
                  </a:path>
                </a:pathLst>
              </a:custGeom>
              <a:solidFill>
                <a:srgbClr val="C8151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Google Shape;127;p65"/>
              <p:cNvSpPr/>
              <p:nvPr/>
            </p:nvSpPr>
            <p:spPr>
              <a:xfrm>
                <a:off x="11012488" y="565150"/>
                <a:ext cx="319088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84" extrusionOk="0">
                    <a:moveTo>
                      <a:pt x="201" y="20"/>
                    </a:moveTo>
                    <a:lnTo>
                      <a:pt x="0" y="0"/>
                    </a:lnTo>
                    <a:lnTo>
                      <a:pt x="85" y="184"/>
                    </a:lnTo>
                    <a:lnTo>
                      <a:pt x="201" y="20"/>
                    </a:lnTo>
                    <a:close/>
                  </a:path>
                </a:pathLst>
              </a:custGeom>
              <a:solidFill>
                <a:srgbClr val="1D3E8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Google Shape;128;p65"/>
              <p:cNvSpPr/>
              <p:nvPr/>
            </p:nvSpPr>
            <p:spPr>
              <a:xfrm>
                <a:off x="10553700" y="485775"/>
                <a:ext cx="315913" cy="306388"/>
              </a:xfrm>
              <a:custGeom>
                <a:avLst/>
                <a:gdLst/>
                <a:ahLst/>
                <a:cxnLst/>
                <a:rect l="l" t="t" r="r" b="b"/>
                <a:pathLst>
                  <a:path w="199" h="193" extrusionOk="0">
                    <a:moveTo>
                      <a:pt x="199" y="37"/>
                    </a:moveTo>
                    <a:lnTo>
                      <a:pt x="0" y="0"/>
                    </a:lnTo>
                    <a:lnTo>
                      <a:pt x="67" y="193"/>
                    </a:lnTo>
                    <a:lnTo>
                      <a:pt x="199" y="37"/>
                    </a:lnTo>
                    <a:close/>
                  </a:path>
                </a:pathLst>
              </a:custGeom>
              <a:solidFill>
                <a:srgbClr val="C8151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129;p65"/>
              <p:cNvSpPr/>
              <p:nvPr/>
            </p:nvSpPr>
            <p:spPr>
              <a:xfrm>
                <a:off x="10104438" y="374650"/>
                <a:ext cx="307975" cy="312738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97" extrusionOk="0">
                    <a:moveTo>
                      <a:pt x="194" y="50"/>
                    </a:moveTo>
                    <a:lnTo>
                      <a:pt x="0" y="0"/>
                    </a:lnTo>
                    <a:lnTo>
                      <a:pt x="54" y="197"/>
                    </a:lnTo>
                    <a:lnTo>
                      <a:pt x="194" y="50"/>
                    </a:lnTo>
                    <a:close/>
                  </a:path>
                </a:pathLst>
              </a:custGeom>
              <a:solidFill>
                <a:srgbClr val="FFD80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130;p65"/>
              <p:cNvSpPr/>
              <p:nvPr/>
            </p:nvSpPr>
            <p:spPr>
              <a:xfrm>
                <a:off x="9671050" y="215900"/>
                <a:ext cx="298450" cy="319088"/>
              </a:xfrm>
              <a:custGeom>
                <a:avLst/>
                <a:gdLst/>
                <a:ahLst/>
                <a:cxnLst/>
                <a:rect l="l" t="t" r="r" b="b"/>
                <a:pathLst>
                  <a:path w="188" h="201" extrusionOk="0">
                    <a:moveTo>
                      <a:pt x="188" y="72"/>
                    </a:moveTo>
                    <a:lnTo>
                      <a:pt x="0" y="0"/>
                    </a:lnTo>
                    <a:lnTo>
                      <a:pt x="33" y="201"/>
                    </a:lnTo>
                    <a:lnTo>
                      <a:pt x="188" y="72"/>
                    </a:lnTo>
                    <a:close/>
                  </a:path>
                </a:pathLst>
              </a:custGeom>
              <a:solidFill>
                <a:srgbClr val="1D3E8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Google Shape;131;p65"/>
              <p:cNvSpPr/>
              <p:nvPr/>
            </p:nvSpPr>
            <p:spPr>
              <a:xfrm>
                <a:off x="12828588" y="354013"/>
                <a:ext cx="307975" cy="315913"/>
              </a:xfrm>
              <a:custGeom>
                <a:avLst/>
                <a:gdLst/>
                <a:ahLst/>
                <a:cxnLst/>
                <a:rect l="l" t="t" r="r" b="b"/>
                <a:pathLst>
                  <a:path w="194" h="199" extrusionOk="0">
                    <a:moveTo>
                      <a:pt x="0" y="59"/>
                    </a:moveTo>
                    <a:lnTo>
                      <a:pt x="194" y="0"/>
                    </a:lnTo>
                    <a:lnTo>
                      <a:pt x="151" y="199"/>
                    </a:lnTo>
                    <a:lnTo>
                      <a:pt x="0" y="59"/>
                    </a:lnTo>
                    <a:close/>
                  </a:path>
                </a:pathLst>
              </a:custGeom>
              <a:solidFill>
                <a:srgbClr val="FBBA10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32;p65"/>
              <p:cNvSpPr/>
              <p:nvPr/>
            </p:nvSpPr>
            <p:spPr>
              <a:xfrm>
                <a:off x="11479213" y="590550"/>
                <a:ext cx="322263" cy="280988"/>
              </a:xfrm>
              <a:custGeom>
                <a:avLst/>
                <a:gdLst/>
                <a:ahLst/>
                <a:cxnLst/>
                <a:rect l="l" t="t" r="r" b="b"/>
                <a:pathLst>
                  <a:path w="203" h="177" extrusionOk="0">
                    <a:moveTo>
                      <a:pt x="0" y="4"/>
                    </a:moveTo>
                    <a:lnTo>
                      <a:pt x="203" y="0"/>
                    </a:lnTo>
                    <a:lnTo>
                      <a:pt x="104" y="17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D80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133;p65"/>
              <p:cNvSpPr/>
              <p:nvPr/>
            </p:nvSpPr>
            <p:spPr>
              <a:xfrm>
                <a:off x="11942763" y="558800"/>
                <a:ext cx="319088" cy="292100"/>
              </a:xfrm>
              <a:custGeom>
                <a:avLst/>
                <a:gdLst/>
                <a:ahLst/>
                <a:cxnLst/>
                <a:rect l="l" t="t" r="r" b="b"/>
                <a:pathLst>
                  <a:path w="201" h="184" extrusionOk="0">
                    <a:moveTo>
                      <a:pt x="0" y="15"/>
                    </a:moveTo>
                    <a:lnTo>
                      <a:pt x="201" y="0"/>
                    </a:lnTo>
                    <a:lnTo>
                      <a:pt x="115" y="184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C8151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134;p65"/>
              <p:cNvSpPr/>
              <p:nvPr/>
            </p:nvSpPr>
            <p:spPr>
              <a:xfrm>
                <a:off x="12398375" y="479425"/>
                <a:ext cx="312738" cy="304800"/>
              </a:xfrm>
              <a:custGeom>
                <a:avLst/>
                <a:gdLst/>
                <a:ahLst/>
                <a:cxnLst/>
                <a:rect l="l" t="t" r="r" b="b"/>
                <a:pathLst>
                  <a:path w="197" h="192" extrusionOk="0">
                    <a:moveTo>
                      <a:pt x="0" y="39"/>
                    </a:moveTo>
                    <a:lnTo>
                      <a:pt x="197" y="0"/>
                    </a:lnTo>
                    <a:lnTo>
                      <a:pt x="132" y="192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1D3E86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65"/>
              <p:cNvSpPr/>
              <p:nvPr/>
            </p:nvSpPr>
            <p:spPr>
              <a:xfrm>
                <a:off x="9280525" y="11113"/>
                <a:ext cx="3859213" cy="647700"/>
              </a:xfrm>
              <a:custGeom>
                <a:avLst/>
                <a:gdLst/>
                <a:ahLst/>
                <a:cxnLst/>
                <a:rect l="l" t="t" r="r" b="b"/>
                <a:pathLst>
                  <a:path w="1125" h="187" extrusionOk="0">
                    <a:moveTo>
                      <a:pt x="1125" y="97"/>
                    </a:moveTo>
                    <a:cubicBezTo>
                      <a:pt x="1033" y="130"/>
                      <a:pt x="832" y="187"/>
                      <a:pt x="552" y="164"/>
                    </a:cubicBezTo>
                    <a:cubicBezTo>
                      <a:pt x="255" y="139"/>
                      <a:pt x="72" y="44"/>
                      <a:pt x="0" y="0"/>
                    </a:cubicBezTo>
                  </a:path>
                </a:pathLst>
              </a:custGeom>
              <a:noFill/>
              <a:ln w="12700" cap="flat" cmpd="sng">
                <a:solidFill>
                  <a:srgbClr val="2C62AC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Contents slide layout">
  <p:cSld name="6_Contents slide layou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6"/>
          <p:cNvSpPr/>
          <p:nvPr/>
        </p:nvSpPr>
        <p:spPr>
          <a:xfrm>
            <a:off x="1343919" y="2730836"/>
            <a:ext cx="4504808" cy="2472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66"/>
          <p:cNvSpPr/>
          <p:nvPr/>
        </p:nvSpPr>
        <p:spPr>
          <a:xfrm>
            <a:off x="0" y="0"/>
            <a:ext cx="12192000" cy="6870099"/>
          </a:xfrm>
          <a:custGeom>
            <a:avLst/>
            <a:gdLst/>
            <a:ahLst/>
            <a:cxnLst/>
            <a:rect l="l" t="t" r="r" b="b"/>
            <a:pathLst>
              <a:path w="3840" h="2160" extrusionOk="0">
                <a:moveTo>
                  <a:pt x="0" y="0"/>
                </a:moveTo>
                <a:cubicBezTo>
                  <a:pt x="0" y="2160"/>
                  <a:pt x="0" y="2160"/>
                  <a:pt x="0" y="2160"/>
                </a:cubicBezTo>
                <a:cubicBezTo>
                  <a:pt x="3840" y="2160"/>
                  <a:pt x="3840" y="2160"/>
                  <a:pt x="3840" y="2160"/>
                </a:cubicBezTo>
                <a:cubicBezTo>
                  <a:pt x="3840" y="0"/>
                  <a:pt x="3840" y="0"/>
                  <a:pt x="3840" y="0"/>
                </a:cubicBezTo>
                <a:lnTo>
                  <a:pt x="0" y="0"/>
                </a:lnTo>
                <a:close/>
                <a:moveTo>
                  <a:pt x="3776" y="1779"/>
                </a:moveTo>
                <a:cubicBezTo>
                  <a:pt x="3776" y="1969"/>
                  <a:pt x="3622" y="2124"/>
                  <a:pt x="3431" y="2124"/>
                </a:cubicBezTo>
                <a:cubicBezTo>
                  <a:pt x="409" y="2124"/>
                  <a:pt x="409" y="2124"/>
                  <a:pt x="409" y="2124"/>
                </a:cubicBezTo>
                <a:cubicBezTo>
                  <a:pt x="219" y="2124"/>
                  <a:pt x="64" y="1969"/>
                  <a:pt x="64" y="1779"/>
                </a:cubicBezTo>
                <a:cubicBezTo>
                  <a:pt x="64" y="381"/>
                  <a:pt x="64" y="381"/>
                  <a:pt x="64" y="381"/>
                </a:cubicBezTo>
                <a:cubicBezTo>
                  <a:pt x="64" y="191"/>
                  <a:pt x="219" y="36"/>
                  <a:pt x="409" y="36"/>
                </a:cubicBezTo>
                <a:cubicBezTo>
                  <a:pt x="3431" y="36"/>
                  <a:pt x="3431" y="36"/>
                  <a:pt x="3431" y="36"/>
                </a:cubicBezTo>
                <a:cubicBezTo>
                  <a:pt x="3622" y="36"/>
                  <a:pt x="3776" y="191"/>
                  <a:pt x="3776" y="381"/>
                </a:cubicBezTo>
                <a:lnTo>
                  <a:pt x="3776" y="1779"/>
                </a:ln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66"/>
          <p:cNvSpPr txBox="1">
            <a:spLocks noGrp="1"/>
          </p:cNvSpPr>
          <p:nvPr>
            <p:ph type="body" idx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3E86"/>
              </a:buClr>
              <a:buSzPts val="4000"/>
              <a:buFont typeface="Arial"/>
              <a:buNone/>
              <a:defRPr sz="4000" b="0">
                <a:solidFill>
                  <a:srgbClr val="1D3E8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Images &amp; Contents Layout">
  <p:cSld name="11_Images &amp; Contents Layou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7"/>
          <p:cNvSpPr>
            <a:spLocks noGrp="1"/>
          </p:cNvSpPr>
          <p:nvPr>
            <p:ph type="pic" idx="2"/>
          </p:nvPr>
        </p:nvSpPr>
        <p:spPr>
          <a:xfrm>
            <a:off x="0" y="0"/>
            <a:ext cx="403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42" name="Google Shape;142;p67"/>
          <p:cNvSpPr>
            <a:spLocks noGrp="1"/>
          </p:cNvSpPr>
          <p:nvPr>
            <p:ph type="pic" idx="3"/>
          </p:nvPr>
        </p:nvSpPr>
        <p:spPr>
          <a:xfrm>
            <a:off x="8160000" y="0"/>
            <a:ext cx="4032000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Contents slide layout">
  <p:cSld name="9_Contents slide layou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68"/>
          <p:cNvGrpSpPr/>
          <p:nvPr/>
        </p:nvGrpSpPr>
        <p:grpSpPr>
          <a:xfrm>
            <a:off x="850796" y="2029744"/>
            <a:ext cx="2126862" cy="3673670"/>
            <a:chOff x="1438761" y="2033015"/>
            <a:chExt cx="1980000" cy="3420000"/>
          </a:xfrm>
        </p:grpSpPr>
        <p:sp>
          <p:nvSpPr>
            <p:cNvPr id="145" name="Google Shape;145;p68"/>
            <p:cNvSpPr/>
            <p:nvPr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68"/>
            <p:cNvSpPr/>
            <p:nvPr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7" name="Google Shape;147;p68"/>
            <p:cNvGrpSpPr/>
            <p:nvPr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48" name="Google Shape;148;p68"/>
              <p:cNvSpPr/>
              <p:nvPr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>
                <a:gsLst>
                  <a:gs pos="0">
                    <a:srgbClr val="0F0F0F"/>
                  </a:gs>
                  <a:gs pos="56000">
                    <a:srgbClr val="595959"/>
                  </a:gs>
                  <a:gs pos="91000">
                    <a:srgbClr val="7F7F7F"/>
                  </a:gs>
                  <a:gs pos="100000">
                    <a:srgbClr val="BFBFBF"/>
                  </a:gs>
                </a:gsLst>
                <a:lin ang="10800000" scaled="0"/>
              </a:gradFill>
              <a:ln w="12700" cap="flat" cmpd="sng">
                <a:solidFill>
                  <a:srgbClr val="26262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68"/>
              <p:cNvSpPr/>
              <p:nvPr/>
            </p:nvSpPr>
            <p:spPr>
              <a:xfrm>
                <a:off x="2505251" y="5208531"/>
                <a:ext cx="87734" cy="97215"/>
              </a:xfrm>
              <a:prstGeom prst="roundRect">
                <a:avLst>
                  <a:gd name="adj" fmla="val 16667"/>
                </a:avLst>
              </a:prstGeom>
              <a:solidFill>
                <a:srgbClr val="737373"/>
              </a:solidFill>
              <a:ln w="9525" cap="flat" cmpd="sng">
                <a:solidFill>
                  <a:srgbClr val="B0B0B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50" name="Google Shape;150;p68"/>
          <p:cNvGrpSpPr/>
          <p:nvPr/>
        </p:nvGrpSpPr>
        <p:grpSpPr>
          <a:xfrm>
            <a:off x="3428276" y="1995876"/>
            <a:ext cx="2126862" cy="3673670"/>
            <a:chOff x="1438761" y="2033015"/>
            <a:chExt cx="1980000" cy="3420000"/>
          </a:xfrm>
        </p:grpSpPr>
        <p:sp>
          <p:nvSpPr>
            <p:cNvPr id="151" name="Google Shape;151;p68"/>
            <p:cNvSpPr/>
            <p:nvPr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68"/>
            <p:cNvSpPr/>
            <p:nvPr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3" name="Google Shape;153;p68"/>
            <p:cNvGrpSpPr/>
            <p:nvPr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54" name="Google Shape;154;p68"/>
              <p:cNvSpPr/>
              <p:nvPr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>
                <a:gsLst>
                  <a:gs pos="0">
                    <a:srgbClr val="0F0F0F"/>
                  </a:gs>
                  <a:gs pos="56000">
                    <a:srgbClr val="595959"/>
                  </a:gs>
                  <a:gs pos="91000">
                    <a:srgbClr val="7F7F7F"/>
                  </a:gs>
                  <a:gs pos="100000">
                    <a:srgbClr val="BFBFBF"/>
                  </a:gs>
                </a:gsLst>
                <a:lin ang="10800000" scaled="0"/>
              </a:gradFill>
              <a:ln w="12700" cap="flat" cmpd="sng">
                <a:solidFill>
                  <a:srgbClr val="26262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155;p68"/>
              <p:cNvSpPr/>
              <p:nvPr/>
            </p:nvSpPr>
            <p:spPr>
              <a:xfrm>
                <a:off x="2505251" y="5208531"/>
                <a:ext cx="87734" cy="97215"/>
              </a:xfrm>
              <a:prstGeom prst="roundRect">
                <a:avLst>
                  <a:gd name="adj" fmla="val 16667"/>
                </a:avLst>
              </a:prstGeom>
              <a:solidFill>
                <a:srgbClr val="737373"/>
              </a:solidFill>
              <a:ln w="9525" cap="flat" cmpd="sng">
                <a:solidFill>
                  <a:srgbClr val="B0B0B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56" name="Google Shape;156;p68"/>
          <p:cNvSpPr>
            <a:spLocks noGrp="1"/>
          </p:cNvSpPr>
          <p:nvPr>
            <p:ph type="pic" idx="2"/>
          </p:nvPr>
        </p:nvSpPr>
        <p:spPr>
          <a:xfrm>
            <a:off x="4356027" y="2279236"/>
            <a:ext cx="1060913" cy="2905556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57" name="Google Shape;157;p68"/>
          <p:cNvSpPr>
            <a:spLocks noGrp="1"/>
          </p:cNvSpPr>
          <p:nvPr>
            <p:ph type="pic" idx="3"/>
          </p:nvPr>
        </p:nvSpPr>
        <p:spPr>
          <a:xfrm>
            <a:off x="1002845" y="2328133"/>
            <a:ext cx="1087042" cy="2905557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grpSp>
        <p:nvGrpSpPr>
          <p:cNvPr id="158" name="Google Shape;158;p68"/>
          <p:cNvGrpSpPr/>
          <p:nvPr/>
        </p:nvGrpSpPr>
        <p:grpSpPr>
          <a:xfrm>
            <a:off x="2077784" y="1858049"/>
            <a:ext cx="2304289" cy="3980137"/>
            <a:chOff x="1438761" y="2033015"/>
            <a:chExt cx="1980000" cy="3420000"/>
          </a:xfrm>
        </p:grpSpPr>
        <p:sp>
          <p:nvSpPr>
            <p:cNvPr id="159" name="Google Shape;159;p68"/>
            <p:cNvSpPr/>
            <p:nvPr/>
          </p:nvSpPr>
          <p:spPr>
            <a:xfrm>
              <a:off x="1438761" y="2033015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68"/>
            <p:cNvSpPr/>
            <p:nvPr/>
          </p:nvSpPr>
          <p:spPr>
            <a:xfrm>
              <a:off x="2310398" y="2205587"/>
              <a:ext cx="236725" cy="45719"/>
            </a:xfrm>
            <a:prstGeom prst="rect">
              <a:avLst/>
            </a:prstGeom>
            <a:solidFill>
              <a:srgbClr val="B0B0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61" name="Google Shape;161;p68"/>
            <p:cNvGrpSpPr/>
            <p:nvPr/>
          </p:nvGrpSpPr>
          <p:grpSpPr>
            <a:xfrm>
              <a:off x="2332851" y="5138854"/>
              <a:ext cx="191820" cy="211002"/>
              <a:chOff x="2453209" y="5151638"/>
              <a:chExt cx="191820" cy="211002"/>
            </a:xfrm>
          </p:grpSpPr>
          <p:sp>
            <p:nvSpPr>
              <p:cNvPr id="162" name="Google Shape;162;p68"/>
              <p:cNvSpPr/>
              <p:nvPr/>
            </p:nvSpPr>
            <p:spPr>
              <a:xfrm>
                <a:off x="2453209" y="5151638"/>
                <a:ext cx="191820" cy="211002"/>
              </a:xfrm>
              <a:prstGeom prst="ellipse">
                <a:avLst/>
              </a:prstGeom>
              <a:gradFill>
                <a:gsLst>
                  <a:gs pos="0">
                    <a:srgbClr val="0F0F0F"/>
                  </a:gs>
                  <a:gs pos="56000">
                    <a:srgbClr val="595959"/>
                  </a:gs>
                  <a:gs pos="91000">
                    <a:srgbClr val="7F7F7F"/>
                  </a:gs>
                  <a:gs pos="100000">
                    <a:srgbClr val="BFBFBF"/>
                  </a:gs>
                </a:gsLst>
                <a:lin ang="10800000" scaled="0"/>
              </a:gradFill>
              <a:ln w="12700" cap="flat" cmpd="sng">
                <a:solidFill>
                  <a:srgbClr val="26262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163;p68"/>
              <p:cNvSpPr/>
              <p:nvPr/>
            </p:nvSpPr>
            <p:spPr>
              <a:xfrm>
                <a:off x="2505251" y="5208531"/>
                <a:ext cx="87734" cy="97215"/>
              </a:xfrm>
              <a:prstGeom prst="roundRect">
                <a:avLst>
                  <a:gd name="adj" fmla="val 16667"/>
                </a:avLst>
              </a:prstGeom>
              <a:solidFill>
                <a:srgbClr val="737373"/>
              </a:solidFill>
              <a:ln w="9525" cap="flat" cmpd="sng">
                <a:solidFill>
                  <a:srgbClr val="B0B0B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64" name="Google Shape;164;p68"/>
          <p:cNvSpPr>
            <a:spLocks noGrp="1"/>
          </p:cNvSpPr>
          <p:nvPr>
            <p:ph type="pic" idx="4"/>
          </p:nvPr>
        </p:nvSpPr>
        <p:spPr>
          <a:xfrm>
            <a:off x="2217448" y="2189685"/>
            <a:ext cx="2023386" cy="314224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65" name="Google Shape;165;p68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Image slide layout">
  <p:cSld name="3_Image slide layou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69"/>
          <p:cNvGrpSpPr/>
          <p:nvPr/>
        </p:nvGrpSpPr>
        <p:grpSpPr>
          <a:xfrm rot="10800000">
            <a:off x="0" y="6563049"/>
            <a:ext cx="12192000" cy="294951"/>
            <a:chOff x="-849313" y="-698500"/>
            <a:chExt cx="14414501" cy="338137"/>
          </a:xfrm>
        </p:grpSpPr>
        <p:sp>
          <p:nvSpPr>
            <p:cNvPr id="168" name="Google Shape;168;p69"/>
            <p:cNvSpPr/>
            <p:nvPr/>
          </p:nvSpPr>
          <p:spPr>
            <a:xfrm>
              <a:off x="602615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69"/>
            <p:cNvSpPr/>
            <p:nvPr/>
          </p:nvSpPr>
          <p:spPr>
            <a:xfrm>
              <a:off x="565150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69"/>
            <p:cNvSpPr/>
            <p:nvPr/>
          </p:nvSpPr>
          <p:spPr>
            <a:xfrm>
              <a:off x="5275262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69"/>
            <p:cNvSpPr/>
            <p:nvPr/>
          </p:nvSpPr>
          <p:spPr>
            <a:xfrm>
              <a:off x="4900612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69"/>
            <p:cNvSpPr/>
            <p:nvPr/>
          </p:nvSpPr>
          <p:spPr>
            <a:xfrm>
              <a:off x="4524375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69"/>
            <p:cNvSpPr/>
            <p:nvPr/>
          </p:nvSpPr>
          <p:spPr>
            <a:xfrm>
              <a:off x="414972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69"/>
            <p:cNvSpPr/>
            <p:nvPr/>
          </p:nvSpPr>
          <p:spPr>
            <a:xfrm>
              <a:off x="377507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69"/>
            <p:cNvSpPr/>
            <p:nvPr/>
          </p:nvSpPr>
          <p:spPr>
            <a:xfrm>
              <a:off x="3398837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69"/>
            <p:cNvSpPr/>
            <p:nvPr/>
          </p:nvSpPr>
          <p:spPr>
            <a:xfrm>
              <a:off x="3024187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69"/>
            <p:cNvSpPr/>
            <p:nvPr/>
          </p:nvSpPr>
          <p:spPr>
            <a:xfrm>
              <a:off x="2647950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69"/>
            <p:cNvSpPr/>
            <p:nvPr/>
          </p:nvSpPr>
          <p:spPr>
            <a:xfrm>
              <a:off x="227330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69"/>
            <p:cNvSpPr/>
            <p:nvPr/>
          </p:nvSpPr>
          <p:spPr>
            <a:xfrm>
              <a:off x="189865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69"/>
            <p:cNvSpPr/>
            <p:nvPr/>
          </p:nvSpPr>
          <p:spPr>
            <a:xfrm>
              <a:off x="1522412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69"/>
            <p:cNvSpPr/>
            <p:nvPr/>
          </p:nvSpPr>
          <p:spPr>
            <a:xfrm>
              <a:off x="1147762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69"/>
            <p:cNvSpPr/>
            <p:nvPr/>
          </p:nvSpPr>
          <p:spPr>
            <a:xfrm>
              <a:off x="771525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69"/>
            <p:cNvSpPr/>
            <p:nvPr/>
          </p:nvSpPr>
          <p:spPr>
            <a:xfrm>
              <a:off x="39687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69"/>
            <p:cNvSpPr/>
            <p:nvPr/>
          </p:nvSpPr>
          <p:spPr>
            <a:xfrm>
              <a:off x="20637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69"/>
            <p:cNvSpPr/>
            <p:nvPr/>
          </p:nvSpPr>
          <p:spPr>
            <a:xfrm>
              <a:off x="-354013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69"/>
            <p:cNvSpPr/>
            <p:nvPr/>
          </p:nvSpPr>
          <p:spPr>
            <a:xfrm>
              <a:off x="-728663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69"/>
            <p:cNvSpPr/>
            <p:nvPr/>
          </p:nvSpPr>
          <p:spPr>
            <a:xfrm>
              <a:off x="-849313" y="-698500"/>
              <a:ext cx="120650" cy="214312"/>
            </a:xfrm>
            <a:custGeom>
              <a:avLst/>
              <a:gdLst/>
              <a:ahLst/>
              <a:cxnLst/>
              <a:rect l="l" t="t" r="r" b="b"/>
              <a:pathLst>
                <a:path w="76" h="135" extrusionOk="0">
                  <a:moveTo>
                    <a:pt x="76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17" y="105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69"/>
            <p:cNvSpPr/>
            <p:nvPr/>
          </p:nvSpPr>
          <p:spPr>
            <a:xfrm>
              <a:off x="13531850" y="-698500"/>
              <a:ext cx="33338" cy="53975"/>
            </a:xfrm>
            <a:custGeom>
              <a:avLst/>
              <a:gdLst/>
              <a:ahLst/>
              <a:cxnLst/>
              <a:rect l="l" t="t" r="r" b="b"/>
              <a:pathLst>
                <a:path w="21" h="34" extrusionOk="0">
                  <a:moveTo>
                    <a:pt x="0" y="0"/>
                  </a:moveTo>
                  <a:lnTo>
                    <a:pt x="21" y="34"/>
                  </a:lnTo>
                  <a:lnTo>
                    <a:pt x="2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69"/>
            <p:cNvSpPr/>
            <p:nvPr/>
          </p:nvSpPr>
          <p:spPr>
            <a:xfrm>
              <a:off x="1315720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69"/>
            <p:cNvSpPr/>
            <p:nvPr/>
          </p:nvSpPr>
          <p:spPr>
            <a:xfrm>
              <a:off x="12780963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69"/>
            <p:cNvSpPr/>
            <p:nvPr/>
          </p:nvSpPr>
          <p:spPr>
            <a:xfrm>
              <a:off x="12406313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69"/>
            <p:cNvSpPr/>
            <p:nvPr/>
          </p:nvSpPr>
          <p:spPr>
            <a:xfrm>
              <a:off x="12030075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69"/>
            <p:cNvSpPr/>
            <p:nvPr/>
          </p:nvSpPr>
          <p:spPr>
            <a:xfrm>
              <a:off x="1165542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69"/>
            <p:cNvSpPr/>
            <p:nvPr/>
          </p:nvSpPr>
          <p:spPr>
            <a:xfrm>
              <a:off x="1128077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69"/>
            <p:cNvSpPr/>
            <p:nvPr/>
          </p:nvSpPr>
          <p:spPr>
            <a:xfrm>
              <a:off x="10904538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69"/>
            <p:cNvSpPr/>
            <p:nvPr/>
          </p:nvSpPr>
          <p:spPr>
            <a:xfrm>
              <a:off x="10529888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69"/>
            <p:cNvSpPr/>
            <p:nvPr/>
          </p:nvSpPr>
          <p:spPr>
            <a:xfrm>
              <a:off x="10153650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69"/>
            <p:cNvSpPr/>
            <p:nvPr/>
          </p:nvSpPr>
          <p:spPr>
            <a:xfrm>
              <a:off x="977900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69"/>
            <p:cNvSpPr/>
            <p:nvPr/>
          </p:nvSpPr>
          <p:spPr>
            <a:xfrm>
              <a:off x="940435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69"/>
            <p:cNvSpPr/>
            <p:nvPr/>
          </p:nvSpPr>
          <p:spPr>
            <a:xfrm>
              <a:off x="9028113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69"/>
            <p:cNvSpPr/>
            <p:nvPr/>
          </p:nvSpPr>
          <p:spPr>
            <a:xfrm>
              <a:off x="8653463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69"/>
            <p:cNvSpPr/>
            <p:nvPr/>
          </p:nvSpPr>
          <p:spPr>
            <a:xfrm>
              <a:off x="8277225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69"/>
            <p:cNvSpPr/>
            <p:nvPr/>
          </p:nvSpPr>
          <p:spPr>
            <a:xfrm>
              <a:off x="790257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69"/>
            <p:cNvSpPr/>
            <p:nvPr/>
          </p:nvSpPr>
          <p:spPr>
            <a:xfrm>
              <a:off x="752792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69"/>
            <p:cNvSpPr/>
            <p:nvPr/>
          </p:nvSpPr>
          <p:spPr>
            <a:xfrm>
              <a:off x="7151688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69"/>
            <p:cNvSpPr/>
            <p:nvPr/>
          </p:nvSpPr>
          <p:spPr>
            <a:xfrm>
              <a:off x="6777038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69"/>
            <p:cNvSpPr/>
            <p:nvPr/>
          </p:nvSpPr>
          <p:spPr>
            <a:xfrm>
              <a:off x="6400800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08" name="Google Shape;208;p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5202735"/>
            <a:ext cx="12186182" cy="165526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69"/>
          <p:cNvSpPr>
            <a:spLocks noGrp="1"/>
          </p:cNvSpPr>
          <p:nvPr>
            <p:ph type="pic" idx="2"/>
          </p:nvPr>
        </p:nvSpPr>
        <p:spPr>
          <a:xfrm>
            <a:off x="3022283" y="1354778"/>
            <a:ext cx="6150293" cy="344805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10" name="Google Shape;210;p69"/>
          <p:cNvSpPr>
            <a:spLocks noGrp="1"/>
          </p:cNvSpPr>
          <p:nvPr>
            <p:ph type="pic" idx="3"/>
          </p:nvPr>
        </p:nvSpPr>
        <p:spPr>
          <a:xfrm>
            <a:off x="528638" y="1354778"/>
            <a:ext cx="4429125" cy="344805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11" name="Google Shape;211;p69"/>
          <p:cNvSpPr>
            <a:spLocks noGrp="1"/>
          </p:cNvSpPr>
          <p:nvPr>
            <p:ph type="pic" idx="4"/>
          </p:nvPr>
        </p:nvSpPr>
        <p:spPr>
          <a:xfrm>
            <a:off x="7236142" y="1354778"/>
            <a:ext cx="4426268" cy="344805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12" name="Google Shape;212;p69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icture with Caption">
  <p:cSld name="1_Picture with Caption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70"/>
          <p:cNvSpPr>
            <a:spLocks noGrp="1"/>
          </p:cNvSpPr>
          <p:nvPr>
            <p:ph type="pic" idx="2"/>
          </p:nvPr>
        </p:nvSpPr>
        <p:spPr>
          <a:xfrm>
            <a:off x="1" y="1"/>
            <a:ext cx="7665395" cy="686732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15" name="Google Shape;215;p70"/>
          <p:cNvSpPr/>
          <p:nvPr/>
        </p:nvSpPr>
        <p:spPr>
          <a:xfrm>
            <a:off x="4636784" y="5127899"/>
            <a:ext cx="1209539" cy="1739424"/>
          </a:xfrm>
          <a:prstGeom prst="parallelogram">
            <a:avLst>
              <a:gd name="adj" fmla="val 66769"/>
            </a:avLst>
          </a:pr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con sets layout">
  <p:cSld name="1_Icon sets layout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71"/>
          <p:cNvSpPr txBox="1">
            <a:spLocks noGrp="1"/>
          </p:cNvSpPr>
          <p:nvPr>
            <p:ph type="body" idx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ntents slide layout">
  <p:cSld name="2_Contents slide layout"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Contents slide layout">
  <p:cSld name="16_Contents slide layou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oogle Shape;220;p73"/>
          <p:cNvGrpSpPr/>
          <p:nvPr/>
        </p:nvGrpSpPr>
        <p:grpSpPr>
          <a:xfrm>
            <a:off x="11472204" y="-20012"/>
            <a:ext cx="719795" cy="6878014"/>
            <a:chOff x="9985375" y="1798638"/>
            <a:chExt cx="128588" cy="1228725"/>
          </a:xfrm>
        </p:grpSpPr>
        <p:sp>
          <p:nvSpPr>
            <p:cNvPr id="221" name="Google Shape;221;p73"/>
            <p:cNvSpPr/>
            <p:nvPr/>
          </p:nvSpPr>
          <p:spPr>
            <a:xfrm>
              <a:off x="9985375" y="1798638"/>
              <a:ext cx="128588" cy="1228725"/>
            </a:xfrm>
            <a:custGeom>
              <a:avLst/>
              <a:gdLst/>
              <a:ahLst/>
              <a:cxnLst/>
              <a:rect l="l" t="t" r="r" b="b"/>
              <a:pathLst>
                <a:path w="81" h="774" extrusionOk="0">
                  <a:moveTo>
                    <a:pt x="81" y="774"/>
                  </a:moveTo>
                  <a:lnTo>
                    <a:pt x="81" y="0"/>
                  </a:lnTo>
                  <a:lnTo>
                    <a:pt x="0" y="0"/>
                  </a:lnTo>
                  <a:lnTo>
                    <a:pt x="0" y="774"/>
                  </a:lnTo>
                  <a:lnTo>
                    <a:pt x="14" y="774"/>
                  </a:lnTo>
                  <a:lnTo>
                    <a:pt x="81" y="774"/>
                  </a:lnTo>
                  <a:close/>
                </a:path>
              </a:pathLst>
            </a:custGeom>
            <a:solidFill>
              <a:srgbClr val="1D3E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73"/>
            <p:cNvSpPr/>
            <p:nvPr/>
          </p:nvSpPr>
          <p:spPr>
            <a:xfrm>
              <a:off x="10004425" y="2927351"/>
              <a:ext cx="87313" cy="63500"/>
            </a:xfrm>
            <a:custGeom>
              <a:avLst/>
              <a:gdLst/>
              <a:ahLst/>
              <a:cxnLst/>
              <a:rect l="l" t="t" r="r" b="b"/>
              <a:pathLst>
                <a:path w="55" h="40" extrusionOk="0">
                  <a:moveTo>
                    <a:pt x="15" y="0"/>
                  </a:moveTo>
                  <a:lnTo>
                    <a:pt x="26" y="4"/>
                  </a:lnTo>
                  <a:lnTo>
                    <a:pt x="44" y="0"/>
                  </a:lnTo>
                  <a:lnTo>
                    <a:pt x="55" y="36"/>
                  </a:lnTo>
                  <a:lnTo>
                    <a:pt x="45" y="40"/>
                  </a:lnTo>
                  <a:lnTo>
                    <a:pt x="43" y="37"/>
                  </a:lnTo>
                  <a:lnTo>
                    <a:pt x="32" y="8"/>
                  </a:lnTo>
                  <a:lnTo>
                    <a:pt x="26" y="9"/>
                  </a:lnTo>
                  <a:lnTo>
                    <a:pt x="21" y="22"/>
                  </a:lnTo>
                  <a:lnTo>
                    <a:pt x="16" y="39"/>
                  </a:lnTo>
                  <a:lnTo>
                    <a:pt x="15" y="40"/>
                  </a:lnTo>
                  <a:lnTo>
                    <a:pt x="0" y="35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1D3E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73"/>
            <p:cNvSpPr/>
            <p:nvPr/>
          </p:nvSpPr>
          <p:spPr>
            <a:xfrm>
              <a:off x="10002838" y="2925763"/>
              <a:ext cx="90488" cy="66675"/>
            </a:xfrm>
            <a:custGeom>
              <a:avLst/>
              <a:gdLst/>
              <a:ahLst/>
              <a:cxnLst/>
              <a:rect l="l" t="t" r="r" b="b"/>
              <a:pathLst>
                <a:path w="57" h="42" extrusionOk="0">
                  <a:moveTo>
                    <a:pt x="16" y="1"/>
                  </a:moveTo>
                  <a:lnTo>
                    <a:pt x="16" y="2"/>
                  </a:lnTo>
                  <a:lnTo>
                    <a:pt x="27" y="6"/>
                  </a:lnTo>
                  <a:lnTo>
                    <a:pt x="44" y="2"/>
                  </a:lnTo>
                  <a:lnTo>
                    <a:pt x="55" y="37"/>
                  </a:lnTo>
                  <a:lnTo>
                    <a:pt x="46" y="40"/>
                  </a:lnTo>
                  <a:lnTo>
                    <a:pt x="44" y="38"/>
                  </a:lnTo>
                  <a:lnTo>
                    <a:pt x="34" y="8"/>
                  </a:lnTo>
                  <a:lnTo>
                    <a:pt x="27" y="9"/>
                  </a:lnTo>
                  <a:lnTo>
                    <a:pt x="21" y="23"/>
                  </a:lnTo>
                  <a:lnTo>
                    <a:pt x="16" y="40"/>
                  </a:lnTo>
                  <a:lnTo>
                    <a:pt x="16" y="40"/>
                  </a:lnTo>
                  <a:lnTo>
                    <a:pt x="2" y="35"/>
                  </a:lnTo>
                  <a:lnTo>
                    <a:pt x="17" y="1"/>
                  </a:lnTo>
                  <a:lnTo>
                    <a:pt x="16" y="1"/>
                  </a:lnTo>
                  <a:lnTo>
                    <a:pt x="16" y="2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0" y="36"/>
                  </a:lnTo>
                  <a:lnTo>
                    <a:pt x="16" y="42"/>
                  </a:lnTo>
                  <a:lnTo>
                    <a:pt x="17" y="40"/>
                  </a:lnTo>
                  <a:lnTo>
                    <a:pt x="23" y="23"/>
                  </a:lnTo>
                  <a:lnTo>
                    <a:pt x="28" y="10"/>
                  </a:lnTo>
                  <a:lnTo>
                    <a:pt x="33" y="9"/>
                  </a:lnTo>
                  <a:lnTo>
                    <a:pt x="43" y="39"/>
                  </a:lnTo>
                  <a:lnTo>
                    <a:pt x="46" y="42"/>
                  </a:lnTo>
                  <a:lnTo>
                    <a:pt x="57" y="38"/>
                  </a:lnTo>
                  <a:lnTo>
                    <a:pt x="45" y="0"/>
                  </a:lnTo>
                  <a:lnTo>
                    <a:pt x="27" y="4"/>
                  </a:lnTo>
                  <a:lnTo>
                    <a:pt x="16" y="0"/>
                  </a:lnTo>
                  <a:lnTo>
                    <a:pt x="16" y="1"/>
                  </a:lnTo>
                  <a:lnTo>
                    <a:pt x="16" y="1"/>
                  </a:lnTo>
                  <a:close/>
                </a:path>
              </a:pathLst>
            </a:custGeom>
            <a:solidFill>
              <a:srgbClr val="1D3E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73"/>
            <p:cNvSpPr/>
            <p:nvPr/>
          </p:nvSpPr>
          <p:spPr>
            <a:xfrm>
              <a:off x="9990138" y="2822576"/>
              <a:ext cx="117475" cy="174625"/>
            </a:xfrm>
            <a:custGeom>
              <a:avLst/>
              <a:gdLst/>
              <a:ahLst/>
              <a:cxnLst/>
              <a:rect l="l" t="t" r="r" b="b"/>
              <a:pathLst>
                <a:path w="205" h="306" extrusionOk="0">
                  <a:moveTo>
                    <a:pt x="193" y="284"/>
                  </a:moveTo>
                  <a:cubicBezTo>
                    <a:pt x="175" y="288"/>
                    <a:pt x="175" y="288"/>
                    <a:pt x="169" y="272"/>
                  </a:cubicBezTo>
                  <a:cubicBezTo>
                    <a:pt x="160" y="250"/>
                    <a:pt x="151" y="228"/>
                    <a:pt x="141" y="206"/>
                  </a:cubicBezTo>
                  <a:cubicBezTo>
                    <a:pt x="136" y="192"/>
                    <a:pt x="134" y="192"/>
                    <a:pt x="120" y="202"/>
                  </a:cubicBezTo>
                  <a:cubicBezTo>
                    <a:pt x="128" y="222"/>
                    <a:pt x="136" y="243"/>
                    <a:pt x="144" y="264"/>
                  </a:cubicBezTo>
                  <a:cubicBezTo>
                    <a:pt x="146" y="269"/>
                    <a:pt x="148" y="274"/>
                    <a:pt x="150" y="279"/>
                  </a:cubicBezTo>
                  <a:cubicBezTo>
                    <a:pt x="157" y="295"/>
                    <a:pt x="157" y="295"/>
                    <a:pt x="140" y="305"/>
                  </a:cubicBezTo>
                  <a:cubicBezTo>
                    <a:pt x="129" y="276"/>
                    <a:pt x="118" y="248"/>
                    <a:pt x="105" y="217"/>
                  </a:cubicBezTo>
                  <a:cubicBezTo>
                    <a:pt x="93" y="248"/>
                    <a:pt x="82" y="276"/>
                    <a:pt x="70" y="306"/>
                  </a:cubicBezTo>
                  <a:cubicBezTo>
                    <a:pt x="65" y="302"/>
                    <a:pt x="61" y="299"/>
                    <a:pt x="57" y="295"/>
                  </a:cubicBezTo>
                  <a:cubicBezTo>
                    <a:pt x="56" y="293"/>
                    <a:pt x="57" y="289"/>
                    <a:pt x="57" y="287"/>
                  </a:cubicBezTo>
                  <a:cubicBezTo>
                    <a:pt x="65" y="268"/>
                    <a:pt x="73" y="249"/>
                    <a:pt x="80" y="229"/>
                  </a:cubicBezTo>
                  <a:cubicBezTo>
                    <a:pt x="83" y="222"/>
                    <a:pt x="85" y="215"/>
                    <a:pt x="88" y="208"/>
                  </a:cubicBezTo>
                  <a:cubicBezTo>
                    <a:pt x="91" y="201"/>
                    <a:pt x="88" y="198"/>
                    <a:pt x="83" y="196"/>
                  </a:cubicBezTo>
                  <a:cubicBezTo>
                    <a:pt x="77" y="194"/>
                    <a:pt x="73" y="195"/>
                    <a:pt x="71" y="201"/>
                  </a:cubicBezTo>
                  <a:cubicBezTo>
                    <a:pt x="62" y="225"/>
                    <a:pt x="52" y="248"/>
                    <a:pt x="42" y="272"/>
                  </a:cubicBezTo>
                  <a:cubicBezTo>
                    <a:pt x="36" y="288"/>
                    <a:pt x="36" y="288"/>
                    <a:pt x="17" y="284"/>
                  </a:cubicBezTo>
                  <a:cubicBezTo>
                    <a:pt x="19" y="280"/>
                    <a:pt x="20" y="276"/>
                    <a:pt x="22" y="272"/>
                  </a:cubicBezTo>
                  <a:cubicBezTo>
                    <a:pt x="32" y="247"/>
                    <a:pt x="41" y="222"/>
                    <a:pt x="52" y="196"/>
                  </a:cubicBezTo>
                  <a:cubicBezTo>
                    <a:pt x="54" y="191"/>
                    <a:pt x="53" y="189"/>
                    <a:pt x="49" y="184"/>
                  </a:cubicBezTo>
                  <a:cubicBezTo>
                    <a:pt x="40" y="176"/>
                    <a:pt x="33" y="166"/>
                    <a:pt x="23" y="158"/>
                  </a:cubicBezTo>
                  <a:cubicBezTo>
                    <a:pt x="19" y="155"/>
                    <a:pt x="15" y="148"/>
                    <a:pt x="15" y="143"/>
                  </a:cubicBezTo>
                  <a:cubicBezTo>
                    <a:pt x="14" y="126"/>
                    <a:pt x="0" y="111"/>
                    <a:pt x="5" y="94"/>
                  </a:cubicBezTo>
                  <a:cubicBezTo>
                    <a:pt x="9" y="82"/>
                    <a:pt x="10" y="68"/>
                    <a:pt x="16" y="57"/>
                  </a:cubicBezTo>
                  <a:cubicBezTo>
                    <a:pt x="26" y="38"/>
                    <a:pt x="42" y="21"/>
                    <a:pt x="62" y="11"/>
                  </a:cubicBezTo>
                  <a:cubicBezTo>
                    <a:pt x="73" y="6"/>
                    <a:pt x="86" y="3"/>
                    <a:pt x="97" y="2"/>
                  </a:cubicBezTo>
                  <a:cubicBezTo>
                    <a:pt x="120" y="0"/>
                    <a:pt x="142" y="6"/>
                    <a:pt x="161" y="18"/>
                  </a:cubicBezTo>
                  <a:cubicBezTo>
                    <a:pt x="171" y="25"/>
                    <a:pt x="178" y="37"/>
                    <a:pt x="188" y="44"/>
                  </a:cubicBezTo>
                  <a:cubicBezTo>
                    <a:pt x="190" y="46"/>
                    <a:pt x="192" y="48"/>
                    <a:pt x="193" y="51"/>
                  </a:cubicBezTo>
                  <a:cubicBezTo>
                    <a:pt x="198" y="68"/>
                    <a:pt x="205" y="85"/>
                    <a:pt x="205" y="102"/>
                  </a:cubicBezTo>
                  <a:cubicBezTo>
                    <a:pt x="205" y="118"/>
                    <a:pt x="198" y="135"/>
                    <a:pt x="193" y="151"/>
                  </a:cubicBezTo>
                  <a:cubicBezTo>
                    <a:pt x="193" y="154"/>
                    <a:pt x="190" y="157"/>
                    <a:pt x="188" y="158"/>
                  </a:cubicBezTo>
                  <a:cubicBezTo>
                    <a:pt x="178" y="166"/>
                    <a:pt x="170" y="175"/>
                    <a:pt x="162" y="184"/>
                  </a:cubicBezTo>
                  <a:cubicBezTo>
                    <a:pt x="157" y="189"/>
                    <a:pt x="157" y="191"/>
                    <a:pt x="159" y="196"/>
                  </a:cubicBezTo>
                  <a:cubicBezTo>
                    <a:pt x="169" y="222"/>
                    <a:pt x="179" y="248"/>
                    <a:pt x="190" y="274"/>
                  </a:cubicBezTo>
                  <a:cubicBezTo>
                    <a:pt x="191" y="277"/>
                    <a:pt x="192" y="280"/>
                    <a:pt x="193" y="284"/>
                  </a:cubicBezTo>
                  <a:close/>
                  <a:moveTo>
                    <a:pt x="81" y="30"/>
                  </a:moveTo>
                  <a:cubicBezTo>
                    <a:pt x="69" y="29"/>
                    <a:pt x="61" y="34"/>
                    <a:pt x="55" y="44"/>
                  </a:cubicBezTo>
                  <a:cubicBezTo>
                    <a:pt x="53" y="47"/>
                    <a:pt x="50" y="49"/>
                    <a:pt x="47" y="51"/>
                  </a:cubicBezTo>
                  <a:cubicBezTo>
                    <a:pt x="38" y="57"/>
                    <a:pt x="33" y="65"/>
                    <a:pt x="33" y="76"/>
                  </a:cubicBezTo>
                  <a:cubicBezTo>
                    <a:pt x="33" y="80"/>
                    <a:pt x="32" y="84"/>
                    <a:pt x="30" y="87"/>
                  </a:cubicBezTo>
                  <a:cubicBezTo>
                    <a:pt x="25" y="97"/>
                    <a:pt x="25" y="106"/>
                    <a:pt x="30" y="115"/>
                  </a:cubicBezTo>
                  <a:cubicBezTo>
                    <a:pt x="32" y="119"/>
                    <a:pt x="33" y="122"/>
                    <a:pt x="33" y="126"/>
                  </a:cubicBezTo>
                  <a:cubicBezTo>
                    <a:pt x="33" y="138"/>
                    <a:pt x="38" y="146"/>
                    <a:pt x="48" y="152"/>
                  </a:cubicBezTo>
                  <a:cubicBezTo>
                    <a:pt x="50" y="153"/>
                    <a:pt x="53" y="156"/>
                    <a:pt x="55" y="159"/>
                  </a:cubicBezTo>
                  <a:cubicBezTo>
                    <a:pt x="61" y="169"/>
                    <a:pt x="69" y="174"/>
                    <a:pt x="80" y="174"/>
                  </a:cubicBezTo>
                  <a:cubicBezTo>
                    <a:pt x="84" y="174"/>
                    <a:pt x="88" y="175"/>
                    <a:pt x="91" y="177"/>
                  </a:cubicBezTo>
                  <a:cubicBezTo>
                    <a:pt x="100" y="182"/>
                    <a:pt x="110" y="182"/>
                    <a:pt x="119" y="177"/>
                  </a:cubicBezTo>
                  <a:cubicBezTo>
                    <a:pt x="123" y="175"/>
                    <a:pt x="127" y="174"/>
                    <a:pt x="131" y="174"/>
                  </a:cubicBezTo>
                  <a:cubicBezTo>
                    <a:pt x="142" y="173"/>
                    <a:pt x="150" y="169"/>
                    <a:pt x="155" y="159"/>
                  </a:cubicBezTo>
                  <a:cubicBezTo>
                    <a:pt x="157" y="156"/>
                    <a:pt x="160" y="153"/>
                    <a:pt x="163" y="152"/>
                  </a:cubicBezTo>
                  <a:cubicBezTo>
                    <a:pt x="173" y="146"/>
                    <a:pt x="178" y="138"/>
                    <a:pt x="178" y="127"/>
                  </a:cubicBezTo>
                  <a:cubicBezTo>
                    <a:pt x="178" y="123"/>
                    <a:pt x="179" y="119"/>
                    <a:pt x="181" y="115"/>
                  </a:cubicBezTo>
                  <a:cubicBezTo>
                    <a:pt x="186" y="106"/>
                    <a:pt x="186" y="97"/>
                    <a:pt x="181" y="87"/>
                  </a:cubicBezTo>
                  <a:cubicBezTo>
                    <a:pt x="179" y="84"/>
                    <a:pt x="178" y="80"/>
                    <a:pt x="178" y="76"/>
                  </a:cubicBezTo>
                  <a:cubicBezTo>
                    <a:pt x="178" y="65"/>
                    <a:pt x="173" y="57"/>
                    <a:pt x="164" y="51"/>
                  </a:cubicBezTo>
                  <a:cubicBezTo>
                    <a:pt x="161" y="49"/>
                    <a:pt x="158" y="46"/>
                    <a:pt x="155" y="43"/>
                  </a:cubicBezTo>
                  <a:cubicBezTo>
                    <a:pt x="150" y="34"/>
                    <a:pt x="142" y="29"/>
                    <a:pt x="131" y="29"/>
                  </a:cubicBezTo>
                  <a:cubicBezTo>
                    <a:pt x="127" y="29"/>
                    <a:pt x="123" y="28"/>
                    <a:pt x="120" y="26"/>
                  </a:cubicBezTo>
                  <a:cubicBezTo>
                    <a:pt x="110" y="20"/>
                    <a:pt x="101" y="20"/>
                    <a:pt x="91" y="26"/>
                  </a:cubicBezTo>
                  <a:cubicBezTo>
                    <a:pt x="88" y="28"/>
                    <a:pt x="84" y="29"/>
                    <a:pt x="81" y="30"/>
                  </a:cubicBezTo>
                  <a:close/>
                </a:path>
              </a:pathLst>
            </a:custGeom>
            <a:solidFill>
              <a:srgbClr val="1D3E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73"/>
            <p:cNvSpPr/>
            <p:nvPr/>
          </p:nvSpPr>
          <p:spPr>
            <a:xfrm>
              <a:off x="9991725" y="2822576"/>
              <a:ext cx="115888" cy="176213"/>
            </a:xfrm>
            <a:custGeom>
              <a:avLst/>
              <a:gdLst/>
              <a:ahLst/>
              <a:cxnLst/>
              <a:rect l="l" t="t" r="r" b="b"/>
              <a:pathLst>
                <a:path w="205" h="310" extrusionOk="0">
                  <a:moveTo>
                    <a:pt x="191" y="285"/>
                  </a:moveTo>
                  <a:cubicBezTo>
                    <a:pt x="191" y="283"/>
                    <a:pt x="191" y="283"/>
                    <a:pt x="191" y="283"/>
                  </a:cubicBezTo>
                  <a:cubicBezTo>
                    <a:pt x="184" y="284"/>
                    <a:pt x="180" y="285"/>
                    <a:pt x="178" y="285"/>
                  </a:cubicBezTo>
                  <a:cubicBezTo>
                    <a:pt x="177" y="285"/>
                    <a:pt x="176" y="285"/>
                    <a:pt x="175" y="285"/>
                  </a:cubicBezTo>
                  <a:cubicBezTo>
                    <a:pt x="174" y="284"/>
                    <a:pt x="173" y="283"/>
                    <a:pt x="172" y="281"/>
                  </a:cubicBezTo>
                  <a:cubicBezTo>
                    <a:pt x="171" y="279"/>
                    <a:pt x="170" y="276"/>
                    <a:pt x="169" y="273"/>
                  </a:cubicBezTo>
                  <a:cubicBezTo>
                    <a:pt x="160" y="250"/>
                    <a:pt x="151" y="228"/>
                    <a:pt x="141" y="206"/>
                  </a:cubicBezTo>
                  <a:cubicBezTo>
                    <a:pt x="140" y="202"/>
                    <a:pt x="138" y="199"/>
                    <a:pt x="137" y="197"/>
                  </a:cubicBezTo>
                  <a:cubicBezTo>
                    <a:pt x="136" y="196"/>
                    <a:pt x="135" y="195"/>
                    <a:pt x="134" y="195"/>
                  </a:cubicBezTo>
                  <a:cubicBezTo>
                    <a:pt x="133" y="194"/>
                    <a:pt x="132" y="194"/>
                    <a:pt x="131" y="194"/>
                  </a:cubicBezTo>
                  <a:cubicBezTo>
                    <a:pt x="129" y="194"/>
                    <a:pt x="127" y="195"/>
                    <a:pt x="125" y="196"/>
                  </a:cubicBezTo>
                  <a:cubicBezTo>
                    <a:pt x="123" y="197"/>
                    <a:pt x="120" y="199"/>
                    <a:pt x="117" y="201"/>
                  </a:cubicBezTo>
                  <a:cubicBezTo>
                    <a:pt x="116" y="202"/>
                    <a:pt x="116" y="202"/>
                    <a:pt x="116" y="202"/>
                  </a:cubicBezTo>
                  <a:cubicBezTo>
                    <a:pt x="116" y="203"/>
                    <a:pt x="116" y="203"/>
                    <a:pt x="116" y="203"/>
                  </a:cubicBezTo>
                  <a:cubicBezTo>
                    <a:pt x="124" y="224"/>
                    <a:pt x="132" y="245"/>
                    <a:pt x="140" y="265"/>
                  </a:cubicBezTo>
                  <a:cubicBezTo>
                    <a:pt x="142" y="271"/>
                    <a:pt x="144" y="276"/>
                    <a:pt x="146" y="281"/>
                  </a:cubicBezTo>
                  <a:cubicBezTo>
                    <a:pt x="149" y="287"/>
                    <a:pt x="150" y="291"/>
                    <a:pt x="150" y="293"/>
                  </a:cubicBezTo>
                  <a:cubicBezTo>
                    <a:pt x="150" y="294"/>
                    <a:pt x="150" y="295"/>
                    <a:pt x="150" y="295"/>
                  </a:cubicBezTo>
                  <a:cubicBezTo>
                    <a:pt x="149" y="296"/>
                    <a:pt x="148" y="297"/>
                    <a:pt x="146" y="299"/>
                  </a:cubicBezTo>
                  <a:cubicBezTo>
                    <a:pt x="144" y="300"/>
                    <a:pt x="141" y="302"/>
                    <a:pt x="137" y="304"/>
                  </a:cubicBezTo>
                  <a:cubicBezTo>
                    <a:pt x="138" y="306"/>
                    <a:pt x="138" y="306"/>
                    <a:pt x="138" y="306"/>
                  </a:cubicBezTo>
                  <a:cubicBezTo>
                    <a:pt x="140" y="305"/>
                    <a:pt x="140" y="305"/>
                    <a:pt x="140" y="305"/>
                  </a:cubicBezTo>
                  <a:cubicBezTo>
                    <a:pt x="129" y="277"/>
                    <a:pt x="117" y="248"/>
                    <a:pt x="105" y="218"/>
                  </a:cubicBezTo>
                  <a:cubicBezTo>
                    <a:pt x="103" y="213"/>
                    <a:pt x="103" y="213"/>
                    <a:pt x="103" y="213"/>
                  </a:cubicBezTo>
                  <a:cubicBezTo>
                    <a:pt x="101" y="218"/>
                    <a:pt x="101" y="218"/>
                    <a:pt x="101" y="218"/>
                  </a:cubicBezTo>
                  <a:cubicBezTo>
                    <a:pt x="89" y="248"/>
                    <a:pt x="78" y="276"/>
                    <a:pt x="66" y="306"/>
                  </a:cubicBezTo>
                  <a:cubicBezTo>
                    <a:pt x="68" y="307"/>
                    <a:pt x="68" y="307"/>
                    <a:pt x="68" y="307"/>
                  </a:cubicBezTo>
                  <a:cubicBezTo>
                    <a:pt x="70" y="305"/>
                    <a:pt x="70" y="305"/>
                    <a:pt x="70" y="305"/>
                  </a:cubicBezTo>
                  <a:cubicBezTo>
                    <a:pt x="64" y="301"/>
                    <a:pt x="60" y="298"/>
                    <a:pt x="57" y="294"/>
                  </a:cubicBezTo>
                  <a:cubicBezTo>
                    <a:pt x="56" y="294"/>
                    <a:pt x="56" y="294"/>
                    <a:pt x="56" y="294"/>
                  </a:cubicBezTo>
                  <a:cubicBezTo>
                    <a:pt x="57" y="294"/>
                    <a:pt x="57" y="294"/>
                    <a:pt x="57" y="294"/>
                  </a:cubicBezTo>
                  <a:cubicBezTo>
                    <a:pt x="57" y="294"/>
                    <a:pt x="57" y="294"/>
                    <a:pt x="57" y="294"/>
                  </a:cubicBezTo>
                  <a:cubicBezTo>
                    <a:pt x="56" y="294"/>
                    <a:pt x="56" y="294"/>
                    <a:pt x="56" y="294"/>
                  </a:cubicBezTo>
                  <a:cubicBezTo>
                    <a:pt x="57" y="294"/>
                    <a:pt x="57" y="294"/>
                    <a:pt x="57" y="294"/>
                  </a:cubicBezTo>
                  <a:cubicBezTo>
                    <a:pt x="57" y="294"/>
                    <a:pt x="57" y="294"/>
                    <a:pt x="57" y="294"/>
                  </a:cubicBezTo>
                  <a:cubicBezTo>
                    <a:pt x="57" y="294"/>
                    <a:pt x="56" y="294"/>
                    <a:pt x="56" y="293"/>
                  </a:cubicBezTo>
                  <a:cubicBezTo>
                    <a:pt x="56" y="292"/>
                    <a:pt x="57" y="290"/>
                    <a:pt x="57" y="289"/>
                  </a:cubicBezTo>
                  <a:cubicBezTo>
                    <a:pt x="57" y="289"/>
                    <a:pt x="57" y="289"/>
                    <a:pt x="57" y="289"/>
                  </a:cubicBezTo>
                  <a:cubicBezTo>
                    <a:pt x="65" y="270"/>
                    <a:pt x="72" y="250"/>
                    <a:pt x="80" y="231"/>
                  </a:cubicBezTo>
                  <a:cubicBezTo>
                    <a:pt x="83" y="224"/>
                    <a:pt x="85" y="217"/>
                    <a:pt x="88" y="210"/>
                  </a:cubicBezTo>
                  <a:cubicBezTo>
                    <a:pt x="89" y="208"/>
                    <a:pt x="89" y="206"/>
                    <a:pt x="89" y="204"/>
                  </a:cubicBezTo>
                  <a:cubicBezTo>
                    <a:pt x="89" y="202"/>
                    <a:pt x="88" y="200"/>
                    <a:pt x="87" y="199"/>
                  </a:cubicBezTo>
                  <a:cubicBezTo>
                    <a:pt x="85" y="197"/>
                    <a:pt x="83" y="196"/>
                    <a:pt x="81" y="195"/>
                  </a:cubicBezTo>
                  <a:cubicBezTo>
                    <a:pt x="79" y="195"/>
                    <a:pt x="78" y="194"/>
                    <a:pt x="76" y="194"/>
                  </a:cubicBezTo>
                  <a:cubicBezTo>
                    <a:pt x="74" y="194"/>
                    <a:pt x="72" y="195"/>
                    <a:pt x="71" y="196"/>
                  </a:cubicBezTo>
                  <a:cubicBezTo>
                    <a:pt x="69" y="197"/>
                    <a:pt x="68" y="199"/>
                    <a:pt x="67" y="201"/>
                  </a:cubicBezTo>
                  <a:cubicBezTo>
                    <a:pt x="58" y="225"/>
                    <a:pt x="48" y="249"/>
                    <a:pt x="38" y="272"/>
                  </a:cubicBezTo>
                  <a:cubicBezTo>
                    <a:pt x="36" y="277"/>
                    <a:pt x="35" y="281"/>
                    <a:pt x="33" y="283"/>
                  </a:cubicBezTo>
                  <a:cubicBezTo>
                    <a:pt x="33" y="284"/>
                    <a:pt x="32" y="284"/>
                    <a:pt x="31" y="285"/>
                  </a:cubicBezTo>
                  <a:cubicBezTo>
                    <a:pt x="31" y="285"/>
                    <a:pt x="30" y="285"/>
                    <a:pt x="29" y="285"/>
                  </a:cubicBezTo>
                  <a:cubicBezTo>
                    <a:pt x="26" y="285"/>
                    <a:pt x="22" y="284"/>
                    <a:pt x="16" y="283"/>
                  </a:cubicBezTo>
                  <a:cubicBezTo>
                    <a:pt x="15" y="285"/>
                    <a:pt x="15" y="285"/>
                    <a:pt x="15" y="285"/>
                  </a:cubicBezTo>
                  <a:cubicBezTo>
                    <a:pt x="17" y="285"/>
                    <a:pt x="17" y="285"/>
                    <a:pt x="17" y="285"/>
                  </a:cubicBezTo>
                  <a:cubicBezTo>
                    <a:pt x="19" y="281"/>
                    <a:pt x="20" y="278"/>
                    <a:pt x="22" y="274"/>
                  </a:cubicBezTo>
                  <a:cubicBezTo>
                    <a:pt x="32" y="249"/>
                    <a:pt x="41" y="223"/>
                    <a:pt x="51" y="198"/>
                  </a:cubicBezTo>
                  <a:cubicBezTo>
                    <a:pt x="52" y="196"/>
                    <a:pt x="53" y="194"/>
                    <a:pt x="53" y="192"/>
                  </a:cubicBezTo>
                  <a:cubicBezTo>
                    <a:pt x="53" y="191"/>
                    <a:pt x="52" y="189"/>
                    <a:pt x="52" y="188"/>
                  </a:cubicBezTo>
                  <a:cubicBezTo>
                    <a:pt x="51" y="187"/>
                    <a:pt x="50" y="185"/>
                    <a:pt x="49" y="184"/>
                  </a:cubicBezTo>
                  <a:cubicBezTo>
                    <a:pt x="40" y="175"/>
                    <a:pt x="32" y="166"/>
                    <a:pt x="22" y="158"/>
                  </a:cubicBezTo>
                  <a:cubicBezTo>
                    <a:pt x="20" y="156"/>
                    <a:pt x="18" y="154"/>
                    <a:pt x="17" y="151"/>
                  </a:cubicBezTo>
                  <a:cubicBezTo>
                    <a:pt x="16" y="149"/>
                    <a:pt x="15" y="146"/>
                    <a:pt x="15" y="144"/>
                  </a:cubicBezTo>
                  <a:cubicBezTo>
                    <a:pt x="14" y="136"/>
                    <a:pt x="12" y="129"/>
                    <a:pt x="9" y="123"/>
                  </a:cubicBezTo>
                  <a:cubicBezTo>
                    <a:pt x="7" y="116"/>
                    <a:pt x="4" y="109"/>
                    <a:pt x="4" y="103"/>
                  </a:cubicBezTo>
                  <a:cubicBezTo>
                    <a:pt x="4" y="100"/>
                    <a:pt x="4" y="98"/>
                    <a:pt x="5" y="95"/>
                  </a:cubicBezTo>
                  <a:cubicBezTo>
                    <a:pt x="9" y="83"/>
                    <a:pt x="10" y="70"/>
                    <a:pt x="15" y="59"/>
                  </a:cubicBezTo>
                  <a:cubicBezTo>
                    <a:pt x="25" y="40"/>
                    <a:pt x="41" y="23"/>
                    <a:pt x="61" y="14"/>
                  </a:cubicBezTo>
                  <a:cubicBezTo>
                    <a:pt x="71" y="9"/>
                    <a:pt x="84" y="6"/>
                    <a:pt x="95" y="5"/>
                  </a:cubicBezTo>
                  <a:cubicBezTo>
                    <a:pt x="98" y="4"/>
                    <a:pt x="101" y="4"/>
                    <a:pt x="104" y="4"/>
                  </a:cubicBezTo>
                  <a:cubicBezTo>
                    <a:pt x="123" y="4"/>
                    <a:pt x="142" y="11"/>
                    <a:pt x="158" y="21"/>
                  </a:cubicBezTo>
                  <a:cubicBezTo>
                    <a:pt x="163" y="24"/>
                    <a:pt x="167" y="29"/>
                    <a:pt x="171" y="33"/>
                  </a:cubicBezTo>
                  <a:cubicBezTo>
                    <a:pt x="175" y="38"/>
                    <a:pt x="180" y="43"/>
                    <a:pt x="185" y="47"/>
                  </a:cubicBezTo>
                  <a:cubicBezTo>
                    <a:pt x="187" y="48"/>
                    <a:pt x="188" y="51"/>
                    <a:pt x="189" y="53"/>
                  </a:cubicBezTo>
                  <a:cubicBezTo>
                    <a:pt x="194" y="70"/>
                    <a:pt x="201" y="87"/>
                    <a:pt x="201" y="103"/>
                  </a:cubicBezTo>
                  <a:cubicBezTo>
                    <a:pt x="203" y="103"/>
                    <a:pt x="203" y="103"/>
                    <a:pt x="203" y="103"/>
                  </a:cubicBezTo>
                  <a:cubicBezTo>
                    <a:pt x="201" y="103"/>
                    <a:pt x="201" y="103"/>
                    <a:pt x="201" y="103"/>
                  </a:cubicBezTo>
                  <a:cubicBezTo>
                    <a:pt x="201" y="104"/>
                    <a:pt x="201" y="104"/>
                    <a:pt x="201" y="104"/>
                  </a:cubicBezTo>
                  <a:cubicBezTo>
                    <a:pt x="201" y="119"/>
                    <a:pt x="194" y="135"/>
                    <a:pt x="189" y="151"/>
                  </a:cubicBezTo>
                  <a:cubicBezTo>
                    <a:pt x="189" y="154"/>
                    <a:pt x="187" y="156"/>
                    <a:pt x="185" y="158"/>
                  </a:cubicBezTo>
                  <a:cubicBezTo>
                    <a:pt x="174" y="165"/>
                    <a:pt x="167" y="175"/>
                    <a:pt x="158" y="184"/>
                  </a:cubicBezTo>
                  <a:cubicBezTo>
                    <a:pt x="157" y="185"/>
                    <a:pt x="156" y="187"/>
                    <a:pt x="155" y="188"/>
                  </a:cubicBezTo>
                  <a:cubicBezTo>
                    <a:pt x="154" y="190"/>
                    <a:pt x="154" y="191"/>
                    <a:pt x="154" y="193"/>
                  </a:cubicBezTo>
                  <a:cubicBezTo>
                    <a:pt x="154" y="194"/>
                    <a:pt x="154" y="196"/>
                    <a:pt x="155" y="198"/>
                  </a:cubicBezTo>
                  <a:cubicBezTo>
                    <a:pt x="166" y="224"/>
                    <a:pt x="176" y="250"/>
                    <a:pt x="186" y="275"/>
                  </a:cubicBezTo>
                  <a:cubicBezTo>
                    <a:pt x="187" y="278"/>
                    <a:pt x="188" y="281"/>
                    <a:pt x="189" y="285"/>
                  </a:cubicBezTo>
                  <a:cubicBezTo>
                    <a:pt x="191" y="285"/>
                    <a:pt x="191" y="285"/>
                    <a:pt x="191" y="285"/>
                  </a:cubicBezTo>
                  <a:cubicBezTo>
                    <a:pt x="191" y="283"/>
                    <a:pt x="191" y="283"/>
                    <a:pt x="191" y="283"/>
                  </a:cubicBezTo>
                  <a:cubicBezTo>
                    <a:pt x="191" y="285"/>
                    <a:pt x="191" y="285"/>
                    <a:pt x="191" y="285"/>
                  </a:cubicBezTo>
                  <a:cubicBezTo>
                    <a:pt x="193" y="284"/>
                    <a:pt x="193" y="284"/>
                    <a:pt x="193" y="284"/>
                  </a:cubicBezTo>
                  <a:cubicBezTo>
                    <a:pt x="192" y="280"/>
                    <a:pt x="191" y="277"/>
                    <a:pt x="189" y="274"/>
                  </a:cubicBezTo>
                  <a:cubicBezTo>
                    <a:pt x="179" y="248"/>
                    <a:pt x="169" y="222"/>
                    <a:pt x="159" y="197"/>
                  </a:cubicBezTo>
                  <a:cubicBezTo>
                    <a:pt x="158" y="195"/>
                    <a:pt x="158" y="194"/>
                    <a:pt x="158" y="193"/>
                  </a:cubicBezTo>
                  <a:cubicBezTo>
                    <a:pt x="158" y="192"/>
                    <a:pt x="158" y="191"/>
                    <a:pt x="159" y="190"/>
                  </a:cubicBezTo>
                  <a:cubicBezTo>
                    <a:pt x="159" y="189"/>
                    <a:pt x="160" y="188"/>
                    <a:pt x="161" y="187"/>
                  </a:cubicBezTo>
                  <a:cubicBezTo>
                    <a:pt x="170" y="178"/>
                    <a:pt x="177" y="168"/>
                    <a:pt x="187" y="161"/>
                  </a:cubicBezTo>
                  <a:cubicBezTo>
                    <a:pt x="190" y="159"/>
                    <a:pt x="192" y="156"/>
                    <a:pt x="193" y="152"/>
                  </a:cubicBezTo>
                  <a:cubicBezTo>
                    <a:pt x="198" y="137"/>
                    <a:pt x="205" y="120"/>
                    <a:pt x="205" y="104"/>
                  </a:cubicBezTo>
                  <a:cubicBezTo>
                    <a:pt x="205" y="103"/>
                    <a:pt x="205" y="103"/>
                    <a:pt x="205" y="103"/>
                  </a:cubicBezTo>
                  <a:cubicBezTo>
                    <a:pt x="205" y="103"/>
                    <a:pt x="205" y="103"/>
                    <a:pt x="205" y="103"/>
                  </a:cubicBezTo>
                  <a:cubicBezTo>
                    <a:pt x="205" y="85"/>
                    <a:pt x="197" y="68"/>
                    <a:pt x="193" y="51"/>
                  </a:cubicBezTo>
                  <a:cubicBezTo>
                    <a:pt x="192" y="48"/>
                    <a:pt x="190" y="45"/>
                    <a:pt x="187" y="44"/>
                  </a:cubicBezTo>
                  <a:cubicBezTo>
                    <a:pt x="182" y="40"/>
                    <a:pt x="178" y="35"/>
                    <a:pt x="174" y="31"/>
                  </a:cubicBezTo>
                  <a:cubicBezTo>
                    <a:pt x="170" y="26"/>
                    <a:pt x="166" y="21"/>
                    <a:pt x="161" y="18"/>
                  </a:cubicBezTo>
                  <a:cubicBezTo>
                    <a:pt x="144" y="7"/>
                    <a:pt x="124" y="0"/>
                    <a:pt x="104" y="0"/>
                  </a:cubicBezTo>
                  <a:cubicBezTo>
                    <a:pt x="101" y="0"/>
                    <a:pt x="98" y="0"/>
                    <a:pt x="95" y="1"/>
                  </a:cubicBezTo>
                  <a:cubicBezTo>
                    <a:pt x="83" y="2"/>
                    <a:pt x="70" y="5"/>
                    <a:pt x="59" y="10"/>
                  </a:cubicBezTo>
                  <a:cubicBezTo>
                    <a:pt x="38" y="20"/>
                    <a:pt x="22" y="37"/>
                    <a:pt x="12" y="58"/>
                  </a:cubicBezTo>
                  <a:cubicBezTo>
                    <a:pt x="6" y="69"/>
                    <a:pt x="5" y="82"/>
                    <a:pt x="1" y="94"/>
                  </a:cubicBezTo>
                  <a:cubicBezTo>
                    <a:pt x="1" y="97"/>
                    <a:pt x="0" y="100"/>
                    <a:pt x="0" y="103"/>
                  </a:cubicBezTo>
                  <a:cubicBezTo>
                    <a:pt x="0" y="110"/>
                    <a:pt x="3" y="117"/>
                    <a:pt x="5" y="124"/>
                  </a:cubicBezTo>
                  <a:cubicBezTo>
                    <a:pt x="8" y="131"/>
                    <a:pt x="11" y="137"/>
                    <a:pt x="11" y="144"/>
                  </a:cubicBezTo>
                  <a:cubicBezTo>
                    <a:pt x="11" y="147"/>
                    <a:pt x="12" y="150"/>
                    <a:pt x="13" y="153"/>
                  </a:cubicBezTo>
                  <a:cubicBezTo>
                    <a:pt x="15" y="156"/>
                    <a:pt x="17" y="159"/>
                    <a:pt x="20" y="161"/>
                  </a:cubicBezTo>
                  <a:cubicBezTo>
                    <a:pt x="29" y="168"/>
                    <a:pt x="37" y="178"/>
                    <a:pt x="46" y="187"/>
                  </a:cubicBezTo>
                  <a:cubicBezTo>
                    <a:pt x="47" y="188"/>
                    <a:pt x="48" y="189"/>
                    <a:pt x="48" y="190"/>
                  </a:cubicBezTo>
                  <a:cubicBezTo>
                    <a:pt x="49" y="191"/>
                    <a:pt x="49" y="191"/>
                    <a:pt x="49" y="192"/>
                  </a:cubicBezTo>
                  <a:cubicBezTo>
                    <a:pt x="49" y="193"/>
                    <a:pt x="49" y="195"/>
                    <a:pt x="48" y="197"/>
                  </a:cubicBezTo>
                  <a:cubicBezTo>
                    <a:pt x="38" y="222"/>
                    <a:pt x="28" y="247"/>
                    <a:pt x="18" y="272"/>
                  </a:cubicBezTo>
                  <a:cubicBezTo>
                    <a:pt x="16" y="276"/>
                    <a:pt x="15" y="280"/>
                    <a:pt x="14" y="284"/>
                  </a:cubicBezTo>
                  <a:cubicBezTo>
                    <a:pt x="13" y="286"/>
                    <a:pt x="13" y="286"/>
                    <a:pt x="13" y="286"/>
                  </a:cubicBezTo>
                  <a:cubicBezTo>
                    <a:pt x="15" y="287"/>
                    <a:pt x="15" y="287"/>
                    <a:pt x="15" y="287"/>
                  </a:cubicBezTo>
                  <a:cubicBezTo>
                    <a:pt x="21" y="288"/>
                    <a:pt x="25" y="289"/>
                    <a:pt x="29" y="289"/>
                  </a:cubicBezTo>
                  <a:cubicBezTo>
                    <a:pt x="30" y="289"/>
                    <a:pt x="32" y="289"/>
                    <a:pt x="33" y="288"/>
                  </a:cubicBezTo>
                  <a:cubicBezTo>
                    <a:pt x="35" y="287"/>
                    <a:pt x="37" y="285"/>
                    <a:pt x="38" y="283"/>
                  </a:cubicBezTo>
                  <a:cubicBezTo>
                    <a:pt x="39" y="281"/>
                    <a:pt x="40" y="278"/>
                    <a:pt x="42" y="274"/>
                  </a:cubicBezTo>
                  <a:cubicBezTo>
                    <a:pt x="52" y="250"/>
                    <a:pt x="61" y="227"/>
                    <a:pt x="71" y="203"/>
                  </a:cubicBezTo>
                  <a:cubicBezTo>
                    <a:pt x="72" y="201"/>
                    <a:pt x="72" y="200"/>
                    <a:pt x="73" y="199"/>
                  </a:cubicBezTo>
                  <a:cubicBezTo>
                    <a:pt x="74" y="198"/>
                    <a:pt x="75" y="198"/>
                    <a:pt x="76" y="198"/>
                  </a:cubicBezTo>
                  <a:cubicBezTo>
                    <a:pt x="77" y="198"/>
                    <a:pt x="78" y="198"/>
                    <a:pt x="80" y="199"/>
                  </a:cubicBezTo>
                  <a:cubicBezTo>
                    <a:pt x="82" y="200"/>
                    <a:pt x="83" y="201"/>
                    <a:pt x="84" y="201"/>
                  </a:cubicBezTo>
                  <a:cubicBezTo>
                    <a:pt x="85" y="202"/>
                    <a:pt x="85" y="203"/>
                    <a:pt x="85" y="204"/>
                  </a:cubicBezTo>
                  <a:cubicBezTo>
                    <a:pt x="85" y="205"/>
                    <a:pt x="85" y="207"/>
                    <a:pt x="84" y="208"/>
                  </a:cubicBezTo>
                  <a:cubicBezTo>
                    <a:pt x="81" y="215"/>
                    <a:pt x="79" y="223"/>
                    <a:pt x="76" y="230"/>
                  </a:cubicBezTo>
                  <a:cubicBezTo>
                    <a:pt x="69" y="249"/>
                    <a:pt x="61" y="268"/>
                    <a:pt x="54" y="287"/>
                  </a:cubicBezTo>
                  <a:cubicBezTo>
                    <a:pt x="54" y="287"/>
                    <a:pt x="54" y="287"/>
                    <a:pt x="54" y="287"/>
                  </a:cubicBezTo>
                  <a:cubicBezTo>
                    <a:pt x="53" y="289"/>
                    <a:pt x="52" y="291"/>
                    <a:pt x="52" y="293"/>
                  </a:cubicBezTo>
                  <a:cubicBezTo>
                    <a:pt x="52" y="294"/>
                    <a:pt x="53" y="296"/>
                    <a:pt x="54" y="297"/>
                  </a:cubicBezTo>
                  <a:cubicBezTo>
                    <a:pt x="57" y="301"/>
                    <a:pt x="62" y="304"/>
                    <a:pt x="67" y="308"/>
                  </a:cubicBezTo>
                  <a:cubicBezTo>
                    <a:pt x="69" y="310"/>
                    <a:pt x="69" y="310"/>
                    <a:pt x="69" y="310"/>
                  </a:cubicBezTo>
                  <a:cubicBezTo>
                    <a:pt x="70" y="307"/>
                    <a:pt x="70" y="307"/>
                    <a:pt x="70" y="307"/>
                  </a:cubicBezTo>
                  <a:cubicBezTo>
                    <a:pt x="82" y="278"/>
                    <a:pt x="93" y="249"/>
                    <a:pt x="105" y="219"/>
                  </a:cubicBezTo>
                  <a:cubicBezTo>
                    <a:pt x="103" y="218"/>
                    <a:pt x="103" y="218"/>
                    <a:pt x="103" y="218"/>
                  </a:cubicBezTo>
                  <a:cubicBezTo>
                    <a:pt x="101" y="219"/>
                    <a:pt x="101" y="219"/>
                    <a:pt x="101" y="219"/>
                  </a:cubicBezTo>
                  <a:cubicBezTo>
                    <a:pt x="114" y="250"/>
                    <a:pt x="125" y="278"/>
                    <a:pt x="136" y="307"/>
                  </a:cubicBezTo>
                  <a:cubicBezTo>
                    <a:pt x="137" y="309"/>
                    <a:pt x="137" y="309"/>
                    <a:pt x="137" y="309"/>
                  </a:cubicBezTo>
                  <a:cubicBezTo>
                    <a:pt x="139" y="308"/>
                    <a:pt x="139" y="308"/>
                    <a:pt x="139" y="308"/>
                  </a:cubicBezTo>
                  <a:cubicBezTo>
                    <a:pt x="144" y="305"/>
                    <a:pt x="148" y="303"/>
                    <a:pt x="150" y="301"/>
                  </a:cubicBezTo>
                  <a:cubicBezTo>
                    <a:pt x="152" y="299"/>
                    <a:pt x="153" y="298"/>
                    <a:pt x="153" y="297"/>
                  </a:cubicBezTo>
                  <a:cubicBezTo>
                    <a:pt x="154" y="296"/>
                    <a:pt x="154" y="295"/>
                    <a:pt x="154" y="293"/>
                  </a:cubicBezTo>
                  <a:cubicBezTo>
                    <a:pt x="154" y="290"/>
                    <a:pt x="153" y="286"/>
                    <a:pt x="150" y="280"/>
                  </a:cubicBezTo>
                  <a:cubicBezTo>
                    <a:pt x="148" y="274"/>
                    <a:pt x="146" y="269"/>
                    <a:pt x="144" y="264"/>
                  </a:cubicBezTo>
                  <a:cubicBezTo>
                    <a:pt x="136" y="243"/>
                    <a:pt x="128" y="222"/>
                    <a:pt x="120" y="202"/>
                  </a:cubicBezTo>
                  <a:cubicBezTo>
                    <a:pt x="118" y="203"/>
                    <a:pt x="118" y="203"/>
                    <a:pt x="118" y="203"/>
                  </a:cubicBezTo>
                  <a:cubicBezTo>
                    <a:pt x="119" y="204"/>
                    <a:pt x="119" y="204"/>
                    <a:pt x="119" y="204"/>
                  </a:cubicBezTo>
                  <a:cubicBezTo>
                    <a:pt x="122" y="202"/>
                    <a:pt x="125" y="200"/>
                    <a:pt x="127" y="199"/>
                  </a:cubicBezTo>
                  <a:cubicBezTo>
                    <a:pt x="129" y="198"/>
                    <a:pt x="130" y="198"/>
                    <a:pt x="131" y="198"/>
                  </a:cubicBezTo>
                  <a:cubicBezTo>
                    <a:pt x="131" y="198"/>
                    <a:pt x="132" y="198"/>
                    <a:pt x="132" y="198"/>
                  </a:cubicBezTo>
                  <a:cubicBezTo>
                    <a:pt x="133" y="199"/>
                    <a:pt x="134" y="199"/>
                    <a:pt x="134" y="201"/>
                  </a:cubicBezTo>
                  <a:cubicBezTo>
                    <a:pt x="135" y="203"/>
                    <a:pt x="136" y="205"/>
                    <a:pt x="138" y="207"/>
                  </a:cubicBezTo>
                  <a:cubicBezTo>
                    <a:pt x="147" y="230"/>
                    <a:pt x="156" y="252"/>
                    <a:pt x="165" y="274"/>
                  </a:cubicBezTo>
                  <a:cubicBezTo>
                    <a:pt x="167" y="279"/>
                    <a:pt x="168" y="283"/>
                    <a:pt x="170" y="285"/>
                  </a:cubicBezTo>
                  <a:cubicBezTo>
                    <a:pt x="171" y="286"/>
                    <a:pt x="172" y="287"/>
                    <a:pt x="173" y="288"/>
                  </a:cubicBezTo>
                  <a:cubicBezTo>
                    <a:pt x="175" y="289"/>
                    <a:pt x="176" y="289"/>
                    <a:pt x="178" y="289"/>
                  </a:cubicBezTo>
                  <a:cubicBezTo>
                    <a:pt x="181" y="289"/>
                    <a:pt x="185" y="288"/>
                    <a:pt x="192" y="287"/>
                  </a:cubicBezTo>
                  <a:cubicBezTo>
                    <a:pt x="194" y="286"/>
                    <a:pt x="194" y="286"/>
                    <a:pt x="194" y="286"/>
                  </a:cubicBezTo>
                  <a:cubicBezTo>
                    <a:pt x="193" y="284"/>
                    <a:pt x="193" y="284"/>
                    <a:pt x="193" y="284"/>
                  </a:cubicBezTo>
                  <a:lnTo>
                    <a:pt x="191" y="285"/>
                  </a:lnTo>
                  <a:close/>
                  <a:moveTo>
                    <a:pt x="79" y="31"/>
                  </a:moveTo>
                  <a:cubicBezTo>
                    <a:pt x="79" y="29"/>
                    <a:pt x="79" y="29"/>
                    <a:pt x="79" y="29"/>
                  </a:cubicBezTo>
                  <a:cubicBezTo>
                    <a:pt x="77" y="29"/>
                    <a:pt x="76" y="29"/>
                    <a:pt x="75" y="29"/>
                  </a:cubicBezTo>
                  <a:cubicBezTo>
                    <a:pt x="69" y="29"/>
                    <a:pt x="65" y="30"/>
                    <a:pt x="61" y="33"/>
                  </a:cubicBezTo>
                  <a:cubicBezTo>
                    <a:pt x="57" y="35"/>
                    <a:pt x="54" y="39"/>
                    <a:pt x="51" y="44"/>
                  </a:cubicBezTo>
                  <a:cubicBezTo>
                    <a:pt x="50" y="46"/>
                    <a:pt x="47" y="49"/>
                    <a:pt x="44" y="50"/>
                  </a:cubicBezTo>
                  <a:cubicBezTo>
                    <a:pt x="39" y="53"/>
                    <a:pt x="36" y="57"/>
                    <a:pt x="33" y="61"/>
                  </a:cubicBezTo>
                  <a:cubicBezTo>
                    <a:pt x="30" y="66"/>
                    <a:pt x="29" y="71"/>
                    <a:pt x="29" y="77"/>
                  </a:cubicBezTo>
                  <a:cubicBezTo>
                    <a:pt x="29" y="80"/>
                    <a:pt x="28" y="84"/>
                    <a:pt x="26" y="87"/>
                  </a:cubicBezTo>
                  <a:cubicBezTo>
                    <a:pt x="23" y="92"/>
                    <a:pt x="22" y="97"/>
                    <a:pt x="22" y="102"/>
                  </a:cubicBezTo>
                  <a:cubicBezTo>
                    <a:pt x="22" y="107"/>
                    <a:pt x="23" y="112"/>
                    <a:pt x="26" y="117"/>
                  </a:cubicBezTo>
                  <a:cubicBezTo>
                    <a:pt x="28" y="120"/>
                    <a:pt x="29" y="124"/>
                    <a:pt x="29" y="127"/>
                  </a:cubicBezTo>
                  <a:cubicBezTo>
                    <a:pt x="29" y="133"/>
                    <a:pt x="30" y="138"/>
                    <a:pt x="33" y="143"/>
                  </a:cubicBezTo>
                  <a:cubicBezTo>
                    <a:pt x="35" y="148"/>
                    <a:pt x="39" y="151"/>
                    <a:pt x="45" y="154"/>
                  </a:cubicBezTo>
                  <a:cubicBezTo>
                    <a:pt x="47" y="156"/>
                    <a:pt x="50" y="158"/>
                    <a:pt x="51" y="161"/>
                  </a:cubicBezTo>
                  <a:cubicBezTo>
                    <a:pt x="54" y="166"/>
                    <a:pt x="58" y="170"/>
                    <a:pt x="62" y="173"/>
                  </a:cubicBezTo>
                  <a:cubicBezTo>
                    <a:pt x="67" y="175"/>
                    <a:pt x="72" y="177"/>
                    <a:pt x="78" y="177"/>
                  </a:cubicBezTo>
                  <a:cubicBezTo>
                    <a:pt x="81" y="177"/>
                    <a:pt x="85" y="178"/>
                    <a:pt x="88" y="180"/>
                  </a:cubicBezTo>
                  <a:cubicBezTo>
                    <a:pt x="93" y="182"/>
                    <a:pt x="98" y="184"/>
                    <a:pt x="103" y="184"/>
                  </a:cubicBezTo>
                  <a:cubicBezTo>
                    <a:pt x="108" y="184"/>
                    <a:pt x="113" y="182"/>
                    <a:pt x="118" y="180"/>
                  </a:cubicBezTo>
                  <a:cubicBezTo>
                    <a:pt x="121" y="178"/>
                    <a:pt x="126" y="177"/>
                    <a:pt x="130" y="177"/>
                  </a:cubicBezTo>
                  <a:cubicBezTo>
                    <a:pt x="135" y="177"/>
                    <a:pt x="140" y="175"/>
                    <a:pt x="144" y="173"/>
                  </a:cubicBezTo>
                  <a:cubicBezTo>
                    <a:pt x="149" y="170"/>
                    <a:pt x="152" y="166"/>
                    <a:pt x="155" y="161"/>
                  </a:cubicBezTo>
                  <a:cubicBezTo>
                    <a:pt x="157" y="159"/>
                    <a:pt x="160" y="156"/>
                    <a:pt x="162" y="154"/>
                  </a:cubicBezTo>
                  <a:cubicBezTo>
                    <a:pt x="167" y="151"/>
                    <a:pt x="171" y="148"/>
                    <a:pt x="174" y="143"/>
                  </a:cubicBezTo>
                  <a:cubicBezTo>
                    <a:pt x="176" y="139"/>
                    <a:pt x="178" y="134"/>
                    <a:pt x="178" y="128"/>
                  </a:cubicBezTo>
                  <a:cubicBezTo>
                    <a:pt x="178" y="124"/>
                    <a:pt x="179" y="120"/>
                    <a:pt x="181" y="117"/>
                  </a:cubicBezTo>
                  <a:cubicBezTo>
                    <a:pt x="183" y="112"/>
                    <a:pt x="185" y="107"/>
                    <a:pt x="185" y="102"/>
                  </a:cubicBezTo>
                  <a:cubicBezTo>
                    <a:pt x="185" y="97"/>
                    <a:pt x="183" y="92"/>
                    <a:pt x="181" y="87"/>
                  </a:cubicBezTo>
                  <a:cubicBezTo>
                    <a:pt x="179" y="84"/>
                    <a:pt x="178" y="80"/>
                    <a:pt x="178" y="77"/>
                  </a:cubicBezTo>
                  <a:cubicBezTo>
                    <a:pt x="178" y="71"/>
                    <a:pt x="176" y="66"/>
                    <a:pt x="174" y="62"/>
                  </a:cubicBezTo>
                  <a:cubicBezTo>
                    <a:pt x="171" y="57"/>
                    <a:pt x="168" y="54"/>
                    <a:pt x="163" y="51"/>
                  </a:cubicBezTo>
                  <a:cubicBezTo>
                    <a:pt x="160" y="49"/>
                    <a:pt x="157" y="46"/>
                    <a:pt x="155" y="43"/>
                  </a:cubicBezTo>
                  <a:cubicBezTo>
                    <a:pt x="152" y="38"/>
                    <a:pt x="149" y="34"/>
                    <a:pt x="144" y="32"/>
                  </a:cubicBezTo>
                  <a:cubicBezTo>
                    <a:pt x="140" y="29"/>
                    <a:pt x="135" y="28"/>
                    <a:pt x="129" y="28"/>
                  </a:cubicBezTo>
                  <a:cubicBezTo>
                    <a:pt x="126" y="28"/>
                    <a:pt x="122" y="27"/>
                    <a:pt x="119" y="25"/>
                  </a:cubicBezTo>
                  <a:cubicBezTo>
                    <a:pt x="113" y="22"/>
                    <a:pt x="108" y="21"/>
                    <a:pt x="103" y="21"/>
                  </a:cubicBezTo>
                  <a:cubicBezTo>
                    <a:pt x="98" y="21"/>
                    <a:pt x="93" y="22"/>
                    <a:pt x="88" y="25"/>
                  </a:cubicBezTo>
                  <a:cubicBezTo>
                    <a:pt x="85" y="27"/>
                    <a:pt x="82" y="28"/>
                    <a:pt x="78" y="29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29"/>
                    <a:pt x="79" y="29"/>
                    <a:pt x="79" y="29"/>
                  </a:cubicBezTo>
                  <a:cubicBezTo>
                    <a:pt x="79" y="31"/>
                    <a:pt x="79" y="31"/>
                    <a:pt x="79" y="31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83" y="32"/>
                    <a:pt x="86" y="31"/>
                    <a:pt x="90" y="29"/>
                  </a:cubicBezTo>
                  <a:cubicBezTo>
                    <a:pt x="95" y="26"/>
                    <a:pt x="99" y="25"/>
                    <a:pt x="103" y="25"/>
                  </a:cubicBezTo>
                  <a:cubicBezTo>
                    <a:pt x="108" y="25"/>
                    <a:pt x="112" y="26"/>
                    <a:pt x="117" y="29"/>
                  </a:cubicBezTo>
                  <a:cubicBezTo>
                    <a:pt x="120" y="31"/>
                    <a:pt x="125" y="32"/>
                    <a:pt x="129" y="32"/>
                  </a:cubicBezTo>
                  <a:cubicBezTo>
                    <a:pt x="134" y="32"/>
                    <a:pt x="139" y="33"/>
                    <a:pt x="142" y="35"/>
                  </a:cubicBezTo>
                  <a:cubicBezTo>
                    <a:pt x="146" y="37"/>
                    <a:pt x="149" y="41"/>
                    <a:pt x="152" y="45"/>
                  </a:cubicBezTo>
                  <a:cubicBezTo>
                    <a:pt x="154" y="49"/>
                    <a:pt x="157" y="52"/>
                    <a:pt x="161" y="54"/>
                  </a:cubicBezTo>
                  <a:cubicBezTo>
                    <a:pt x="165" y="57"/>
                    <a:pt x="168" y="60"/>
                    <a:pt x="170" y="64"/>
                  </a:cubicBezTo>
                  <a:cubicBezTo>
                    <a:pt x="173" y="67"/>
                    <a:pt x="174" y="72"/>
                    <a:pt x="174" y="77"/>
                  </a:cubicBezTo>
                  <a:cubicBezTo>
                    <a:pt x="174" y="81"/>
                    <a:pt x="175" y="85"/>
                    <a:pt x="177" y="89"/>
                  </a:cubicBezTo>
                  <a:cubicBezTo>
                    <a:pt x="180" y="94"/>
                    <a:pt x="181" y="98"/>
                    <a:pt x="181" y="102"/>
                  </a:cubicBezTo>
                  <a:cubicBezTo>
                    <a:pt x="181" y="107"/>
                    <a:pt x="180" y="111"/>
                    <a:pt x="177" y="115"/>
                  </a:cubicBezTo>
                  <a:cubicBezTo>
                    <a:pt x="175" y="119"/>
                    <a:pt x="174" y="123"/>
                    <a:pt x="174" y="128"/>
                  </a:cubicBezTo>
                  <a:cubicBezTo>
                    <a:pt x="174" y="133"/>
                    <a:pt x="173" y="137"/>
                    <a:pt x="170" y="141"/>
                  </a:cubicBezTo>
                  <a:cubicBezTo>
                    <a:pt x="168" y="145"/>
                    <a:pt x="165" y="148"/>
                    <a:pt x="160" y="151"/>
                  </a:cubicBezTo>
                  <a:cubicBezTo>
                    <a:pt x="157" y="153"/>
                    <a:pt x="154" y="156"/>
                    <a:pt x="152" y="159"/>
                  </a:cubicBezTo>
                  <a:cubicBezTo>
                    <a:pt x="149" y="164"/>
                    <a:pt x="146" y="167"/>
                    <a:pt x="142" y="169"/>
                  </a:cubicBezTo>
                  <a:cubicBezTo>
                    <a:pt x="139" y="171"/>
                    <a:pt x="134" y="173"/>
                    <a:pt x="129" y="173"/>
                  </a:cubicBezTo>
                  <a:cubicBezTo>
                    <a:pt x="125" y="173"/>
                    <a:pt x="120" y="174"/>
                    <a:pt x="116" y="176"/>
                  </a:cubicBezTo>
                  <a:cubicBezTo>
                    <a:pt x="112" y="179"/>
                    <a:pt x="107" y="180"/>
                    <a:pt x="103" y="180"/>
                  </a:cubicBezTo>
                  <a:cubicBezTo>
                    <a:pt x="99" y="180"/>
                    <a:pt x="95" y="179"/>
                    <a:pt x="90" y="176"/>
                  </a:cubicBezTo>
                  <a:cubicBezTo>
                    <a:pt x="87" y="174"/>
                    <a:pt x="82" y="173"/>
                    <a:pt x="78" y="173"/>
                  </a:cubicBezTo>
                  <a:cubicBezTo>
                    <a:pt x="73" y="173"/>
                    <a:pt x="68" y="172"/>
                    <a:pt x="64" y="169"/>
                  </a:cubicBezTo>
                  <a:cubicBezTo>
                    <a:pt x="61" y="167"/>
                    <a:pt x="57" y="164"/>
                    <a:pt x="55" y="159"/>
                  </a:cubicBezTo>
                  <a:cubicBezTo>
                    <a:pt x="53" y="156"/>
                    <a:pt x="50" y="153"/>
                    <a:pt x="47" y="151"/>
                  </a:cubicBezTo>
                  <a:cubicBezTo>
                    <a:pt x="42" y="148"/>
                    <a:pt x="38" y="145"/>
                    <a:pt x="36" y="141"/>
                  </a:cubicBezTo>
                  <a:cubicBezTo>
                    <a:pt x="34" y="137"/>
                    <a:pt x="33" y="133"/>
                    <a:pt x="33" y="127"/>
                  </a:cubicBezTo>
                  <a:cubicBezTo>
                    <a:pt x="33" y="123"/>
                    <a:pt x="31" y="119"/>
                    <a:pt x="30" y="115"/>
                  </a:cubicBezTo>
                  <a:cubicBezTo>
                    <a:pt x="27" y="111"/>
                    <a:pt x="26" y="107"/>
                    <a:pt x="26" y="102"/>
                  </a:cubicBezTo>
                  <a:cubicBezTo>
                    <a:pt x="26" y="98"/>
                    <a:pt x="27" y="94"/>
                    <a:pt x="29" y="89"/>
                  </a:cubicBezTo>
                  <a:cubicBezTo>
                    <a:pt x="31" y="86"/>
                    <a:pt x="33" y="81"/>
                    <a:pt x="33" y="77"/>
                  </a:cubicBezTo>
                  <a:cubicBezTo>
                    <a:pt x="33" y="72"/>
                    <a:pt x="34" y="67"/>
                    <a:pt x="36" y="63"/>
                  </a:cubicBezTo>
                  <a:cubicBezTo>
                    <a:pt x="39" y="60"/>
                    <a:pt x="42" y="56"/>
                    <a:pt x="46" y="54"/>
                  </a:cubicBezTo>
                  <a:cubicBezTo>
                    <a:pt x="50" y="52"/>
                    <a:pt x="53" y="49"/>
                    <a:pt x="55" y="46"/>
                  </a:cubicBezTo>
                  <a:cubicBezTo>
                    <a:pt x="57" y="42"/>
                    <a:pt x="60" y="38"/>
                    <a:pt x="63" y="36"/>
                  </a:cubicBezTo>
                  <a:cubicBezTo>
                    <a:pt x="66" y="34"/>
                    <a:pt x="70" y="33"/>
                    <a:pt x="75" y="33"/>
                  </a:cubicBezTo>
                  <a:cubicBezTo>
                    <a:pt x="76" y="33"/>
                    <a:pt x="77" y="33"/>
                    <a:pt x="78" y="33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33"/>
                    <a:pt x="79" y="33"/>
                    <a:pt x="79" y="33"/>
                  </a:cubicBezTo>
                  <a:lnTo>
                    <a:pt x="79" y="31"/>
                  </a:lnTo>
                  <a:close/>
                </a:path>
              </a:pathLst>
            </a:custGeom>
            <a:solidFill>
              <a:srgbClr val="1D3E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73"/>
            <p:cNvSpPr/>
            <p:nvPr/>
          </p:nvSpPr>
          <p:spPr>
            <a:xfrm>
              <a:off x="10004425" y="2833688"/>
              <a:ext cx="92075" cy="92075"/>
            </a:xfrm>
            <a:custGeom>
              <a:avLst/>
              <a:gdLst/>
              <a:ahLst/>
              <a:cxnLst/>
              <a:rect l="l" t="t" r="r" b="b"/>
              <a:pathLst>
                <a:path w="161" h="162" extrusionOk="0">
                  <a:moveTo>
                    <a:pt x="56" y="10"/>
                  </a:moveTo>
                  <a:cubicBezTo>
                    <a:pt x="59" y="9"/>
                    <a:pt x="63" y="8"/>
                    <a:pt x="66" y="6"/>
                  </a:cubicBezTo>
                  <a:cubicBezTo>
                    <a:pt x="76" y="0"/>
                    <a:pt x="85" y="0"/>
                    <a:pt x="95" y="6"/>
                  </a:cubicBezTo>
                  <a:cubicBezTo>
                    <a:pt x="98" y="8"/>
                    <a:pt x="102" y="9"/>
                    <a:pt x="106" y="9"/>
                  </a:cubicBezTo>
                  <a:cubicBezTo>
                    <a:pt x="117" y="9"/>
                    <a:pt x="125" y="14"/>
                    <a:pt x="130" y="23"/>
                  </a:cubicBezTo>
                  <a:cubicBezTo>
                    <a:pt x="133" y="26"/>
                    <a:pt x="136" y="29"/>
                    <a:pt x="139" y="31"/>
                  </a:cubicBezTo>
                  <a:cubicBezTo>
                    <a:pt x="148" y="37"/>
                    <a:pt x="153" y="45"/>
                    <a:pt x="153" y="56"/>
                  </a:cubicBezTo>
                  <a:cubicBezTo>
                    <a:pt x="153" y="60"/>
                    <a:pt x="154" y="64"/>
                    <a:pt x="156" y="67"/>
                  </a:cubicBezTo>
                  <a:cubicBezTo>
                    <a:pt x="161" y="77"/>
                    <a:pt x="161" y="86"/>
                    <a:pt x="156" y="95"/>
                  </a:cubicBezTo>
                  <a:cubicBezTo>
                    <a:pt x="154" y="99"/>
                    <a:pt x="153" y="103"/>
                    <a:pt x="153" y="107"/>
                  </a:cubicBezTo>
                  <a:cubicBezTo>
                    <a:pt x="153" y="118"/>
                    <a:pt x="148" y="126"/>
                    <a:pt x="138" y="132"/>
                  </a:cubicBezTo>
                  <a:cubicBezTo>
                    <a:pt x="135" y="133"/>
                    <a:pt x="132" y="136"/>
                    <a:pt x="130" y="139"/>
                  </a:cubicBezTo>
                  <a:cubicBezTo>
                    <a:pt x="125" y="149"/>
                    <a:pt x="117" y="153"/>
                    <a:pt x="106" y="154"/>
                  </a:cubicBezTo>
                  <a:cubicBezTo>
                    <a:pt x="102" y="154"/>
                    <a:pt x="98" y="155"/>
                    <a:pt x="94" y="157"/>
                  </a:cubicBezTo>
                  <a:cubicBezTo>
                    <a:pt x="85" y="162"/>
                    <a:pt x="75" y="162"/>
                    <a:pt x="66" y="157"/>
                  </a:cubicBezTo>
                  <a:cubicBezTo>
                    <a:pt x="63" y="155"/>
                    <a:pt x="59" y="154"/>
                    <a:pt x="55" y="154"/>
                  </a:cubicBezTo>
                  <a:cubicBezTo>
                    <a:pt x="44" y="154"/>
                    <a:pt x="36" y="149"/>
                    <a:pt x="30" y="139"/>
                  </a:cubicBezTo>
                  <a:cubicBezTo>
                    <a:pt x="28" y="136"/>
                    <a:pt x="25" y="133"/>
                    <a:pt x="23" y="132"/>
                  </a:cubicBezTo>
                  <a:cubicBezTo>
                    <a:pt x="13" y="126"/>
                    <a:pt x="8" y="118"/>
                    <a:pt x="8" y="106"/>
                  </a:cubicBezTo>
                  <a:cubicBezTo>
                    <a:pt x="8" y="102"/>
                    <a:pt x="7" y="99"/>
                    <a:pt x="5" y="95"/>
                  </a:cubicBezTo>
                  <a:cubicBezTo>
                    <a:pt x="0" y="86"/>
                    <a:pt x="0" y="77"/>
                    <a:pt x="5" y="67"/>
                  </a:cubicBezTo>
                  <a:cubicBezTo>
                    <a:pt x="7" y="64"/>
                    <a:pt x="8" y="60"/>
                    <a:pt x="8" y="56"/>
                  </a:cubicBezTo>
                  <a:cubicBezTo>
                    <a:pt x="8" y="45"/>
                    <a:pt x="13" y="37"/>
                    <a:pt x="22" y="31"/>
                  </a:cubicBezTo>
                  <a:cubicBezTo>
                    <a:pt x="25" y="29"/>
                    <a:pt x="28" y="27"/>
                    <a:pt x="30" y="24"/>
                  </a:cubicBezTo>
                  <a:cubicBezTo>
                    <a:pt x="36" y="14"/>
                    <a:pt x="44" y="9"/>
                    <a:pt x="56" y="10"/>
                  </a:cubicBezTo>
                  <a:close/>
                  <a:moveTo>
                    <a:pt x="80" y="24"/>
                  </a:moveTo>
                  <a:cubicBezTo>
                    <a:pt x="78" y="25"/>
                    <a:pt x="76" y="25"/>
                    <a:pt x="74" y="26"/>
                  </a:cubicBezTo>
                  <a:cubicBezTo>
                    <a:pt x="63" y="32"/>
                    <a:pt x="46" y="30"/>
                    <a:pt x="41" y="46"/>
                  </a:cubicBezTo>
                  <a:cubicBezTo>
                    <a:pt x="40" y="47"/>
                    <a:pt x="39" y="47"/>
                    <a:pt x="38" y="47"/>
                  </a:cubicBezTo>
                  <a:cubicBezTo>
                    <a:pt x="32" y="50"/>
                    <a:pt x="30" y="55"/>
                    <a:pt x="30" y="61"/>
                  </a:cubicBezTo>
                  <a:cubicBezTo>
                    <a:pt x="30" y="64"/>
                    <a:pt x="29" y="69"/>
                    <a:pt x="28" y="71"/>
                  </a:cubicBezTo>
                  <a:cubicBezTo>
                    <a:pt x="23" y="78"/>
                    <a:pt x="26" y="84"/>
                    <a:pt x="27" y="91"/>
                  </a:cubicBezTo>
                  <a:cubicBezTo>
                    <a:pt x="30" y="104"/>
                    <a:pt x="35" y="113"/>
                    <a:pt x="45" y="122"/>
                  </a:cubicBezTo>
                  <a:cubicBezTo>
                    <a:pt x="51" y="127"/>
                    <a:pt x="56" y="130"/>
                    <a:pt x="63" y="132"/>
                  </a:cubicBezTo>
                  <a:cubicBezTo>
                    <a:pt x="75" y="136"/>
                    <a:pt x="85" y="137"/>
                    <a:pt x="98" y="133"/>
                  </a:cubicBezTo>
                  <a:cubicBezTo>
                    <a:pt x="105" y="130"/>
                    <a:pt x="110" y="127"/>
                    <a:pt x="116" y="122"/>
                  </a:cubicBezTo>
                  <a:cubicBezTo>
                    <a:pt x="126" y="113"/>
                    <a:pt x="128" y="103"/>
                    <a:pt x="133" y="93"/>
                  </a:cubicBezTo>
                  <a:cubicBezTo>
                    <a:pt x="140" y="76"/>
                    <a:pt x="128" y="65"/>
                    <a:pt x="128" y="52"/>
                  </a:cubicBezTo>
                  <a:cubicBezTo>
                    <a:pt x="128" y="50"/>
                    <a:pt x="125" y="49"/>
                    <a:pt x="124" y="48"/>
                  </a:cubicBezTo>
                  <a:cubicBezTo>
                    <a:pt x="114" y="37"/>
                    <a:pt x="103" y="29"/>
                    <a:pt x="88" y="27"/>
                  </a:cubicBezTo>
                  <a:cubicBezTo>
                    <a:pt x="85" y="27"/>
                    <a:pt x="83" y="25"/>
                    <a:pt x="80" y="24"/>
                  </a:cubicBezTo>
                  <a:close/>
                </a:path>
              </a:pathLst>
            </a:custGeom>
            <a:solidFill>
              <a:srgbClr val="1D3E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73"/>
            <p:cNvSpPr/>
            <p:nvPr/>
          </p:nvSpPr>
          <p:spPr>
            <a:xfrm>
              <a:off x="10004425" y="2833688"/>
              <a:ext cx="92075" cy="93663"/>
            </a:xfrm>
            <a:custGeom>
              <a:avLst/>
              <a:gdLst/>
              <a:ahLst/>
              <a:cxnLst/>
              <a:rect l="l" t="t" r="r" b="b"/>
              <a:pathLst>
                <a:path w="163" h="163" extrusionOk="0">
                  <a:moveTo>
                    <a:pt x="57" y="10"/>
                  </a:moveTo>
                  <a:cubicBezTo>
                    <a:pt x="57" y="12"/>
                    <a:pt x="57" y="12"/>
                    <a:pt x="57" y="12"/>
                  </a:cubicBezTo>
                  <a:cubicBezTo>
                    <a:pt x="61" y="11"/>
                    <a:pt x="64" y="10"/>
                    <a:pt x="68" y="8"/>
                  </a:cubicBezTo>
                  <a:cubicBezTo>
                    <a:pt x="73" y="5"/>
                    <a:pt x="77" y="4"/>
                    <a:pt x="81" y="4"/>
                  </a:cubicBezTo>
                  <a:cubicBezTo>
                    <a:pt x="86" y="4"/>
                    <a:pt x="90" y="5"/>
                    <a:pt x="95" y="8"/>
                  </a:cubicBezTo>
                  <a:cubicBezTo>
                    <a:pt x="98" y="10"/>
                    <a:pt x="103" y="11"/>
                    <a:pt x="107" y="11"/>
                  </a:cubicBezTo>
                  <a:cubicBezTo>
                    <a:pt x="112" y="11"/>
                    <a:pt x="117" y="12"/>
                    <a:pt x="120" y="14"/>
                  </a:cubicBezTo>
                  <a:cubicBezTo>
                    <a:pt x="124" y="16"/>
                    <a:pt x="127" y="20"/>
                    <a:pt x="130" y="24"/>
                  </a:cubicBezTo>
                  <a:cubicBezTo>
                    <a:pt x="132" y="28"/>
                    <a:pt x="135" y="31"/>
                    <a:pt x="139" y="33"/>
                  </a:cubicBezTo>
                  <a:cubicBezTo>
                    <a:pt x="143" y="36"/>
                    <a:pt x="146" y="39"/>
                    <a:pt x="148" y="43"/>
                  </a:cubicBezTo>
                  <a:cubicBezTo>
                    <a:pt x="151" y="46"/>
                    <a:pt x="152" y="51"/>
                    <a:pt x="152" y="56"/>
                  </a:cubicBezTo>
                  <a:cubicBezTo>
                    <a:pt x="152" y="60"/>
                    <a:pt x="153" y="64"/>
                    <a:pt x="155" y="68"/>
                  </a:cubicBezTo>
                  <a:cubicBezTo>
                    <a:pt x="158" y="73"/>
                    <a:pt x="159" y="77"/>
                    <a:pt x="159" y="81"/>
                  </a:cubicBezTo>
                  <a:cubicBezTo>
                    <a:pt x="159" y="86"/>
                    <a:pt x="158" y="90"/>
                    <a:pt x="155" y="94"/>
                  </a:cubicBezTo>
                  <a:cubicBezTo>
                    <a:pt x="153" y="98"/>
                    <a:pt x="152" y="102"/>
                    <a:pt x="152" y="107"/>
                  </a:cubicBezTo>
                  <a:cubicBezTo>
                    <a:pt x="152" y="112"/>
                    <a:pt x="151" y="116"/>
                    <a:pt x="148" y="120"/>
                  </a:cubicBezTo>
                  <a:cubicBezTo>
                    <a:pt x="146" y="124"/>
                    <a:pt x="143" y="127"/>
                    <a:pt x="138" y="130"/>
                  </a:cubicBezTo>
                  <a:cubicBezTo>
                    <a:pt x="135" y="132"/>
                    <a:pt x="132" y="135"/>
                    <a:pt x="130" y="138"/>
                  </a:cubicBezTo>
                  <a:cubicBezTo>
                    <a:pt x="127" y="143"/>
                    <a:pt x="124" y="146"/>
                    <a:pt x="120" y="148"/>
                  </a:cubicBezTo>
                  <a:cubicBezTo>
                    <a:pt x="117" y="150"/>
                    <a:pt x="112" y="152"/>
                    <a:pt x="107" y="152"/>
                  </a:cubicBezTo>
                  <a:cubicBezTo>
                    <a:pt x="103" y="152"/>
                    <a:pt x="98" y="153"/>
                    <a:pt x="94" y="155"/>
                  </a:cubicBezTo>
                  <a:cubicBezTo>
                    <a:pt x="90" y="158"/>
                    <a:pt x="85" y="159"/>
                    <a:pt x="81" y="159"/>
                  </a:cubicBezTo>
                  <a:cubicBezTo>
                    <a:pt x="77" y="159"/>
                    <a:pt x="73" y="158"/>
                    <a:pt x="68" y="155"/>
                  </a:cubicBezTo>
                  <a:cubicBezTo>
                    <a:pt x="65" y="153"/>
                    <a:pt x="60" y="152"/>
                    <a:pt x="56" y="152"/>
                  </a:cubicBezTo>
                  <a:cubicBezTo>
                    <a:pt x="51" y="152"/>
                    <a:pt x="46" y="151"/>
                    <a:pt x="42" y="148"/>
                  </a:cubicBezTo>
                  <a:cubicBezTo>
                    <a:pt x="39" y="146"/>
                    <a:pt x="35" y="143"/>
                    <a:pt x="33" y="138"/>
                  </a:cubicBezTo>
                  <a:cubicBezTo>
                    <a:pt x="31" y="135"/>
                    <a:pt x="28" y="132"/>
                    <a:pt x="25" y="130"/>
                  </a:cubicBezTo>
                  <a:cubicBezTo>
                    <a:pt x="20" y="127"/>
                    <a:pt x="16" y="124"/>
                    <a:pt x="14" y="120"/>
                  </a:cubicBezTo>
                  <a:cubicBezTo>
                    <a:pt x="12" y="116"/>
                    <a:pt x="11" y="112"/>
                    <a:pt x="11" y="106"/>
                  </a:cubicBezTo>
                  <a:cubicBezTo>
                    <a:pt x="11" y="102"/>
                    <a:pt x="9" y="98"/>
                    <a:pt x="8" y="94"/>
                  </a:cubicBezTo>
                  <a:cubicBezTo>
                    <a:pt x="5" y="90"/>
                    <a:pt x="4" y="86"/>
                    <a:pt x="4" y="81"/>
                  </a:cubicBezTo>
                  <a:cubicBezTo>
                    <a:pt x="4" y="77"/>
                    <a:pt x="5" y="73"/>
                    <a:pt x="7" y="68"/>
                  </a:cubicBezTo>
                  <a:cubicBezTo>
                    <a:pt x="9" y="65"/>
                    <a:pt x="11" y="60"/>
                    <a:pt x="11" y="56"/>
                  </a:cubicBezTo>
                  <a:cubicBezTo>
                    <a:pt x="11" y="51"/>
                    <a:pt x="12" y="46"/>
                    <a:pt x="14" y="42"/>
                  </a:cubicBezTo>
                  <a:cubicBezTo>
                    <a:pt x="17" y="39"/>
                    <a:pt x="20" y="35"/>
                    <a:pt x="24" y="33"/>
                  </a:cubicBezTo>
                  <a:cubicBezTo>
                    <a:pt x="28" y="31"/>
                    <a:pt x="31" y="28"/>
                    <a:pt x="33" y="25"/>
                  </a:cubicBezTo>
                  <a:cubicBezTo>
                    <a:pt x="35" y="21"/>
                    <a:pt x="38" y="17"/>
                    <a:pt x="41" y="15"/>
                  </a:cubicBezTo>
                  <a:cubicBezTo>
                    <a:pt x="44" y="13"/>
                    <a:pt x="48" y="12"/>
                    <a:pt x="53" y="12"/>
                  </a:cubicBezTo>
                  <a:cubicBezTo>
                    <a:pt x="54" y="12"/>
                    <a:pt x="55" y="12"/>
                    <a:pt x="56" y="1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5" y="8"/>
                    <a:pt x="54" y="8"/>
                    <a:pt x="53" y="8"/>
                  </a:cubicBezTo>
                  <a:cubicBezTo>
                    <a:pt x="47" y="8"/>
                    <a:pt x="43" y="9"/>
                    <a:pt x="39" y="12"/>
                  </a:cubicBezTo>
                  <a:cubicBezTo>
                    <a:pt x="35" y="14"/>
                    <a:pt x="32" y="18"/>
                    <a:pt x="29" y="23"/>
                  </a:cubicBezTo>
                  <a:cubicBezTo>
                    <a:pt x="28" y="25"/>
                    <a:pt x="25" y="28"/>
                    <a:pt x="22" y="29"/>
                  </a:cubicBezTo>
                  <a:cubicBezTo>
                    <a:pt x="17" y="32"/>
                    <a:pt x="14" y="36"/>
                    <a:pt x="11" y="40"/>
                  </a:cubicBezTo>
                  <a:cubicBezTo>
                    <a:pt x="8" y="45"/>
                    <a:pt x="7" y="50"/>
                    <a:pt x="7" y="56"/>
                  </a:cubicBezTo>
                  <a:cubicBezTo>
                    <a:pt x="7" y="59"/>
                    <a:pt x="6" y="63"/>
                    <a:pt x="4" y="66"/>
                  </a:cubicBezTo>
                  <a:cubicBezTo>
                    <a:pt x="1" y="71"/>
                    <a:pt x="0" y="76"/>
                    <a:pt x="0" y="81"/>
                  </a:cubicBezTo>
                  <a:cubicBezTo>
                    <a:pt x="0" y="86"/>
                    <a:pt x="1" y="91"/>
                    <a:pt x="4" y="96"/>
                  </a:cubicBezTo>
                  <a:cubicBezTo>
                    <a:pt x="6" y="99"/>
                    <a:pt x="7" y="103"/>
                    <a:pt x="7" y="106"/>
                  </a:cubicBezTo>
                  <a:cubicBezTo>
                    <a:pt x="7" y="112"/>
                    <a:pt x="8" y="117"/>
                    <a:pt x="11" y="122"/>
                  </a:cubicBezTo>
                  <a:cubicBezTo>
                    <a:pt x="13" y="127"/>
                    <a:pt x="17" y="130"/>
                    <a:pt x="23" y="133"/>
                  </a:cubicBezTo>
                  <a:cubicBezTo>
                    <a:pt x="25" y="135"/>
                    <a:pt x="28" y="137"/>
                    <a:pt x="29" y="140"/>
                  </a:cubicBezTo>
                  <a:cubicBezTo>
                    <a:pt x="32" y="145"/>
                    <a:pt x="36" y="149"/>
                    <a:pt x="40" y="152"/>
                  </a:cubicBezTo>
                  <a:cubicBezTo>
                    <a:pt x="45" y="154"/>
                    <a:pt x="50" y="156"/>
                    <a:pt x="56" y="156"/>
                  </a:cubicBezTo>
                  <a:cubicBezTo>
                    <a:pt x="59" y="156"/>
                    <a:pt x="63" y="157"/>
                    <a:pt x="66" y="159"/>
                  </a:cubicBezTo>
                  <a:cubicBezTo>
                    <a:pt x="71" y="161"/>
                    <a:pt x="76" y="163"/>
                    <a:pt x="81" y="163"/>
                  </a:cubicBezTo>
                  <a:cubicBezTo>
                    <a:pt x="86" y="163"/>
                    <a:pt x="91" y="161"/>
                    <a:pt x="96" y="159"/>
                  </a:cubicBezTo>
                  <a:cubicBezTo>
                    <a:pt x="99" y="157"/>
                    <a:pt x="104" y="156"/>
                    <a:pt x="108" y="156"/>
                  </a:cubicBezTo>
                  <a:cubicBezTo>
                    <a:pt x="113" y="156"/>
                    <a:pt x="118" y="154"/>
                    <a:pt x="122" y="152"/>
                  </a:cubicBezTo>
                  <a:cubicBezTo>
                    <a:pt x="127" y="149"/>
                    <a:pt x="130" y="145"/>
                    <a:pt x="133" y="140"/>
                  </a:cubicBezTo>
                  <a:cubicBezTo>
                    <a:pt x="135" y="138"/>
                    <a:pt x="138" y="135"/>
                    <a:pt x="140" y="133"/>
                  </a:cubicBezTo>
                  <a:cubicBezTo>
                    <a:pt x="145" y="130"/>
                    <a:pt x="149" y="127"/>
                    <a:pt x="152" y="122"/>
                  </a:cubicBezTo>
                  <a:cubicBezTo>
                    <a:pt x="154" y="118"/>
                    <a:pt x="156" y="113"/>
                    <a:pt x="156" y="107"/>
                  </a:cubicBezTo>
                  <a:cubicBezTo>
                    <a:pt x="156" y="103"/>
                    <a:pt x="157" y="99"/>
                    <a:pt x="159" y="96"/>
                  </a:cubicBezTo>
                  <a:cubicBezTo>
                    <a:pt x="161" y="91"/>
                    <a:pt x="163" y="86"/>
                    <a:pt x="163" y="81"/>
                  </a:cubicBezTo>
                  <a:cubicBezTo>
                    <a:pt x="163" y="76"/>
                    <a:pt x="161" y="71"/>
                    <a:pt x="159" y="66"/>
                  </a:cubicBezTo>
                  <a:cubicBezTo>
                    <a:pt x="157" y="63"/>
                    <a:pt x="156" y="59"/>
                    <a:pt x="156" y="56"/>
                  </a:cubicBezTo>
                  <a:cubicBezTo>
                    <a:pt x="156" y="50"/>
                    <a:pt x="154" y="45"/>
                    <a:pt x="152" y="41"/>
                  </a:cubicBezTo>
                  <a:cubicBezTo>
                    <a:pt x="149" y="36"/>
                    <a:pt x="146" y="33"/>
                    <a:pt x="141" y="30"/>
                  </a:cubicBezTo>
                  <a:cubicBezTo>
                    <a:pt x="138" y="28"/>
                    <a:pt x="135" y="25"/>
                    <a:pt x="133" y="22"/>
                  </a:cubicBezTo>
                  <a:cubicBezTo>
                    <a:pt x="130" y="17"/>
                    <a:pt x="127" y="13"/>
                    <a:pt x="122" y="11"/>
                  </a:cubicBezTo>
                  <a:cubicBezTo>
                    <a:pt x="118" y="8"/>
                    <a:pt x="113" y="7"/>
                    <a:pt x="107" y="7"/>
                  </a:cubicBezTo>
                  <a:cubicBezTo>
                    <a:pt x="104" y="7"/>
                    <a:pt x="100" y="6"/>
                    <a:pt x="97" y="4"/>
                  </a:cubicBezTo>
                  <a:cubicBezTo>
                    <a:pt x="91" y="1"/>
                    <a:pt x="86" y="0"/>
                    <a:pt x="81" y="0"/>
                  </a:cubicBezTo>
                  <a:cubicBezTo>
                    <a:pt x="76" y="0"/>
                    <a:pt x="71" y="1"/>
                    <a:pt x="66" y="4"/>
                  </a:cubicBezTo>
                  <a:cubicBezTo>
                    <a:pt x="63" y="6"/>
                    <a:pt x="60" y="7"/>
                    <a:pt x="56" y="8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8"/>
                    <a:pt x="57" y="8"/>
                    <a:pt x="57" y="8"/>
                  </a:cubicBezTo>
                  <a:lnTo>
                    <a:pt x="57" y="10"/>
                  </a:lnTo>
                  <a:close/>
                  <a:moveTo>
                    <a:pt x="81" y="24"/>
                  </a:moveTo>
                  <a:cubicBezTo>
                    <a:pt x="81" y="22"/>
                    <a:pt x="81" y="22"/>
                    <a:pt x="81" y="22"/>
                  </a:cubicBezTo>
                  <a:cubicBezTo>
                    <a:pt x="79" y="23"/>
                    <a:pt x="77" y="23"/>
                    <a:pt x="75" y="24"/>
                  </a:cubicBezTo>
                  <a:cubicBezTo>
                    <a:pt x="69" y="27"/>
                    <a:pt x="62" y="28"/>
                    <a:pt x="56" y="30"/>
                  </a:cubicBezTo>
                  <a:cubicBezTo>
                    <a:pt x="53" y="32"/>
                    <a:pt x="49" y="33"/>
                    <a:pt x="46" y="35"/>
                  </a:cubicBezTo>
                  <a:cubicBezTo>
                    <a:pt x="44" y="38"/>
                    <a:pt x="41" y="41"/>
                    <a:pt x="40" y="45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0" y="45"/>
                    <a:pt x="39" y="45"/>
                  </a:cubicBezTo>
                  <a:cubicBezTo>
                    <a:pt x="39" y="45"/>
                    <a:pt x="38" y="45"/>
                    <a:pt x="38" y="46"/>
                  </a:cubicBezTo>
                  <a:cubicBezTo>
                    <a:pt x="35" y="47"/>
                    <a:pt x="32" y="49"/>
                    <a:pt x="31" y="52"/>
                  </a:cubicBezTo>
                  <a:cubicBezTo>
                    <a:pt x="29" y="55"/>
                    <a:pt x="29" y="58"/>
                    <a:pt x="29" y="61"/>
                  </a:cubicBezTo>
                  <a:cubicBezTo>
                    <a:pt x="29" y="64"/>
                    <a:pt x="28" y="68"/>
                    <a:pt x="27" y="70"/>
                  </a:cubicBezTo>
                  <a:cubicBezTo>
                    <a:pt x="25" y="73"/>
                    <a:pt x="24" y="77"/>
                    <a:pt x="24" y="80"/>
                  </a:cubicBezTo>
                  <a:cubicBezTo>
                    <a:pt x="24" y="84"/>
                    <a:pt x="25" y="88"/>
                    <a:pt x="26" y="92"/>
                  </a:cubicBezTo>
                  <a:cubicBezTo>
                    <a:pt x="29" y="105"/>
                    <a:pt x="34" y="115"/>
                    <a:pt x="45" y="124"/>
                  </a:cubicBezTo>
                  <a:cubicBezTo>
                    <a:pt x="51" y="129"/>
                    <a:pt x="56" y="132"/>
                    <a:pt x="63" y="134"/>
                  </a:cubicBezTo>
                  <a:cubicBezTo>
                    <a:pt x="70" y="136"/>
                    <a:pt x="76" y="137"/>
                    <a:pt x="82" y="137"/>
                  </a:cubicBezTo>
                  <a:cubicBezTo>
                    <a:pt x="87" y="137"/>
                    <a:pt x="93" y="136"/>
                    <a:pt x="99" y="134"/>
                  </a:cubicBezTo>
                  <a:cubicBezTo>
                    <a:pt x="107" y="132"/>
                    <a:pt x="112" y="129"/>
                    <a:pt x="119" y="123"/>
                  </a:cubicBezTo>
                  <a:cubicBezTo>
                    <a:pt x="124" y="119"/>
                    <a:pt x="127" y="114"/>
                    <a:pt x="129" y="109"/>
                  </a:cubicBezTo>
                  <a:cubicBezTo>
                    <a:pt x="132" y="104"/>
                    <a:pt x="134" y="99"/>
                    <a:pt x="136" y="93"/>
                  </a:cubicBezTo>
                  <a:cubicBezTo>
                    <a:pt x="138" y="90"/>
                    <a:pt x="138" y="86"/>
                    <a:pt x="138" y="82"/>
                  </a:cubicBezTo>
                  <a:cubicBezTo>
                    <a:pt x="138" y="77"/>
                    <a:pt x="137" y="71"/>
                    <a:pt x="135" y="66"/>
                  </a:cubicBezTo>
                  <a:cubicBezTo>
                    <a:pt x="133" y="62"/>
                    <a:pt x="131" y="57"/>
                    <a:pt x="131" y="52"/>
                  </a:cubicBezTo>
                  <a:cubicBezTo>
                    <a:pt x="131" y="52"/>
                    <a:pt x="131" y="52"/>
                    <a:pt x="131" y="52"/>
                  </a:cubicBezTo>
                  <a:cubicBezTo>
                    <a:pt x="131" y="52"/>
                    <a:pt x="131" y="52"/>
                    <a:pt x="131" y="52"/>
                  </a:cubicBezTo>
                  <a:cubicBezTo>
                    <a:pt x="131" y="52"/>
                    <a:pt x="131" y="52"/>
                    <a:pt x="131" y="52"/>
                  </a:cubicBezTo>
                  <a:cubicBezTo>
                    <a:pt x="131" y="51"/>
                    <a:pt x="131" y="51"/>
                    <a:pt x="131" y="51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31" y="52"/>
                    <a:pt x="131" y="52"/>
                    <a:pt x="131" y="52"/>
                  </a:cubicBezTo>
                  <a:cubicBezTo>
                    <a:pt x="131" y="51"/>
                    <a:pt x="131" y="51"/>
                    <a:pt x="131" y="51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31" y="52"/>
                    <a:pt x="131" y="52"/>
                    <a:pt x="131" y="52"/>
                  </a:cubicBezTo>
                  <a:cubicBezTo>
                    <a:pt x="131" y="51"/>
                    <a:pt x="131" y="51"/>
                    <a:pt x="131" y="50"/>
                  </a:cubicBezTo>
                  <a:cubicBezTo>
                    <a:pt x="130" y="50"/>
                    <a:pt x="130" y="49"/>
                    <a:pt x="130" y="49"/>
                  </a:cubicBezTo>
                  <a:cubicBezTo>
                    <a:pt x="129" y="48"/>
                    <a:pt x="128" y="48"/>
                    <a:pt x="128" y="48"/>
                  </a:cubicBezTo>
                  <a:cubicBezTo>
                    <a:pt x="127" y="47"/>
                    <a:pt x="127" y="47"/>
                    <a:pt x="127" y="47"/>
                  </a:cubicBezTo>
                  <a:cubicBezTo>
                    <a:pt x="117" y="35"/>
                    <a:pt x="105" y="27"/>
                    <a:pt x="89" y="25"/>
                  </a:cubicBezTo>
                  <a:cubicBezTo>
                    <a:pt x="87" y="25"/>
                    <a:pt x="85" y="23"/>
                    <a:pt x="82" y="22"/>
                  </a:cubicBezTo>
                  <a:cubicBezTo>
                    <a:pt x="82" y="22"/>
                    <a:pt x="82" y="22"/>
                    <a:pt x="82" y="22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3" y="27"/>
                    <a:pt x="86" y="29"/>
                    <a:pt x="89" y="29"/>
                  </a:cubicBezTo>
                  <a:cubicBezTo>
                    <a:pt x="103" y="31"/>
                    <a:pt x="114" y="38"/>
                    <a:pt x="124" y="49"/>
                  </a:cubicBezTo>
                  <a:cubicBezTo>
                    <a:pt x="124" y="50"/>
                    <a:pt x="126" y="51"/>
                    <a:pt x="126" y="51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8" y="52"/>
                    <a:pt x="128" y="52"/>
                    <a:pt x="128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8" y="52"/>
                    <a:pt x="128" y="52"/>
                    <a:pt x="128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8" y="52"/>
                    <a:pt x="128" y="52"/>
                    <a:pt x="128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8" y="52"/>
                    <a:pt x="128" y="52"/>
                    <a:pt x="128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2"/>
                    <a:pt x="127" y="52"/>
                    <a:pt x="127" y="52"/>
                  </a:cubicBezTo>
                  <a:cubicBezTo>
                    <a:pt x="127" y="58"/>
                    <a:pt x="129" y="63"/>
                    <a:pt x="131" y="68"/>
                  </a:cubicBezTo>
                  <a:cubicBezTo>
                    <a:pt x="133" y="73"/>
                    <a:pt x="134" y="77"/>
                    <a:pt x="134" y="82"/>
                  </a:cubicBezTo>
                  <a:cubicBezTo>
                    <a:pt x="134" y="85"/>
                    <a:pt x="134" y="88"/>
                    <a:pt x="132" y="92"/>
                  </a:cubicBezTo>
                  <a:cubicBezTo>
                    <a:pt x="130" y="97"/>
                    <a:pt x="128" y="102"/>
                    <a:pt x="126" y="107"/>
                  </a:cubicBezTo>
                  <a:cubicBezTo>
                    <a:pt x="123" y="112"/>
                    <a:pt x="120" y="116"/>
                    <a:pt x="116" y="120"/>
                  </a:cubicBezTo>
                  <a:cubicBezTo>
                    <a:pt x="110" y="125"/>
                    <a:pt x="105" y="128"/>
                    <a:pt x="98" y="131"/>
                  </a:cubicBezTo>
                  <a:cubicBezTo>
                    <a:pt x="92" y="133"/>
                    <a:pt x="87" y="133"/>
                    <a:pt x="82" y="133"/>
                  </a:cubicBezTo>
                  <a:cubicBezTo>
                    <a:pt x="76" y="133"/>
                    <a:pt x="71" y="132"/>
                    <a:pt x="65" y="131"/>
                  </a:cubicBezTo>
                  <a:cubicBezTo>
                    <a:pt x="57" y="128"/>
                    <a:pt x="53" y="126"/>
                    <a:pt x="47" y="121"/>
                  </a:cubicBezTo>
                  <a:cubicBezTo>
                    <a:pt x="37" y="112"/>
                    <a:pt x="33" y="103"/>
                    <a:pt x="30" y="91"/>
                  </a:cubicBezTo>
                  <a:cubicBezTo>
                    <a:pt x="29" y="87"/>
                    <a:pt x="28" y="83"/>
                    <a:pt x="28" y="80"/>
                  </a:cubicBezTo>
                  <a:cubicBezTo>
                    <a:pt x="28" y="77"/>
                    <a:pt x="29" y="75"/>
                    <a:pt x="30" y="72"/>
                  </a:cubicBezTo>
                  <a:cubicBezTo>
                    <a:pt x="33" y="69"/>
                    <a:pt x="33" y="64"/>
                    <a:pt x="33" y="61"/>
                  </a:cubicBezTo>
                  <a:cubicBezTo>
                    <a:pt x="33" y="58"/>
                    <a:pt x="33" y="56"/>
                    <a:pt x="34" y="54"/>
                  </a:cubicBezTo>
                  <a:cubicBezTo>
                    <a:pt x="35" y="52"/>
                    <a:pt x="37" y="50"/>
                    <a:pt x="40" y="49"/>
                  </a:cubicBezTo>
                  <a:cubicBezTo>
                    <a:pt x="40" y="49"/>
                    <a:pt x="41" y="49"/>
                    <a:pt x="41" y="49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3" y="48"/>
                    <a:pt x="43" y="47"/>
                    <a:pt x="43" y="47"/>
                  </a:cubicBezTo>
                  <a:cubicBezTo>
                    <a:pt x="45" y="43"/>
                    <a:pt x="47" y="40"/>
                    <a:pt x="49" y="38"/>
                  </a:cubicBezTo>
                  <a:cubicBezTo>
                    <a:pt x="52" y="36"/>
                    <a:pt x="57" y="34"/>
                    <a:pt x="62" y="33"/>
                  </a:cubicBezTo>
                  <a:cubicBezTo>
                    <a:pt x="67" y="32"/>
                    <a:pt x="72" y="30"/>
                    <a:pt x="76" y="28"/>
                  </a:cubicBezTo>
                  <a:cubicBezTo>
                    <a:pt x="78" y="27"/>
                    <a:pt x="80" y="27"/>
                    <a:pt x="82" y="26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1" y="26"/>
                    <a:pt x="81" y="26"/>
                    <a:pt x="81" y="26"/>
                  </a:cubicBezTo>
                  <a:lnTo>
                    <a:pt x="81" y="24"/>
                  </a:lnTo>
                  <a:close/>
                </a:path>
              </a:pathLst>
            </a:custGeom>
            <a:solidFill>
              <a:srgbClr val="1D3E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73"/>
            <p:cNvSpPr/>
            <p:nvPr/>
          </p:nvSpPr>
          <p:spPr>
            <a:xfrm>
              <a:off x="10017125" y="2846388"/>
              <a:ext cx="66675" cy="68263"/>
            </a:xfrm>
            <a:prstGeom prst="ellipse">
              <a:avLst/>
            </a:prstGeom>
            <a:solidFill>
              <a:srgbClr val="1D3E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73"/>
            <p:cNvSpPr/>
            <p:nvPr/>
          </p:nvSpPr>
          <p:spPr>
            <a:xfrm>
              <a:off x="10015538" y="2846388"/>
              <a:ext cx="69850" cy="68263"/>
            </a:xfrm>
            <a:custGeom>
              <a:avLst/>
              <a:gdLst/>
              <a:ahLst/>
              <a:cxnLst/>
              <a:rect l="l" t="t" r="r" b="b"/>
              <a:pathLst>
                <a:path w="121" h="122" extrusionOk="0">
                  <a:moveTo>
                    <a:pt x="119" y="61"/>
                  </a:moveTo>
                  <a:cubicBezTo>
                    <a:pt x="117" y="61"/>
                    <a:pt x="117" y="61"/>
                    <a:pt x="117" y="61"/>
                  </a:cubicBezTo>
                  <a:cubicBezTo>
                    <a:pt x="117" y="77"/>
                    <a:pt x="111" y="91"/>
                    <a:pt x="101" y="101"/>
                  </a:cubicBezTo>
                  <a:cubicBezTo>
                    <a:pt x="90" y="112"/>
                    <a:pt x="76" y="118"/>
                    <a:pt x="60" y="118"/>
                  </a:cubicBezTo>
                  <a:cubicBezTo>
                    <a:pt x="45" y="118"/>
                    <a:pt x="30" y="112"/>
                    <a:pt x="20" y="101"/>
                  </a:cubicBezTo>
                  <a:cubicBezTo>
                    <a:pt x="10" y="91"/>
                    <a:pt x="4" y="77"/>
                    <a:pt x="3" y="61"/>
                  </a:cubicBezTo>
                  <a:cubicBezTo>
                    <a:pt x="4" y="46"/>
                    <a:pt x="10" y="31"/>
                    <a:pt x="20" y="21"/>
                  </a:cubicBezTo>
                  <a:cubicBezTo>
                    <a:pt x="30" y="11"/>
                    <a:pt x="45" y="4"/>
                    <a:pt x="60" y="4"/>
                  </a:cubicBezTo>
                  <a:cubicBezTo>
                    <a:pt x="76" y="4"/>
                    <a:pt x="90" y="11"/>
                    <a:pt x="101" y="21"/>
                  </a:cubicBezTo>
                  <a:cubicBezTo>
                    <a:pt x="111" y="31"/>
                    <a:pt x="117" y="46"/>
                    <a:pt x="117" y="61"/>
                  </a:cubicBezTo>
                  <a:cubicBezTo>
                    <a:pt x="119" y="61"/>
                    <a:pt x="119" y="61"/>
                    <a:pt x="119" y="61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21" y="28"/>
                    <a:pt x="94" y="0"/>
                    <a:pt x="60" y="0"/>
                  </a:cubicBezTo>
                  <a:cubicBezTo>
                    <a:pt x="27" y="0"/>
                    <a:pt x="0" y="28"/>
                    <a:pt x="0" y="61"/>
                  </a:cubicBezTo>
                  <a:cubicBezTo>
                    <a:pt x="0" y="95"/>
                    <a:pt x="27" y="122"/>
                    <a:pt x="60" y="122"/>
                  </a:cubicBezTo>
                  <a:cubicBezTo>
                    <a:pt x="94" y="122"/>
                    <a:pt x="121" y="95"/>
                    <a:pt x="121" y="61"/>
                  </a:cubicBezTo>
                  <a:lnTo>
                    <a:pt x="119" y="61"/>
                  </a:lnTo>
                  <a:close/>
                </a:path>
              </a:pathLst>
            </a:custGeom>
            <a:solidFill>
              <a:srgbClr val="1D3E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0" name="Google Shape;230;p73"/>
          <p:cNvSpPr txBox="1">
            <a:spLocks noGrp="1"/>
          </p:cNvSpPr>
          <p:nvPr>
            <p:ph type="body" idx="1"/>
          </p:nvPr>
        </p:nvSpPr>
        <p:spPr>
          <a:xfrm>
            <a:off x="792204" y="600247"/>
            <a:ext cx="6290420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E7401E"/>
              </a:buClr>
              <a:buSzPts val="4000"/>
              <a:buFont typeface="Arial"/>
              <a:buNone/>
              <a:defRPr sz="4000" b="0">
                <a:solidFill>
                  <a:srgbClr val="E7401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Contents slide layout">
  <p:cSld name="19_Contents slide layout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74"/>
          <p:cNvSpPr txBox="1">
            <a:spLocks noGrp="1"/>
          </p:cNvSpPr>
          <p:nvPr>
            <p:ph type="body" idx="1"/>
          </p:nvPr>
        </p:nvSpPr>
        <p:spPr>
          <a:xfrm>
            <a:off x="792204" y="600247"/>
            <a:ext cx="6290420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3E86"/>
              </a:buClr>
              <a:buSzPts val="4000"/>
              <a:buFont typeface="Arial"/>
              <a:buNone/>
              <a:defRPr sz="4000" b="0">
                <a:solidFill>
                  <a:srgbClr val="1D3E8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233" name="Google Shape;233;p74"/>
          <p:cNvGrpSpPr/>
          <p:nvPr/>
        </p:nvGrpSpPr>
        <p:grpSpPr>
          <a:xfrm>
            <a:off x="11472204" y="1"/>
            <a:ext cx="719796" cy="6858000"/>
            <a:chOff x="11472204" y="1"/>
            <a:chExt cx="719796" cy="6858000"/>
          </a:xfrm>
        </p:grpSpPr>
        <p:sp>
          <p:nvSpPr>
            <p:cNvPr id="234" name="Google Shape;234;p74"/>
            <p:cNvSpPr/>
            <p:nvPr/>
          </p:nvSpPr>
          <p:spPr>
            <a:xfrm>
              <a:off x="11472204" y="1"/>
              <a:ext cx="719796" cy="6858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74"/>
            <p:cNvSpPr/>
            <p:nvPr/>
          </p:nvSpPr>
          <p:spPr>
            <a:xfrm>
              <a:off x="11472860" y="1"/>
              <a:ext cx="718390" cy="2262055"/>
            </a:xfrm>
            <a:prstGeom prst="rect">
              <a:avLst/>
            </a:prstGeom>
            <a:solidFill>
              <a:srgbClr val="FFD803"/>
            </a:solidFill>
            <a:ln w="17450" cap="flat" cmpd="sng">
              <a:solidFill>
                <a:srgbClr val="FFD80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74"/>
            <p:cNvSpPr/>
            <p:nvPr/>
          </p:nvSpPr>
          <p:spPr>
            <a:xfrm>
              <a:off x="11472860" y="2262054"/>
              <a:ext cx="718390" cy="2333891"/>
            </a:xfrm>
            <a:prstGeom prst="rect">
              <a:avLst/>
            </a:prstGeom>
            <a:solidFill>
              <a:srgbClr val="1D3E86"/>
            </a:solidFill>
            <a:ln w="17450" cap="flat" cmpd="sng">
              <a:solidFill>
                <a:srgbClr val="1D3E8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74"/>
            <p:cNvSpPr/>
            <p:nvPr/>
          </p:nvSpPr>
          <p:spPr>
            <a:xfrm>
              <a:off x="11472860" y="4595946"/>
              <a:ext cx="718390" cy="2262055"/>
            </a:xfrm>
            <a:prstGeom prst="rect">
              <a:avLst/>
            </a:prstGeom>
            <a:solidFill>
              <a:srgbClr val="C81517"/>
            </a:solidFill>
            <a:ln w="17450" cap="flat" cmpd="sng">
              <a:solidFill>
                <a:srgbClr val="C8151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Contents slide layout">
  <p:cSld name="14_Contents slide layout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75"/>
          <p:cNvSpPr/>
          <p:nvPr/>
        </p:nvSpPr>
        <p:spPr>
          <a:xfrm>
            <a:off x="9165771" y="0"/>
            <a:ext cx="3026229" cy="6858000"/>
          </a:xfrm>
          <a:prstGeom prst="rect">
            <a:avLst/>
          </a:prstGeom>
          <a:solidFill>
            <a:srgbClr val="E3061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75"/>
          <p:cNvSpPr>
            <a:spLocks noGrp="1"/>
          </p:cNvSpPr>
          <p:nvPr>
            <p:ph type="pic" idx="2"/>
          </p:nvPr>
        </p:nvSpPr>
        <p:spPr>
          <a:xfrm>
            <a:off x="9318170" y="87086"/>
            <a:ext cx="2677887" cy="6640285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Contents slide layout">
  <p:cSld name="11_Contents slide layout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76"/>
          <p:cNvSpPr/>
          <p:nvPr/>
        </p:nvSpPr>
        <p:spPr>
          <a:xfrm>
            <a:off x="0" y="0"/>
            <a:ext cx="3797184" cy="283029"/>
          </a:xfrm>
          <a:custGeom>
            <a:avLst/>
            <a:gdLst/>
            <a:ahLst/>
            <a:cxnLst/>
            <a:rect l="l" t="t" r="r" b="b"/>
            <a:pathLst>
              <a:path w="428" h="67" extrusionOk="0">
                <a:moveTo>
                  <a:pt x="428" y="0"/>
                </a:moveTo>
                <a:lnTo>
                  <a:pt x="0" y="0"/>
                </a:lnTo>
                <a:lnTo>
                  <a:pt x="0" y="67"/>
                </a:lnTo>
                <a:lnTo>
                  <a:pt x="428" y="67"/>
                </a:lnTo>
                <a:lnTo>
                  <a:pt x="428" y="55"/>
                </a:lnTo>
                <a:lnTo>
                  <a:pt x="428" y="0"/>
                </a:ln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76"/>
          <p:cNvSpPr/>
          <p:nvPr/>
        </p:nvSpPr>
        <p:spPr>
          <a:xfrm>
            <a:off x="8392841" y="0"/>
            <a:ext cx="3806059" cy="283029"/>
          </a:xfrm>
          <a:custGeom>
            <a:avLst/>
            <a:gdLst/>
            <a:ahLst/>
            <a:cxnLst/>
            <a:rect l="l" t="t" r="r" b="b"/>
            <a:pathLst>
              <a:path w="429" h="67" extrusionOk="0">
                <a:moveTo>
                  <a:pt x="429" y="0"/>
                </a:moveTo>
                <a:lnTo>
                  <a:pt x="0" y="0"/>
                </a:lnTo>
                <a:lnTo>
                  <a:pt x="0" y="67"/>
                </a:lnTo>
                <a:lnTo>
                  <a:pt x="429" y="67"/>
                </a:lnTo>
                <a:lnTo>
                  <a:pt x="429" y="55"/>
                </a:lnTo>
                <a:lnTo>
                  <a:pt x="429" y="0"/>
                </a:ln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76"/>
          <p:cNvSpPr/>
          <p:nvPr/>
        </p:nvSpPr>
        <p:spPr>
          <a:xfrm>
            <a:off x="0" y="6593790"/>
            <a:ext cx="3797184" cy="283029"/>
          </a:xfrm>
          <a:custGeom>
            <a:avLst/>
            <a:gdLst/>
            <a:ahLst/>
            <a:cxnLst/>
            <a:rect l="l" t="t" r="r" b="b"/>
            <a:pathLst>
              <a:path w="428" h="67" extrusionOk="0">
                <a:moveTo>
                  <a:pt x="428" y="0"/>
                </a:moveTo>
                <a:lnTo>
                  <a:pt x="0" y="0"/>
                </a:lnTo>
                <a:lnTo>
                  <a:pt x="0" y="67"/>
                </a:lnTo>
                <a:lnTo>
                  <a:pt x="428" y="67"/>
                </a:lnTo>
                <a:lnTo>
                  <a:pt x="428" y="55"/>
                </a:lnTo>
                <a:lnTo>
                  <a:pt x="428" y="0"/>
                </a:ln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76"/>
          <p:cNvSpPr/>
          <p:nvPr/>
        </p:nvSpPr>
        <p:spPr>
          <a:xfrm>
            <a:off x="8392841" y="6593790"/>
            <a:ext cx="3806059" cy="283029"/>
          </a:xfrm>
          <a:custGeom>
            <a:avLst/>
            <a:gdLst/>
            <a:ahLst/>
            <a:cxnLst/>
            <a:rect l="l" t="t" r="r" b="b"/>
            <a:pathLst>
              <a:path w="429" h="67" extrusionOk="0">
                <a:moveTo>
                  <a:pt x="429" y="0"/>
                </a:moveTo>
                <a:lnTo>
                  <a:pt x="0" y="0"/>
                </a:lnTo>
                <a:lnTo>
                  <a:pt x="0" y="67"/>
                </a:lnTo>
                <a:lnTo>
                  <a:pt x="429" y="67"/>
                </a:lnTo>
                <a:lnTo>
                  <a:pt x="429" y="55"/>
                </a:lnTo>
                <a:lnTo>
                  <a:pt x="429" y="0"/>
                </a:ln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76"/>
          <p:cNvSpPr txBox="1">
            <a:spLocks noGrp="1"/>
          </p:cNvSpPr>
          <p:nvPr>
            <p:ph type="body" idx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3E86"/>
              </a:buClr>
              <a:buSzPts val="4000"/>
              <a:buFont typeface="Arial"/>
              <a:buNone/>
              <a:defRPr sz="4000" b="0">
                <a:solidFill>
                  <a:srgbClr val="1D3E8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47" name="Google Shape;247;p76"/>
          <p:cNvPicPr preferRelativeResize="0"/>
          <p:nvPr/>
        </p:nvPicPr>
        <p:blipFill rotWithShape="1">
          <a:blip r:embed="rId2">
            <a:alphaModFix amt="24000"/>
          </a:blip>
          <a:srcRect/>
          <a:stretch/>
        </p:blipFill>
        <p:spPr>
          <a:xfrm>
            <a:off x="4267875" y="965249"/>
            <a:ext cx="3656250" cy="492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ontents slide layout">
  <p:cSld name="4_Contents slide layout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77"/>
          <p:cNvSpPr/>
          <p:nvPr/>
        </p:nvSpPr>
        <p:spPr>
          <a:xfrm>
            <a:off x="0" y="6406618"/>
            <a:ext cx="12189408" cy="282227"/>
          </a:xfrm>
          <a:custGeom>
            <a:avLst/>
            <a:gdLst/>
            <a:ahLst/>
            <a:cxnLst/>
            <a:rect l="l" t="t" r="r" b="b"/>
            <a:pathLst>
              <a:path w="1373" h="134" extrusionOk="0">
                <a:moveTo>
                  <a:pt x="1373" y="0"/>
                </a:moveTo>
                <a:lnTo>
                  <a:pt x="0" y="0"/>
                </a:lnTo>
                <a:lnTo>
                  <a:pt x="0" y="134"/>
                </a:lnTo>
                <a:lnTo>
                  <a:pt x="1373" y="134"/>
                </a:lnTo>
                <a:lnTo>
                  <a:pt x="1373" y="111"/>
                </a:lnTo>
                <a:lnTo>
                  <a:pt x="1373" y="0"/>
                </a:lnTo>
                <a:close/>
              </a:path>
            </a:pathLst>
          </a:custGeom>
          <a:solidFill>
            <a:srgbClr val="DC353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77"/>
          <p:cNvSpPr txBox="1">
            <a:spLocks noGrp="1"/>
          </p:cNvSpPr>
          <p:nvPr>
            <p:ph type="body" idx="1"/>
          </p:nvPr>
        </p:nvSpPr>
        <p:spPr>
          <a:xfrm>
            <a:off x="792204" y="600247"/>
            <a:ext cx="6290420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3E86"/>
              </a:buClr>
              <a:buSzPts val="4000"/>
              <a:buFont typeface="Arial"/>
              <a:buNone/>
              <a:defRPr sz="4000" b="0">
                <a:solidFill>
                  <a:srgbClr val="1D3E8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51" name="Google Shape;251;p77"/>
          <p:cNvPicPr preferRelativeResize="0"/>
          <p:nvPr/>
        </p:nvPicPr>
        <p:blipFill rotWithShape="1">
          <a:blip r:embed="rId2">
            <a:alphaModFix amt="24000"/>
          </a:blip>
          <a:srcRect/>
          <a:stretch/>
        </p:blipFill>
        <p:spPr>
          <a:xfrm>
            <a:off x="4267573" y="965249"/>
            <a:ext cx="3656250" cy="492750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77"/>
          <p:cNvSpPr/>
          <p:nvPr/>
        </p:nvSpPr>
        <p:spPr>
          <a:xfrm>
            <a:off x="0" y="6395585"/>
            <a:ext cx="12192000" cy="303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77"/>
          <p:cNvSpPr/>
          <p:nvPr/>
        </p:nvSpPr>
        <p:spPr>
          <a:xfrm>
            <a:off x="11113" y="6395585"/>
            <a:ext cx="12168188" cy="100012"/>
          </a:xfrm>
          <a:prstGeom prst="rect">
            <a:avLst/>
          </a:prstGeom>
          <a:solidFill>
            <a:srgbClr val="FFD803"/>
          </a:solidFill>
          <a:ln w="17450" cap="flat" cmpd="sng">
            <a:solidFill>
              <a:srgbClr val="FFD80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77"/>
          <p:cNvSpPr/>
          <p:nvPr/>
        </p:nvSpPr>
        <p:spPr>
          <a:xfrm>
            <a:off x="11113" y="6497185"/>
            <a:ext cx="12168188" cy="100012"/>
          </a:xfrm>
          <a:prstGeom prst="rect">
            <a:avLst/>
          </a:prstGeom>
          <a:solidFill>
            <a:srgbClr val="1D3E86"/>
          </a:solidFill>
          <a:ln w="17450" cap="flat" cmpd="sng">
            <a:solidFill>
              <a:srgbClr val="1D3E8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77"/>
          <p:cNvSpPr/>
          <p:nvPr/>
        </p:nvSpPr>
        <p:spPr>
          <a:xfrm>
            <a:off x="11113" y="6598785"/>
            <a:ext cx="12168188" cy="100012"/>
          </a:xfrm>
          <a:prstGeom prst="rect">
            <a:avLst/>
          </a:prstGeom>
          <a:solidFill>
            <a:srgbClr val="C81517"/>
          </a:solidFill>
          <a:ln w="17450" cap="flat" cmpd="sng">
            <a:solidFill>
              <a:srgbClr val="C8151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aam slide layout">
  <p:cSld name="4_Taam slide layout"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78"/>
          <p:cNvSpPr/>
          <p:nvPr/>
        </p:nvSpPr>
        <p:spPr>
          <a:xfrm>
            <a:off x="1085065" y="1621765"/>
            <a:ext cx="2045865" cy="464101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78"/>
          <p:cNvSpPr/>
          <p:nvPr/>
        </p:nvSpPr>
        <p:spPr>
          <a:xfrm>
            <a:off x="3743733" y="1621765"/>
            <a:ext cx="2045865" cy="464101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78"/>
          <p:cNvSpPr/>
          <p:nvPr/>
        </p:nvSpPr>
        <p:spPr>
          <a:xfrm>
            <a:off x="6402401" y="1621765"/>
            <a:ext cx="2045865" cy="464101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78"/>
          <p:cNvSpPr/>
          <p:nvPr/>
        </p:nvSpPr>
        <p:spPr>
          <a:xfrm>
            <a:off x="9061069" y="1621765"/>
            <a:ext cx="2045865" cy="464101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78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2" name="Google Shape;262;p78"/>
          <p:cNvSpPr>
            <a:spLocks noGrp="1"/>
          </p:cNvSpPr>
          <p:nvPr>
            <p:ph type="pic" idx="2"/>
          </p:nvPr>
        </p:nvSpPr>
        <p:spPr>
          <a:xfrm>
            <a:off x="1137445" y="1690611"/>
            <a:ext cx="1941107" cy="194110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63" name="Google Shape;263;p78"/>
          <p:cNvSpPr>
            <a:spLocks noGrp="1"/>
          </p:cNvSpPr>
          <p:nvPr>
            <p:ph type="pic" idx="3"/>
          </p:nvPr>
        </p:nvSpPr>
        <p:spPr>
          <a:xfrm>
            <a:off x="3796113" y="4269899"/>
            <a:ext cx="1941107" cy="194110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64" name="Google Shape;264;p78"/>
          <p:cNvSpPr>
            <a:spLocks noGrp="1"/>
          </p:cNvSpPr>
          <p:nvPr>
            <p:ph type="pic" idx="4"/>
          </p:nvPr>
        </p:nvSpPr>
        <p:spPr>
          <a:xfrm>
            <a:off x="6454781" y="1690611"/>
            <a:ext cx="1941107" cy="194110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65" name="Google Shape;265;p78"/>
          <p:cNvSpPr>
            <a:spLocks noGrp="1"/>
          </p:cNvSpPr>
          <p:nvPr>
            <p:ph type="pic" idx="5"/>
          </p:nvPr>
        </p:nvSpPr>
        <p:spPr>
          <a:xfrm>
            <a:off x="9113448" y="4269899"/>
            <a:ext cx="1941107" cy="1941107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Contents slide layout">
  <p:cSld name="17_Contents slide layout">
    <p:bg>
      <p:bgPr>
        <a:solidFill>
          <a:schemeClr val="lt1"/>
        </a:solid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Contents slide layout">
  <p:cSld name="10_Contents slide layout">
    <p:bg>
      <p:bgPr>
        <a:solidFill>
          <a:schemeClr val="lt1"/>
        </a:solid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Contents slide layout">
  <p:cSld name="12_Contents slide layout">
    <p:bg>
      <p:bgPr>
        <a:solidFill>
          <a:schemeClr val="lt1"/>
        </a:solidFill>
        <a:effectLst/>
      </p:bgPr>
    </p:bg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Contents slide layout">
  <p:cSld name="13_Contents slide layout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" name="Google Shape;270;p82"/>
          <p:cNvGrpSpPr/>
          <p:nvPr/>
        </p:nvGrpSpPr>
        <p:grpSpPr>
          <a:xfrm>
            <a:off x="708173" y="1837593"/>
            <a:ext cx="5265908" cy="2893260"/>
            <a:chOff x="-548507" y="477868"/>
            <a:chExt cx="11570450" cy="6357177"/>
          </a:xfrm>
        </p:grpSpPr>
        <p:sp>
          <p:nvSpPr>
            <p:cNvPr id="271" name="Google Shape;271;p82"/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/>
              <a:ahLst/>
              <a:cxnLst/>
              <a:rect l="l" t="t" r="r" b="b"/>
              <a:pathLst>
                <a:path w="1657350" h="57150" extrusionOk="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82"/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/>
              <a:ahLst/>
              <a:cxnLst/>
              <a:rect l="l" t="t" r="r" b="b"/>
              <a:pathLst>
                <a:path w="1314450" h="857250" extrusionOk="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82"/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/>
              <a:ahLst/>
              <a:cxnLst/>
              <a:rect l="l" t="t" r="r" b="b"/>
              <a:pathLst>
                <a:path w="1200150" h="733425" extrusionOk="0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82"/>
            <p:cNvSpPr/>
            <p:nvPr/>
          </p:nvSpPr>
          <p:spPr>
            <a:xfrm>
              <a:off x="-548507" y="6164484"/>
              <a:ext cx="11570450" cy="460187"/>
            </a:xfrm>
            <a:custGeom>
              <a:avLst/>
              <a:gdLst/>
              <a:ahLst/>
              <a:cxnLst/>
              <a:rect l="l" t="t" r="r" b="b"/>
              <a:pathLst>
                <a:path w="1676400" h="66675" extrusionOk="0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82"/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/>
              <a:ahLst/>
              <a:cxnLst/>
              <a:rect l="l" t="t" r="r" b="b"/>
              <a:pathLst>
                <a:path w="1618413" h="184076" extrusionOk="0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76" name="Google Shape;276;p82"/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277" name="Google Shape;277;p82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rgbClr val="BFBFB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8" name="Google Shape;278;p82"/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79" name="Google Shape;279;p82"/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280" name="Google Shape;280;p82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rgbClr val="BFBFB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1" name="Google Shape;281;p82"/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82" name="Google Shape;282;p82"/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/>
              <a:ahLst/>
              <a:cxnLst/>
              <a:rect l="l" t="t" r="r" b="b"/>
              <a:pathLst>
                <a:path w="3976489" h="4035268" extrusionOk="0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980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3" name="Google Shape;283;p82"/>
          <p:cNvSpPr>
            <a:spLocks noGrp="1"/>
          </p:cNvSpPr>
          <p:nvPr>
            <p:ph type="pic" idx="2"/>
          </p:nvPr>
        </p:nvSpPr>
        <p:spPr>
          <a:xfrm>
            <a:off x="1401911" y="1976846"/>
            <a:ext cx="3887856" cy="2367497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84" name="Google Shape;284;p82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NG sets layout">
  <p:cSld name="PNG sets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83"/>
          <p:cNvSpPr txBox="1">
            <a:spLocks noGrp="1"/>
          </p:cNvSpPr>
          <p:nvPr>
            <p:ph type="body" idx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Icon sets layout">
  <p:cSld name="2_Icon sets layout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84"/>
          <p:cNvSpPr txBox="1">
            <a:spLocks noGrp="1"/>
          </p:cNvSpPr>
          <p:nvPr>
            <p:ph type="body" idx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9" name="Google Shape;289;p84"/>
          <p:cNvSpPr/>
          <p:nvPr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84"/>
          <p:cNvSpPr/>
          <p:nvPr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lt1">
              <a:alpha val="40784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84"/>
          <p:cNvSpPr/>
          <p:nvPr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lt1">
              <a:alpha val="2274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84"/>
          <p:cNvSpPr txBox="1"/>
          <p:nvPr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Resize without losing quality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84"/>
          <p:cNvSpPr txBox="1"/>
          <p:nvPr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Change Fill Color &amp;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Line Color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84"/>
          <p:cNvSpPr txBox="1"/>
          <p:nvPr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PPT TEMPLATES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hyperlink" Target="https://plantillaspowerpoint.org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plantillaspowerpoint.org/" TargetMode="External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27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2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3774" y="0"/>
            <a:ext cx="6852728" cy="1946007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1"/>
          <p:cNvSpPr/>
          <p:nvPr/>
        </p:nvSpPr>
        <p:spPr>
          <a:xfrm>
            <a:off x="5020495" y="1872230"/>
            <a:ext cx="1778092" cy="2698516"/>
          </a:xfrm>
          <a:custGeom>
            <a:avLst/>
            <a:gdLst/>
            <a:ahLst/>
            <a:cxnLst/>
            <a:rect l="l" t="t" r="r" b="b"/>
            <a:pathLst>
              <a:path w="170" h="258" extrusionOk="0">
                <a:moveTo>
                  <a:pt x="28" y="258"/>
                </a:moveTo>
                <a:lnTo>
                  <a:pt x="0" y="242"/>
                </a:lnTo>
                <a:lnTo>
                  <a:pt x="143" y="0"/>
                </a:lnTo>
                <a:lnTo>
                  <a:pt x="170" y="16"/>
                </a:lnTo>
                <a:lnTo>
                  <a:pt x="28" y="258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"/>
          <p:cNvSpPr/>
          <p:nvPr/>
        </p:nvSpPr>
        <p:spPr>
          <a:xfrm>
            <a:off x="0" y="6532421"/>
            <a:ext cx="12192000" cy="325579"/>
          </a:xfrm>
          <a:custGeom>
            <a:avLst/>
            <a:gdLst/>
            <a:ahLst/>
            <a:cxnLst/>
            <a:rect l="l" t="t" r="r" b="b"/>
            <a:pathLst>
              <a:path w="1135" h="33" extrusionOk="0">
                <a:moveTo>
                  <a:pt x="1135" y="32"/>
                </a:moveTo>
                <a:lnTo>
                  <a:pt x="1135" y="0"/>
                </a:lnTo>
                <a:lnTo>
                  <a:pt x="0" y="1"/>
                </a:lnTo>
                <a:lnTo>
                  <a:pt x="0" y="33"/>
                </a:lnTo>
                <a:lnTo>
                  <a:pt x="1135" y="32"/>
                </a:ln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D80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"/>
          <p:cNvSpPr txBox="1"/>
          <p:nvPr/>
        </p:nvSpPr>
        <p:spPr>
          <a:xfrm>
            <a:off x="1700868" y="5247210"/>
            <a:ext cx="9034269" cy="1354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 err="1">
                <a:solidFill>
                  <a:srgbClr val="1D3E86"/>
                </a:solidFill>
                <a:latin typeface="Arial"/>
                <a:ea typeface="Arial"/>
                <a:cs typeface="Arial"/>
                <a:sym typeface="Arial"/>
              </a:rPr>
              <a:t>Plantilla</a:t>
            </a:r>
            <a:r>
              <a:rPr lang="en-US" sz="4400" b="1" dirty="0">
                <a:solidFill>
                  <a:srgbClr val="1D3E86"/>
                </a:solidFill>
                <a:latin typeface="Arial"/>
                <a:ea typeface="Arial"/>
                <a:cs typeface="Arial"/>
                <a:sym typeface="Arial"/>
              </a:rPr>
              <a:t> de Fiestas </a:t>
            </a:r>
            <a:r>
              <a:rPr lang="en-US" sz="4400" b="1" dirty="0" err="1">
                <a:solidFill>
                  <a:srgbClr val="1D3E86"/>
                </a:solidFill>
                <a:latin typeface="Arial"/>
                <a:ea typeface="Arial"/>
                <a:cs typeface="Arial"/>
                <a:sym typeface="Arial"/>
              </a:rPr>
              <a:t>patrias</a:t>
            </a:r>
            <a:r>
              <a:rPr lang="en-US" sz="4400" b="1" dirty="0">
                <a:solidFill>
                  <a:srgbClr val="1D3E86"/>
                </a:solidFill>
                <a:latin typeface="Arial"/>
                <a:ea typeface="Arial"/>
                <a:cs typeface="Arial"/>
                <a:sym typeface="Arial"/>
              </a:rPr>
              <a:t> de Colombia</a:t>
            </a:r>
            <a:endParaRPr sz="4400" b="1" dirty="0">
              <a:solidFill>
                <a:srgbClr val="1D3E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5" name="Google Shape;30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94149" y="1618984"/>
            <a:ext cx="3672340" cy="3710861"/>
          </a:xfrm>
          <a:prstGeom prst="rect">
            <a:avLst/>
          </a:prstGeom>
          <a:noFill/>
          <a:ln>
            <a:noFill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</p:pic>
      <p:grpSp>
        <p:nvGrpSpPr>
          <p:cNvPr id="306" name="Google Shape;306;p1"/>
          <p:cNvGrpSpPr/>
          <p:nvPr/>
        </p:nvGrpSpPr>
        <p:grpSpPr>
          <a:xfrm>
            <a:off x="1" y="0"/>
            <a:ext cx="12192000" cy="294951"/>
            <a:chOff x="-849313" y="-698500"/>
            <a:chExt cx="14414501" cy="338137"/>
          </a:xfrm>
        </p:grpSpPr>
        <p:sp>
          <p:nvSpPr>
            <p:cNvPr id="307" name="Google Shape;307;p1"/>
            <p:cNvSpPr/>
            <p:nvPr/>
          </p:nvSpPr>
          <p:spPr>
            <a:xfrm>
              <a:off x="602615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1"/>
            <p:cNvSpPr/>
            <p:nvPr/>
          </p:nvSpPr>
          <p:spPr>
            <a:xfrm>
              <a:off x="565150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1"/>
            <p:cNvSpPr/>
            <p:nvPr/>
          </p:nvSpPr>
          <p:spPr>
            <a:xfrm>
              <a:off x="5275262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1"/>
            <p:cNvSpPr/>
            <p:nvPr/>
          </p:nvSpPr>
          <p:spPr>
            <a:xfrm>
              <a:off x="4900612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1"/>
            <p:cNvSpPr/>
            <p:nvPr/>
          </p:nvSpPr>
          <p:spPr>
            <a:xfrm>
              <a:off x="4524375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1"/>
            <p:cNvSpPr/>
            <p:nvPr/>
          </p:nvSpPr>
          <p:spPr>
            <a:xfrm>
              <a:off x="414972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1"/>
            <p:cNvSpPr/>
            <p:nvPr/>
          </p:nvSpPr>
          <p:spPr>
            <a:xfrm>
              <a:off x="377507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1"/>
            <p:cNvSpPr/>
            <p:nvPr/>
          </p:nvSpPr>
          <p:spPr>
            <a:xfrm>
              <a:off x="3398837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1"/>
            <p:cNvSpPr/>
            <p:nvPr/>
          </p:nvSpPr>
          <p:spPr>
            <a:xfrm>
              <a:off x="3024187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1"/>
            <p:cNvSpPr/>
            <p:nvPr/>
          </p:nvSpPr>
          <p:spPr>
            <a:xfrm>
              <a:off x="2647950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1"/>
            <p:cNvSpPr/>
            <p:nvPr/>
          </p:nvSpPr>
          <p:spPr>
            <a:xfrm>
              <a:off x="227330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1"/>
            <p:cNvSpPr/>
            <p:nvPr/>
          </p:nvSpPr>
          <p:spPr>
            <a:xfrm>
              <a:off x="189865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1"/>
            <p:cNvSpPr/>
            <p:nvPr/>
          </p:nvSpPr>
          <p:spPr>
            <a:xfrm>
              <a:off x="1522412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1"/>
            <p:cNvSpPr/>
            <p:nvPr/>
          </p:nvSpPr>
          <p:spPr>
            <a:xfrm>
              <a:off x="1147762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1"/>
            <p:cNvSpPr/>
            <p:nvPr/>
          </p:nvSpPr>
          <p:spPr>
            <a:xfrm>
              <a:off x="771525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1"/>
            <p:cNvSpPr/>
            <p:nvPr/>
          </p:nvSpPr>
          <p:spPr>
            <a:xfrm>
              <a:off x="39687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1"/>
            <p:cNvSpPr/>
            <p:nvPr/>
          </p:nvSpPr>
          <p:spPr>
            <a:xfrm>
              <a:off x="20637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1"/>
            <p:cNvSpPr/>
            <p:nvPr/>
          </p:nvSpPr>
          <p:spPr>
            <a:xfrm>
              <a:off x="-354013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1"/>
            <p:cNvSpPr/>
            <p:nvPr/>
          </p:nvSpPr>
          <p:spPr>
            <a:xfrm>
              <a:off x="-728663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1"/>
            <p:cNvSpPr/>
            <p:nvPr/>
          </p:nvSpPr>
          <p:spPr>
            <a:xfrm>
              <a:off x="-849313" y="-698500"/>
              <a:ext cx="120650" cy="214312"/>
            </a:xfrm>
            <a:custGeom>
              <a:avLst/>
              <a:gdLst/>
              <a:ahLst/>
              <a:cxnLst/>
              <a:rect l="l" t="t" r="r" b="b"/>
              <a:pathLst>
                <a:path w="76" h="135" extrusionOk="0">
                  <a:moveTo>
                    <a:pt x="76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17" y="105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1"/>
            <p:cNvSpPr/>
            <p:nvPr/>
          </p:nvSpPr>
          <p:spPr>
            <a:xfrm>
              <a:off x="13531850" y="-698500"/>
              <a:ext cx="33338" cy="53975"/>
            </a:xfrm>
            <a:custGeom>
              <a:avLst/>
              <a:gdLst/>
              <a:ahLst/>
              <a:cxnLst/>
              <a:rect l="l" t="t" r="r" b="b"/>
              <a:pathLst>
                <a:path w="21" h="34" extrusionOk="0">
                  <a:moveTo>
                    <a:pt x="0" y="0"/>
                  </a:moveTo>
                  <a:lnTo>
                    <a:pt x="21" y="34"/>
                  </a:lnTo>
                  <a:lnTo>
                    <a:pt x="2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1"/>
            <p:cNvSpPr/>
            <p:nvPr/>
          </p:nvSpPr>
          <p:spPr>
            <a:xfrm>
              <a:off x="1315720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1"/>
            <p:cNvSpPr/>
            <p:nvPr/>
          </p:nvSpPr>
          <p:spPr>
            <a:xfrm>
              <a:off x="12780963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1"/>
            <p:cNvSpPr/>
            <p:nvPr/>
          </p:nvSpPr>
          <p:spPr>
            <a:xfrm>
              <a:off x="12406313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1"/>
            <p:cNvSpPr/>
            <p:nvPr/>
          </p:nvSpPr>
          <p:spPr>
            <a:xfrm>
              <a:off x="12030075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1"/>
            <p:cNvSpPr/>
            <p:nvPr/>
          </p:nvSpPr>
          <p:spPr>
            <a:xfrm>
              <a:off x="1165542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1"/>
            <p:cNvSpPr/>
            <p:nvPr/>
          </p:nvSpPr>
          <p:spPr>
            <a:xfrm>
              <a:off x="1128077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1"/>
            <p:cNvSpPr/>
            <p:nvPr/>
          </p:nvSpPr>
          <p:spPr>
            <a:xfrm>
              <a:off x="10904538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1"/>
            <p:cNvSpPr/>
            <p:nvPr/>
          </p:nvSpPr>
          <p:spPr>
            <a:xfrm>
              <a:off x="10529888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1"/>
            <p:cNvSpPr/>
            <p:nvPr/>
          </p:nvSpPr>
          <p:spPr>
            <a:xfrm>
              <a:off x="10153650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1"/>
            <p:cNvSpPr/>
            <p:nvPr/>
          </p:nvSpPr>
          <p:spPr>
            <a:xfrm>
              <a:off x="977900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1"/>
            <p:cNvSpPr/>
            <p:nvPr/>
          </p:nvSpPr>
          <p:spPr>
            <a:xfrm>
              <a:off x="940435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1"/>
            <p:cNvSpPr/>
            <p:nvPr/>
          </p:nvSpPr>
          <p:spPr>
            <a:xfrm>
              <a:off x="9028113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1"/>
            <p:cNvSpPr/>
            <p:nvPr/>
          </p:nvSpPr>
          <p:spPr>
            <a:xfrm>
              <a:off x="8653463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1"/>
            <p:cNvSpPr/>
            <p:nvPr/>
          </p:nvSpPr>
          <p:spPr>
            <a:xfrm>
              <a:off x="8277225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1"/>
            <p:cNvSpPr/>
            <p:nvPr/>
          </p:nvSpPr>
          <p:spPr>
            <a:xfrm>
              <a:off x="790257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1"/>
            <p:cNvSpPr/>
            <p:nvPr/>
          </p:nvSpPr>
          <p:spPr>
            <a:xfrm>
              <a:off x="752792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1"/>
            <p:cNvSpPr/>
            <p:nvPr/>
          </p:nvSpPr>
          <p:spPr>
            <a:xfrm>
              <a:off x="7151688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1"/>
            <p:cNvSpPr/>
            <p:nvPr/>
          </p:nvSpPr>
          <p:spPr>
            <a:xfrm>
              <a:off x="6777038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1"/>
            <p:cNvSpPr/>
            <p:nvPr/>
          </p:nvSpPr>
          <p:spPr>
            <a:xfrm>
              <a:off x="6400800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47" name="Google Shape;347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205" y="2225177"/>
            <a:ext cx="2542500" cy="4376250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</p:pic>
      <p:pic>
        <p:nvPicPr>
          <p:cNvPr id="348" name="Google Shape;348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63702" y="2221780"/>
            <a:ext cx="2553750" cy="4387500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"/>
          <p:cNvSpPr txBox="1">
            <a:spLocks noGrp="1"/>
          </p:cNvSpPr>
          <p:nvPr>
            <p:ph type="body" idx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endParaRPr/>
          </a:p>
        </p:txBody>
      </p:sp>
      <p:sp>
        <p:nvSpPr>
          <p:cNvPr id="354" name="Google Shape;354;p2"/>
          <p:cNvSpPr/>
          <p:nvPr/>
        </p:nvSpPr>
        <p:spPr>
          <a:xfrm>
            <a:off x="5121155" y="2515212"/>
            <a:ext cx="6489507" cy="825874"/>
          </a:xfrm>
          <a:prstGeom prst="roundRect">
            <a:avLst>
              <a:gd name="adj" fmla="val 50000"/>
            </a:avLst>
          </a:prstGeom>
          <a:solidFill>
            <a:srgbClr val="1D3E8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2"/>
          <p:cNvSpPr/>
          <p:nvPr/>
        </p:nvSpPr>
        <p:spPr>
          <a:xfrm>
            <a:off x="4827470" y="3478967"/>
            <a:ext cx="6489507" cy="825874"/>
          </a:xfrm>
          <a:prstGeom prst="roundRect">
            <a:avLst>
              <a:gd name="adj" fmla="val 50000"/>
            </a:avLst>
          </a:prstGeom>
          <a:solidFill>
            <a:srgbClr val="E7364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2"/>
          <p:cNvSpPr/>
          <p:nvPr/>
        </p:nvSpPr>
        <p:spPr>
          <a:xfrm>
            <a:off x="4533786" y="4442722"/>
            <a:ext cx="6489507" cy="825874"/>
          </a:xfrm>
          <a:prstGeom prst="roundRect">
            <a:avLst>
              <a:gd name="adj" fmla="val 50000"/>
            </a:avLst>
          </a:prstGeom>
          <a:solidFill>
            <a:srgbClr val="FFD40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2"/>
          <p:cNvSpPr/>
          <p:nvPr/>
        </p:nvSpPr>
        <p:spPr>
          <a:xfrm>
            <a:off x="4240102" y="5406477"/>
            <a:ext cx="6489507" cy="825874"/>
          </a:xfrm>
          <a:prstGeom prst="roundRect">
            <a:avLst>
              <a:gd name="adj" fmla="val 50000"/>
            </a:avLst>
          </a:prstGeom>
          <a:solidFill>
            <a:srgbClr val="1D3E8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2"/>
          <p:cNvSpPr/>
          <p:nvPr/>
        </p:nvSpPr>
        <p:spPr>
          <a:xfrm>
            <a:off x="5223755" y="2602158"/>
            <a:ext cx="651751" cy="65175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2"/>
          <p:cNvSpPr/>
          <p:nvPr/>
        </p:nvSpPr>
        <p:spPr>
          <a:xfrm>
            <a:off x="4931462" y="3565788"/>
            <a:ext cx="651751" cy="65175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2"/>
          <p:cNvSpPr/>
          <p:nvPr/>
        </p:nvSpPr>
        <p:spPr>
          <a:xfrm>
            <a:off x="4639170" y="4529418"/>
            <a:ext cx="651751" cy="65175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2"/>
          <p:cNvSpPr/>
          <p:nvPr/>
        </p:nvSpPr>
        <p:spPr>
          <a:xfrm>
            <a:off x="4346878" y="5493049"/>
            <a:ext cx="651751" cy="65175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2"/>
          <p:cNvSpPr txBox="1"/>
          <p:nvPr/>
        </p:nvSpPr>
        <p:spPr>
          <a:xfrm flipH="1">
            <a:off x="5210124" y="2672321"/>
            <a:ext cx="66538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3260AB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2800" b="1">
              <a:solidFill>
                <a:srgbClr val="3260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2"/>
          <p:cNvSpPr txBox="1"/>
          <p:nvPr/>
        </p:nvSpPr>
        <p:spPr>
          <a:xfrm flipH="1">
            <a:off x="4917831" y="3635643"/>
            <a:ext cx="66538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E73648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2800" b="1">
              <a:solidFill>
                <a:srgbClr val="E7364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2"/>
          <p:cNvSpPr txBox="1"/>
          <p:nvPr/>
        </p:nvSpPr>
        <p:spPr>
          <a:xfrm flipH="1">
            <a:off x="4625539" y="4598965"/>
            <a:ext cx="66538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FFD302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2800" b="1">
              <a:solidFill>
                <a:srgbClr val="FFD30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2"/>
          <p:cNvSpPr txBox="1"/>
          <p:nvPr/>
        </p:nvSpPr>
        <p:spPr>
          <a:xfrm flipH="1">
            <a:off x="4333247" y="5562287"/>
            <a:ext cx="66538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rgbClr val="3260AB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2800" b="1">
              <a:solidFill>
                <a:srgbClr val="3260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6" name="Google Shape;366;p2"/>
          <p:cNvGrpSpPr/>
          <p:nvPr/>
        </p:nvGrpSpPr>
        <p:grpSpPr>
          <a:xfrm>
            <a:off x="6018062" y="2573580"/>
            <a:ext cx="5178473" cy="703010"/>
            <a:chOff x="2135876" y="1656375"/>
            <a:chExt cx="2138114" cy="703010"/>
          </a:xfrm>
        </p:grpSpPr>
        <p:sp>
          <p:nvSpPr>
            <p:cNvPr id="367" name="Google Shape;367;p2"/>
            <p:cNvSpPr txBox="1"/>
            <p:nvPr/>
          </p:nvSpPr>
          <p:spPr>
            <a:xfrm>
              <a:off x="2135876" y="1897720"/>
              <a:ext cx="2138114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</a:t>
              </a:r>
              <a:endParaRPr/>
            </a:p>
          </p:txBody>
        </p:sp>
        <p:sp>
          <p:nvSpPr>
            <p:cNvPr id="368" name="Google Shape;368;p2"/>
            <p:cNvSpPr txBox="1"/>
            <p:nvPr/>
          </p:nvSpPr>
          <p:spPr>
            <a:xfrm>
              <a:off x="2135876" y="1656375"/>
              <a:ext cx="213811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9" name="Google Shape;369;p2"/>
          <p:cNvGrpSpPr/>
          <p:nvPr/>
        </p:nvGrpSpPr>
        <p:grpSpPr>
          <a:xfrm>
            <a:off x="5727012" y="3540158"/>
            <a:ext cx="5178473" cy="703010"/>
            <a:chOff x="2135876" y="1656375"/>
            <a:chExt cx="2138114" cy="703010"/>
          </a:xfrm>
        </p:grpSpPr>
        <p:sp>
          <p:nvSpPr>
            <p:cNvPr id="370" name="Google Shape;370;p2"/>
            <p:cNvSpPr txBox="1"/>
            <p:nvPr/>
          </p:nvSpPr>
          <p:spPr>
            <a:xfrm>
              <a:off x="2135876" y="1897720"/>
              <a:ext cx="2138114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</a:t>
              </a:r>
              <a:endParaRPr/>
            </a:p>
          </p:txBody>
        </p:sp>
        <p:sp>
          <p:nvSpPr>
            <p:cNvPr id="371" name="Google Shape;371;p2"/>
            <p:cNvSpPr txBox="1"/>
            <p:nvPr/>
          </p:nvSpPr>
          <p:spPr>
            <a:xfrm>
              <a:off x="2135876" y="1656375"/>
              <a:ext cx="213811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2" name="Google Shape;372;p2"/>
          <p:cNvGrpSpPr/>
          <p:nvPr/>
        </p:nvGrpSpPr>
        <p:grpSpPr>
          <a:xfrm>
            <a:off x="5435963" y="4506736"/>
            <a:ext cx="5178473" cy="703010"/>
            <a:chOff x="2135876" y="1656375"/>
            <a:chExt cx="2138114" cy="703010"/>
          </a:xfrm>
        </p:grpSpPr>
        <p:sp>
          <p:nvSpPr>
            <p:cNvPr id="373" name="Google Shape;373;p2"/>
            <p:cNvSpPr txBox="1"/>
            <p:nvPr/>
          </p:nvSpPr>
          <p:spPr>
            <a:xfrm>
              <a:off x="2135876" y="1897720"/>
              <a:ext cx="2138114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</a:t>
              </a:r>
              <a:endParaRPr/>
            </a:p>
          </p:txBody>
        </p:sp>
        <p:sp>
          <p:nvSpPr>
            <p:cNvPr id="374" name="Google Shape;374;p2"/>
            <p:cNvSpPr txBox="1"/>
            <p:nvPr/>
          </p:nvSpPr>
          <p:spPr>
            <a:xfrm>
              <a:off x="2135876" y="1656375"/>
              <a:ext cx="213811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5" name="Google Shape;375;p2"/>
          <p:cNvGrpSpPr/>
          <p:nvPr/>
        </p:nvGrpSpPr>
        <p:grpSpPr>
          <a:xfrm>
            <a:off x="5144914" y="5473314"/>
            <a:ext cx="5178473" cy="703010"/>
            <a:chOff x="2135876" y="1656375"/>
            <a:chExt cx="2138114" cy="703010"/>
          </a:xfrm>
        </p:grpSpPr>
        <p:sp>
          <p:nvSpPr>
            <p:cNvPr id="376" name="Google Shape;376;p2"/>
            <p:cNvSpPr txBox="1"/>
            <p:nvPr/>
          </p:nvSpPr>
          <p:spPr>
            <a:xfrm>
              <a:off x="2135876" y="1897720"/>
              <a:ext cx="2138114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</a:t>
              </a:r>
              <a:endParaRPr/>
            </a:p>
          </p:txBody>
        </p:sp>
        <p:sp>
          <p:nvSpPr>
            <p:cNvPr id="377" name="Google Shape;377;p2"/>
            <p:cNvSpPr txBox="1"/>
            <p:nvPr/>
          </p:nvSpPr>
          <p:spPr>
            <a:xfrm>
              <a:off x="2135876" y="1656375"/>
              <a:ext cx="213811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8" name="Google Shape;378;p2"/>
          <p:cNvSpPr txBox="1"/>
          <p:nvPr/>
        </p:nvSpPr>
        <p:spPr>
          <a:xfrm>
            <a:off x="6465431" y="1951600"/>
            <a:ext cx="473110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COLOMBIAN PATRIOT</a:t>
            </a:r>
            <a:endParaRPr sz="2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2"/>
          <p:cNvSpPr txBox="1"/>
          <p:nvPr/>
        </p:nvSpPr>
        <p:spPr>
          <a:xfrm>
            <a:off x="5995168" y="1408184"/>
            <a:ext cx="520136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3260AB"/>
                </a:solidFill>
                <a:latin typeface="Arial"/>
                <a:ea typeface="Arial"/>
                <a:cs typeface="Arial"/>
                <a:sym typeface="Arial"/>
              </a:rPr>
              <a:t>FESTIVALS PATRIAS RED</a:t>
            </a:r>
            <a:endParaRPr sz="2800">
              <a:solidFill>
                <a:srgbClr val="3260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0" name="Google Shape;38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2511" y="2122613"/>
            <a:ext cx="3341250" cy="407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"/>
          <p:cNvSpPr/>
          <p:nvPr/>
        </p:nvSpPr>
        <p:spPr>
          <a:xfrm>
            <a:off x="792205" y="1967006"/>
            <a:ext cx="5046222" cy="3491004"/>
          </a:xfrm>
          <a:prstGeom prst="rect">
            <a:avLst/>
          </a:pr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3"/>
          <p:cNvSpPr/>
          <p:nvPr/>
        </p:nvSpPr>
        <p:spPr>
          <a:xfrm>
            <a:off x="1343919" y="2730836"/>
            <a:ext cx="4504808" cy="2472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3"/>
          <p:cNvSpPr txBox="1"/>
          <p:nvPr/>
        </p:nvSpPr>
        <p:spPr>
          <a:xfrm>
            <a:off x="981204" y="2134022"/>
            <a:ext cx="4857222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Get a modern PowerPoint  Presentation that is beautifully designed.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</a:t>
            </a:r>
            <a:endParaRPr/>
          </a:p>
        </p:txBody>
      </p:sp>
      <p:sp>
        <p:nvSpPr>
          <p:cNvPr id="388" name="Google Shape;388;p3"/>
          <p:cNvSpPr/>
          <p:nvPr/>
        </p:nvSpPr>
        <p:spPr>
          <a:xfrm>
            <a:off x="819159" y="1369142"/>
            <a:ext cx="5288318" cy="1025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9" name="Google Shape;38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79565" y="2134022"/>
            <a:ext cx="2531250" cy="4207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3"/>
          <p:cNvSpPr txBox="1">
            <a:spLocks noGrp="1"/>
          </p:cNvSpPr>
          <p:nvPr>
            <p:ph type="body" idx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"/>
          <p:cNvSpPr txBox="1">
            <a:spLocks noGrp="1"/>
          </p:cNvSpPr>
          <p:nvPr>
            <p:ph type="body" idx="1"/>
          </p:nvPr>
        </p:nvSpPr>
        <p:spPr>
          <a:xfrm>
            <a:off x="792204" y="600247"/>
            <a:ext cx="6290420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7401E"/>
              </a:buClr>
              <a:buSzPts val="4000"/>
              <a:buNone/>
            </a:pPr>
            <a:endParaRPr/>
          </a:p>
        </p:txBody>
      </p:sp>
      <p:sp>
        <p:nvSpPr>
          <p:cNvPr id="396" name="Google Shape;396;p4"/>
          <p:cNvSpPr/>
          <p:nvPr/>
        </p:nvSpPr>
        <p:spPr>
          <a:xfrm>
            <a:off x="819159" y="1369142"/>
            <a:ext cx="5288318" cy="1025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4"/>
          <p:cNvSpPr/>
          <p:nvPr/>
        </p:nvSpPr>
        <p:spPr>
          <a:xfrm>
            <a:off x="792204" y="2034873"/>
            <a:ext cx="5046222" cy="3491004"/>
          </a:xfrm>
          <a:prstGeom prst="rect">
            <a:avLst/>
          </a:pr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4"/>
          <p:cNvSpPr/>
          <p:nvPr/>
        </p:nvSpPr>
        <p:spPr>
          <a:xfrm>
            <a:off x="1341552" y="2726027"/>
            <a:ext cx="4496874" cy="246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4"/>
          <p:cNvSpPr txBox="1"/>
          <p:nvPr/>
        </p:nvSpPr>
        <p:spPr>
          <a:xfrm>
            <a:off x="981204" y="2134022"/>
            <a:ext cx="4857222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Get a modern PowerPoint  Presentation that is beautifully designed.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</a:t>
            </a:r>
            <a:endParaRPr/>
          </a:p>
        </p:txBody>
      </p:sp>
      <p:pic>
        <p:nvPicPr>
          <p:cNvPr id="400" name="Google Shape;40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04856" y="2134022"/>
            <a:ext cx="3672340" cy="3710861"/>
          </a:xfrm>
          <a:prstGeom prst="rect">
            <a:avLst/>
          </a:prstGeom>
          <a:noFill/>
          <a:ln>
            <a:noFill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5"/>
          <p:cNvSpPr txBox="1">
            <a:spLocks noGrp="1"/>
          </p:cNvSpPr>
          <p:nvPr>
            <p:ph type="body" idx="1"/>
          </p:nvPr>
        </p:nvSpPr>
        <p:spPr>
          <a:xfrm>
            <a:off x="727950" y="245651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endParaRPr/>
          </a:p>
        </p:txBody>
      </p:sp>
      <p:sp>
        <p:nvSpPr>
          <p:cNvPr id="406" name="Google Shape;406;p5"/>
          <p:cNvSpPr/>
          <p:nvPr/>
        </p:nvSpPr>
        <p:spPr>
          <a:xfrm>
            <a:off x="819159" y="1369142"/>
            <a:ext cx="5288318" cy="1025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5"/>
          <p:cNvSpPr/>
          <p:nvPr/>
        </p:nvSpPr>
        <p:spPr>
          <a:xfrm>
            <a:off x="792205" y="1967006"/>
            <a:ext cx="5046222" cy="3491004"/>
          </a:xfrm>
          <a:prstGeom prst="rect">
            <a:avLst/>
          </a:pr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5"/>
          <p:cNvSpPr/>
          <p:nvPr/>
        </p:nvSpPr>
        <p:spPr>
          <a:xfrm>
            <a:off x="1341552" y="2726027"/>
            <a:ext cx="4496874" cy="246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5"/>
          <p:cNvSpPr/>
          <p:nvPr/>
        </p:nvSpPr>
        <p:spPr>
          <a:xfrm>
            <a:off x="7146017" y="3299814"/>
            <a:ext cx="2035815" cy="1117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5"/>
          <p:cNvSpPr txBox="1"/>
          <p:nvPr/>
        </p:nvSpPr>
        <p:spPr>
          <a:xfrm>
            <a:off x="981204" y="2134022"/>
            <a:ext cx="4857222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Get a modern PowerPoint  Presentation that is beautifully designed.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</a:t>
            </a:r>
            <a:endParaRPr/>
          </a:p>
        </p:txBody>
      </p:sp>
      <p:pic>
        <p:nvPicPr>
          <p:cNvPr id="411" name="Google Shape;41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9801" y="1111063"/>
            <a:ext cx="3847500" cy="4725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6"/>
          <p:cNvSpPr txBox="1">
            <a:spLocks noGrp="1"/>
          </p:cNvSpPr>
          <p:nvPr>
            <p:ph type="body" idx="1"/>
          </p:nvPr>
        </p:nvSpPr>
        <p:spPr>
          <a:xfrm>
            <a:off x="792204" y="600247"/>
            <a:ext cx="6290420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7401E"/>
              </a:buClr>
              <a:buSzPts val="4000"/>
              <a:buNone/>
            </a:pPr>
            <a:endParaRPr/>
          </a:p>
        </p:txBody>
      </p:sp>
      <p:sp>
        <p:nvSpPr>
          <p:cNvPr id="417" name="Google Shape;417;p6"/>
          <p:cNvSpPr/>
          <p:nvPr/>
        </p:nvSpPr>
        <p:spPr>
          <a:xfrm>
            <a:off x="819159" y="1369142"/>
            <a:ext cx="5288318" cy="1025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6"/>
          <p:cNvSpPr/>
          <p:nvPr/>
        </p:nvSpPr>
        <p:spPr>
          <a:xfrm>
            <a:off x="792205" y="1967006"/>
            <a:ext cx="5046222" cy="3491004"/>
          </a:xfrm>
          <a:prstGeom prst="rect">
            <a:avLst/>
          </a:prstGeom>
          <a:solidFill>
            <a:srgbClr val="E7364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6"/>
          <p:cNvSpPr/>
          <p:nvPr/>
        </p:nvSpPr>
        <p:spPr>
          <a:xfrm>
            <a:off x="1341552" y="2726027"/>
            <a:ext cx="4496874" cy="246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6"/>
          <p:cNvSpPr/>
          <p:nvPr/>
        </p:nvSpPr>
        <p:spPr>
          <a:xfrm>
            <a:off x="7146017" y="3299814"/>
            <a:ext cx="2035815" cy="1117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6"/>
          <p:cNvSpPr txBox="1"/>
          <p:nvPr/>
        </p:nvSpPr>
        <p:spPr>
          <a:xfrm>
            <a:off x="981204" y="2134022"/>
            <a:ext cx="4628764" cy="3323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Get a modern PowerPoint  Presentation that is beautifully designed.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</a:t>
            </a:r>
            <a:endParaRPr/>
          </a:p>
        </p:txBody>
      </p:sp>
      <p:pic>
        <p:nvPicPr>
          <p:cNvPr id="422" name="Google Shape;42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58788" y="1733435"/>
            <a:ext cx="3060905" cy="4125159"/>
          </a:xfrm>
          <a:prstGeom prst="rect">
            <a:avLst/>
          </a:prstGeom>
          <a:noFill/>
          <a:ln>
            <a:noFill/>
          </a:ln>
          <a:effectLst>
            <a:outerShdw blurRad="444500" dist="152400" dir="2700000" sx="97000" sy="97000" algn="tl" rotWithShape="0">
              <a:srgbClr val="000000">
                <a:alpha val="8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7"/>
          <p:cNvSpPr txBox="1">
            <a:spLocks noGrp="1"/>
          </p:cNvSpPr>
          <p:nvPr>
            <p:ph type="body" idx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endParaRPr/>
          </a:p>
        </p:txBody>
      </p:sp>
      <p:sp>
        <p:nvSpPr>
          <p:cNvPr id="428" name="Google Shape;428;p7"/>
          <p:cNvSpPr/>
          <p:nvPr/>
        </p:nvSpPr>
        <p:spPr>
          <a:xfrm>
            <a:off x="6104069" y="2307354"/>
            <a:ext cx="136950" cy="97822"/>
          </a:xfrm>
          <a:custGeom>
            <a:avLst/>
            <a:gdLst/>
            <a:ahLst/>
            <a:cxnLst/>
            <a:rect l="l" t="t" r="r" b="b"/>
            <a:pathLst>
              <a:path w="47" h="32" extrusionOk="0">
                <a:moveTo>
                  <a:pt x="23" y="0"/>
                </a:moveTo>
                <a:cubicBezTo>
                  <a:pt x="23" y="13"/>
                  <a:pt x="13" y="24"/>
                  <a:pt x="0" y="24"/>
                </a:cubicBezTo>
                <a:cubicBezTo>
                  <a:pt x="7" y="24"/>
                  <a:pt x="13" y="27"/>
                  <a:pt x="17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34" y="27"/>
                  <a:pt x="40" y="24"/>
                  <a:pt x="47" y="24"/>
                </a:cubicBezTo>
                <a:cubicBezTo>
                  <a:pt x="34" y="24"/>
                  <a:pt x="23" y="13"/>
                  <a:pt x="23" y="0"/>
                </a:cubicBezTo>
              </a:path>
            </a:pathLst>
          </a:custGeom>
          <a:solidFill>
            <a:srgbClr val="FBDAC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7"/>
          <p:cNvSpPr/>
          <p:nvPr/>
        </p:nvSpPr>
        <p:spPr>
          <a:xfrm>
            <a:off x="4568272" y="1700859"/>
            <a:ext cx="146735" cy="146735"/>
          </a:xfrm>
          <a:custGeom>
            <a:avLst/>
            <a:gdLst/>
            <a:ahLst/>
            <a:cxnLst/>
            <a:rect l="l" t="t" r="r" b="b"/>
            <a:pathLst>
              <a:path w="48" h="48" extrusionOk="0">
                <a:moveTo>
                  <a:pt x="24" y="0"/>
                </a:moveTo>
                <a:cubicBezTo>
                  <a:pt x="24" y="13"/>
                  <a:pt x="13" y="24"/>
                  <a:pt x="0" y="24"/>
                </a:cubicBezTo>
                <a:cubicBezTo>
                  <a:pt x="13" y="24"/>
                  <a:pt x="24" y="35"/>
                  <a:pt x="24" y="48"/>
                </a:cubicBezTo>
                <a:cubicBezTo>
                  <a:pt x="24" y="35"/>
                  <a:pt x="34" y="24"/>
                  <a:pt x="48" y="24"/>
                </a:cubicBezTo>
                <a:cubicBezTo>
                  <a:pt x="34" y="24"/>
                  <a:pt x="24" y="13"/>
                  <a:pt x="24" y="0"/>
                </a:cubicBezTo>
              </a:path>
            </a:pathLst>
          </a:custGeom>
          <a:solidFill>
            <a:srgbClr val="FBDAC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7"/>
          <p:cNvSpPr/>
          <p:nvPr/>
        </p:nvSpPr>
        <p:spPr>
          <a:xfrm>
            <a:off x="4803043" y="1612823"/>
            <a:ext cx="88042" cy="78256"/>
          </a:xfrm>
          <a:custGeom>
            <a:avLst/>
            <a:gdLst/>
            <a:ahLst/>
            <a:cxnLst/>
            <a:rect l="l" t="t" r="r" b="b"/>
            <a:pathLst>
              <a:path w="29" h="28" extrusionOk="0">
                <a:moveTo>
                  <a:pt x="15" y="0"/>
                </a:moveTo>
                <a:cubicBezTo>
                  <a:pt x="15" y="8"/>
                  <a:pt x="8" y="14"/>
                  <a:pt x="0" y="14"/>
                </a:cubicBezTo>
                <a:cubicBezTo>
                  <a:pt x="8" y="14"/>
                  <a:pt x="15" y="20"/>
                  <a:pt x="15" y="28"/>
                </a:cubicBezTo>
                <a:cubicBezTo>
                  <a:pt x="15" y="20"/>
                  <a:pt x="21" y="14"/>
                  <a:pt x="29" y="14"/>
                </a:cubicBezTo>
                <a:cubicBezTo>
                  <a:pt x="21" y="14"/>
                  <a:pt x="15" y="8"/>
                  <a:pt x="15" y="0"/>
                </a:cubicBezTo>
              </a:path>
            </a:pathLst>
          </a:custGeom>
          <a:solidFill>
            <a:srgbClr val="FBDAC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7"/>
          <p:cNvSpPr/>
          <p:nvPr/>
        </p:nvSpPr>
        <p:spPr>
          <a:xfrm>
            <a:off x="6016033" y="2092145"/>
            <a:ext cx="88042" cy="78256"/>
          </a:xfrm>
          <a:custGeom>
            <a:avLst/>
            <a:gdLst/>
            <a:ahLst/>
            <a:cxnLst/>
            <a:rect l="l" t="t" r="r" b="b"/>
            <a:pathLst>
              <a:path w="29" h="29" extrusionOk="0">
                <a:moveTo>
                  <a:pt x="15" y="0"/>
                </a:moveTo>
                <a:cubicBezTo>
                  <a:pt x="15" y="8"/>
                  <a:pt x="8" y="14"/>
                  <a:pt x="0" y="14"/>
                </a:cubicBezTo>
                <a:cubicBezTo>
                  <a:pt x="8" y="14"/>
                  <a:pt x="15" y="21"/>
                  <a:pt x="15" y="29"/>
                </a:cubicBezTo>
                <a:cubicBezTo>
                  <a:pt x="15" y="21"/>
                  <a:pt x="21" y="14"/>
                  <a:pt x="29" y="14"/>
                </a:cubicBezTo>
                <a:cubicBezTo>
                  <a:pt x="21" y="14"/>
                  <a:pt x="15" y="8"/>
                  <a:pt x="15" y="0"/>
                </a:cubicBezTo>
              </a:path>
            </a:pathLst>
          </a:custGeom>
          <a:solidFill>
            <a:srgbClr val="FBDAC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7"/>
          <p:cNvSpPr/>
          <p:nvPr/>
        </p:nvSpPr>
        <p:spPr>
          <a:xfrm>
            <a:off x="4639211" y="2223959"/>
            <a:ext cx="6741445" cy="708070"/>
          </a:xfrm>
          <a:prstGeom prst="rect">
            <a:avLst/>
          </a:prstGeom>
          <a:solidFill>
            <a:srgbClr val="FFD302">
              <a:alpha val="2980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7"/>
          <p:cNvSpPr/>
          <p:nvPr/>
        </p:nvSpPr>
        <p:spPr>
          <a:xfrm>
            <a:off x="4639211" y="2223959"/>
            <a:ext cx="6741445" cy="708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7"/>
          <p:cNvSpPr/>
          <p:nvPr/>
        </p:nvSpPr>
        <p:spPr>
          <a:xfrm>
            <a:off x="4639211" y="3418829"/>
            <a:ext cx="6741445" cy="693328"/>
          </a:xfrm>
          <a:prstGeom prst="rect">
            <a:avLst/>
          </a:prstGeom>
          <a:solidFill>
            <a:srgbClr val="3260AB">
              <a:alpha val="2980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5" name="Google Shape;435;p7"/>
          <p:cNvSpPr/>
          <p:nvPr/>
        </p:nvSpPr>
        <p:spPr>
          <a:xfrm>
            <a:off x="4639211" y="3418829"/>
            <a:ext cx="6741445" cy="693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7"/>
          <p:cNvSpPr/>
          <p:nvPr/>
        </p:nvSpPr>
        <p:spPr>
          <a:xfrm>
            <a:off x="4683473" y="4687459"/>
            <a:ext cx="6756194" cy="708070"/>
          </a:xfrm>
          <a:prstGeom prst="rect">
            <a:avLst/>
          </a:prstGeom>
          <a:solidFill>
            <a:srgbClr val="E73648">
              <a:alpha val="29803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7"/>
          <p:cNvSpPr/>
          <p:nvPr/>
        </p:nvSpPr>
        <p:spPr>
          <a:xfrm>
            <a:off x="4683473" y="4687459"/>
            <a:ext cx="6756194" cy="708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7"/>
          <p:cNvSpPr/>
          <p:nvPr/>
        </p:nvSpPr>
        <p:spPr>
          <a:xfrm>
            <a:off x="6320887" y="5705316"/>
            <a:ext cx="206521" cy="206521"/>
          </a:xfrm>
          <a:custGeom>
            <a:avLst/>
            <a:gdLst/>
            <a:ahLst/>
            <a:cxnLst/>
            <a:rect l="l" t="t" r="r" b="b"/>
            <a:pathLst>
              <a:path w="47" h="47" extrusionOk="0">
                <a:moveTo>
                  <a:pt x="24" y="0"/>
                </a:moveTo>
                <a:cubicBezTo>
                  <a:pt x="24" y="13"/>
                  <a:pt x="13" y="23"/>
                  <a:pt x="0" y="23"/>
                </a:cubicBezTo>
                <a:cubicBezTo>
                  <a:pt x="13" y="23"/>
                  <a:pt x="24" y="34"/>
                  <a:pt x="24" y="47"/>
                </a:cubicBezTo>
                <a:cubicBezTo>
                  <a:pt x="24" y="34"/>
                  <a:pt x="34" y="23"/>
                  <a:pt x="47" y="23"/>
                </a:cubicBezTo>
                <a:cubicBezTo>
                  <a:pt x="34" y="23"/>
                  <a:pt x="24" y="13"/>
                  <a:pt x="24" y="0"/>
                </a:cubicBezTo>
              </a:path>
            </a:pathLst>
          </a:custGeom>
          <a:solidFill>
            <a:srgbClr val="FBDAC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7"/>
          <p:cNvSpPr/>
          <p:nvPr/>
        </p:nvSpPr>
        <p:spPr>
          <a:xfrm>
            <a:off x="6674922" y="5557802"/>
            <a:ext cx="132767" cy="132767"/>
          </a:xfrm>
          <a:custGeom>
            <a:avLst/>
            <a:gdLst/>
            <a:ahLst/>
            <a:cxnLst/>
            <a:rect l="l" t="t" r="r" b="b"/>
            <a:pathLst>
              <a:path w="29" h="29" extrusionOk="0">
                <a:moveTo>
                  <a:pt x="14" y="0"/>
                </a:moveTo>
                <a:cubicBezTo>
                  <a:pt x="14" y="8"/>
                  <a:pt x="8" y="14"/>
                  <a:pt x="0" y="14"/>
                </a:cubicBezTo>
                <a:cubicBezTo>
                  <a:pt x="8" y="14"/>
                  <a:pt x="14" y="21"/>
                  <a:pt x="14" y="29"/>
                </a:cubicBezTo>
                <a:cubicBezTo>
                  <a:pt x="14" y="21"/>
                  <a:pt x="21" y="14"/>
                  <a:pt x="29" y="14"/>
                </a:cubicBezTo>
                <a:cubicBezTo>
                  <a:pt x="21" y="14"/>
                  <a:pt x="14" y="8"/>
                  <a:pt x="14" y="0"/>
                </a:cubicBezTo>
              </a:path>
            </a:pathLst>
          </a:custGeom>
          <a:solidFill>
            <a:srgbClr val="FBDAC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7"/>
          <p:cNvSpPr/>
          <p:nvPr/>
        </p:nvSpPr>
        <p:spPr>
          <a:xfrm>
            <a:off x="12059233" y="5115256"/>
            <a:ext cx="132767" cy="132767"/>
          </a:xfrm>
          <a:custGeom>
            <a:avLst/>
            <a:gdLst/>
            <a:ahLst/>
            <a:cxnLst/>
            <a:rect l="l" t="t" r="r" b="b"/>
            <a:pathLst>
              <a:path w="29" h="29" extrusionOk="0">
                <a:moveTo>
                  <a:pt x="15" y="0"/>
                </a:moveTo>
                <a:cubicBezTo>
                  <a:pt x="15" y="8"/>
                  <a:pt x="8" y="14"/>
                  <a:pt x="0" y="14"/>
                </a:cubicBezTo>
                <a:cubicBezTo>
                  <a:pt x="8" y="14"/>
                  <a:pt x="15" y="21"/>
                  <a:pt x="15" y="29"/>
                </a:cubicBezTo>
                <a:cubicBezTo>
                  <a:pt x="15" y="21"/>
                  <a:pt x="21" y="14"/>
                  <a:pt x="29" y="14"/>
                </a:cubicBezTo>
                <a:cubicBezTo>
                  <a:pt x="21" y="14"/>
                  <a:pt x="15" y="8"/>
                  <a:pt x="15" y="0"/>
                </a:cubicBezTo>
              </a:path>
            </a:pathLst>
          </a:custGeom>
          <a:solidFill>
            <a:srgbClr val="FBDAC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7"/>
          <p:cNvSpPr/>
          <p:nvPr/>
        </p:nvSpPr>
        <p:spPr>
          <a:xfrm>
            <a:off x="723879" y="1446522"/>
            <a:ext cx="88042" cy="78256"/>
          </a:xfrm>
          <a:custGeom>
            <a:avLst/>
            <a:gdLst/>
            <a:ahLst/>
            <a:cxnLst/>
            <a:rect l="l" t="t" r="r" b="b"/>
            <a:pathLst>
              <a:path w="29" h="29" extrusionOk="0">
                <a:moveTo>
                  <a:pt x="14" y="0"/>
                </a:moveTo>
                <a:cubicBezTo>
                  <a:pt x="14" y="8"/>
                  <a:pt x="8" y="14"/>
                  <a:pt x="0" y="14"/>
                </a:cubicBezTo>
                <a:cubicBezTo>
                  <a:pt x="8" y="14"/>
                  <a:pt x="14" y="21"/>
                  <a:pt x="14" y="29"/>
                </a:cubicBezTo>
                <a:cubicBezTo>
                  <a:pt x="14" y="21"/>
                  <a:pt x="21" y="14"/>
                  <a:pt x="29" y="14"/>
                </a:cubicBezTo>
                <a:cubicBezTo>
                  <a:pt x="21" y="14"/>
                  <a:pt x="14" y="8"/>
                  <a:pt x="14" y="0"/>
                </a:cubicBezTo>
              </a:path>
            </a:pathLst>
          </a:custGeom>
          <a:solidFill>
            <a:srgbClr val="FBDAC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7"/>
          <p:cNvSpPr/>
          <p:nvPr/>
        </p:nvSpPr>
        <p:spPr>
          <a:xfrm>
            <a:off x="6152977" y="2405175"/>
            <a:ext cx="39128" cy="39128"/>
          </a:xfrm>
          <a:custGeom>
            <a:avLst/>
            <a:gdLst/>
            <a:ahLst/>
            <a:cxnLst/>
            <a:rect l="l" t="t" r="r" b="b"/>
            <a:pathLst>
              <a:path w="13" h="16" extrusionOk="0">
                <a:moveTo>
                  <a:pt x="13" y="0"/>
                </a:moveTo>
                <a:cubicBezTo>
                  <a:pt x="0" y="0"/>
                  <a:pt x="0" y="0"/>
                  <a:pt x="0" y="0"/>
                </a:cubicBezTo>
                <a:cubicBezTo>
                  <a:pt x="4" y="4"/>
                  <a:pt x="6" y="9"/>
                  <a:pt x="6" y="16"/>
                </a:cubicBezTo>
                <a:cubicBezTo>
                  <a:pt x="6" y="9"/>
                  <a:pt x="9" y="4"/>
                  <a:pt x="13" y="0"/>
                </a:cubicBezTo>
              </a:path>
            </a:pathLst>
          </a:custGeom>
          <a:solidFill>
            <a:srgbClr val="F4A98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7"/>
          <p:cNvSpPr txBox="1"/>
          <p:nvPr/>
        </p:nvSpPr>
        <p:spPr>
          <a:xfrm>
            <a:off x="4715007" y="2402580"/>
            <a:ext cx="529012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</a:t>
            </a:r>
            <a:endParaRPr/>
          </a:p>
        </p:txBody>
      </p:sp>
      <p:sp>
        <p:nvSpPr>
          <p:cNvPr id="444" name="Google Shape;444;p7"/>
          <p:cNvSpPr txBox="1"/>
          <p:nvPr/>
        </p:nvSpPr>
        <p:spPr>
          <a:xfrm>
            <a:off x="4752838" y="3521955"/>
            <a:ext cx="529012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</a:t>
            </a:r>
            <a:endParaRPr/>
          </a:p>
        </p:txBody>
      </p:sp>
      <p:sp>
        <p:nvSpPr>
          <p:cNvPr id="445" name="Google Shape;445;p7"/>
          <p:cNvSpPr txBox="1"/>
          <p:nvPr/>
        </p:nvSpPr>
        <p:spPr>
          <a:xfrm>
            <a:off x="4766720" y="4827139"/>
            <a:ext cx="529012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</a:t>
            </a:r>
            <a:endParaRPr/>
          </a:p>
        </p:txBody>
      </p:sp>
      <p:pic>
        <p:nvPicPr>
          <p:cNvPr id="446" name="Google Shape;446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4704" y="2008407"/>
            <a:ext cx="2531250" cy="420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8"/>
          <p:cNvSpPr txBox="1">
            <a:spLocks noGrp="1"/>
          </p:cNvSpPr>
          <p:nvPr>
            <p:ph type="body" idx="1"/>
          </p:nvPr>
        </p:nvSpPr>
        <p:spPr>
          <a:xfrm>
            <a:off x="727950" y="245651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endParaRPr/>
          </a:p>
        </p:txBody>
      </p:sp>
      <p:sp>
        <p:nvSpPr>
          <p:cNvPr id="452" name="Google Shape;452;p8"/>
          <p:cNvSpPr txBox="1"/>
          <p:nvPr/>
        </p:nvSpPr>
        <p:spPr>
          <a:xfrm>
            <a:off x="4941645" y="1860193"/>
            <a:ext cx="6306355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Get a modern PowerPoint  Presentation that is beautifully designed.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</a:t>
            </a:r>
            <a:endParaRPr/>
          </a:p>
        </p:txBody>
      </p:sp>
      <p:grpSp>
        <p:nvGrpSpPr>
          <p:cNvPr id="453" name="Google Shape;453;p8"/>
          <p:cNvGrpSpPr/>
          <p:nvPr/>
        </p:nvGrpSpPr>
        <p:grpSpPr>
          <a:xfrm>
            <a:off x="7003143" y="4857110"/>
            <a:ext cx="1893253" cy="1502077"/>
            <a:chOff x="4986771" y="4655451"/>
            <a:chExt cx="1996552" cy="1502077"/>
          </a:xfrm>
        </p:grpSpPr>
        <p:sp>
          <p:nvSpPr>
            <p:cNvPr id="454" name="Google Shape;454;p8"/>
            <p:cNvSpPr txBox="1"/>
            <p:nvPr/>
          </p:nvSpPr>
          <p:spPr>
            <a:xfrm>
              <a:off x="4986771" y="4655451"/>
              <a:ext cx="199655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Text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8"/>
            <p:cNvSpPr txBox="1"/>
            <p:nvPr/>
          </p:nvSpPr>
          <p:spPr>
            <a:xfrm>
              <a:off x="4986771" y="4957199"/>
              <a:ext cx="1989293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6" name="Google Shape;456;p8"/>
          <p:cNvGrpSpPr/>
          <p:nvPr/>
        </p:nvGrpSpPr>
        <p:grpSpPr>
          <a:xfrm>
            <a:off x="4900352" y="4857110"/>
            <a:ext cx="1893253" cy="1502077"/>
            <a:chOff x="3059832" y="4655451"/>
            <a:chExt cx="1996552" cy="1502077"/>
          </a:xfrm>
        </p:grpSpPr>
        <p:sp>
          <p:nvSpPr>
            <p:cNvPr id="457" name="Google Shape;457;p8"/>
            <p:cNvSpPr txBox="1"/>
            <p:nvPr/>
          </p:nvSpPr>
          <p:spPr>
            <a:xfrm>
              <a:off x="3059832" y="4655451"/>
              <a:ext cx="199655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Text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8"/>
            <p:cNvSpPr txBox="1"/>
            <p:nvPr/>
          </p:nvSpPr>
          <p:spPr>
            <a:xfrm>
              <a:off x="3059832" y="4957199"/>
              <a:ext cx="1989293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 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9" name="Google Shape;459;p8"/>
          <p:cNvGrpSpPr/>
          <p:nvPr/>
        </p:nvGrpSpPr>
        <p:grpSpPr>
          <a:xfrm>
            <a:off x="9105932" y="4857110"/>
            <a:ext cx="1893253" cy="1502077"/>
            <a:chOff x="6913710" y="4655451"/>
            <a:chExt cx="1996552" cy="1502077"/>
          </a:xfrm>
        </p:grpSpPr>
        <p:sp>
          <p:nvSpPr>
            <p:cNvPr id="460" name="Google Shape;460;p8"/>
            <p:cNvSpPr txBox="1"/>
            <p:nvPr/>
          </p:nvSpPr>
          <p:spPr>
            <a:xfrm>
              <a:off x="6913710" y="4655451"/>
              <a:ext cx="199655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Text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8"/>
            <p:cNvSpPr txBox="1"/>
            <p:nvPr/>
          </p:nvSpPr>
          <p:spPr>
            <a:xfrm>
              <a:off x="6913710" y="4957199"/>
              <a:ext cx="1989293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2" name="Google Shape;462;p8"/>
          <p:cNvSpPr/>
          <p:nvPr/>
        </p:nvSpPr>
        <p:spPr>
          <a:xfrm>
            <a:off x="10438584" y="2615190"/>
            <a:ext cx="731251" cy="1859362"/>
          </a:xfrm>
          <a:custGeom>
            <a:avLst/>
            <a:gdLst/>
            <a:ahLst/>
            <a:cxnLst/>
            <a:rect l="l" t="t" r="r" b="b"/>
            <a:pathLst>
              <a:path w="15" h="24" extrusionOk="0">
                <a:moveTo>
                  <a:pt x="2" y="24"/>
                </a:moveTo>
                <a:lnTo>
                  <a:pt x="0" y="23"/>
                </a:lnTo>
                <a:lnTo>
                  <a:pt x="13" y="0"/>
                </a:lnTo>
                <a:lnTo>
                  <a:pt x="15" y="2"/>
                </a:lnTo>
                <a:lnTo>
                  <a:pt x="2" y="24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8"/>
          <p:cNvSpPr/>
          <p:nvPr/>
        </p:nvSpPr>
        <p:spPr>
          <a:xfrm>
            <a:off x="10441758" y="2618365"/>
            <a:ext cx="779985" cy="1859362"/>
          </a:xfrm>
          <a:custGeom>
            <a:avLst/>
            <a:gdLst/>
            <a:ahLst/>
            <a:cxnLst/>
            <a:rect l="l" t="t" r="r" b="b"/>
            <a:pathLst>
              <a:path w="16" h="24" extrusionOk="0">
                <a:moveTo>
                  <a:pt x="3" y="24"/>
                </a:moveTo>
                <a:lnTo>
                  <a:pt x="0" y="22"/>
                </a:lnTo>
                <a:lnTo>
                  <a:pt x="13" y="0"/>
                </a:lnTo>
                <a:lnTo>
                  <a:pt x="16" y="1"/>
                </a:lnTo>
                <a:lnTo>
                  <a:pt x="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8"/>
          <p:cNvSpPr/>
          <p:nvPr/>
        </p:nvSpPr>
        <p:spPr>
          <a:xfrm>
            <a:off x="10441758" y="2618365"/>
            <a:ext cx="779985" cy="1859362"/>
          </a:xfrm>
          <a:custGeom>
            <a:avLst/>
            <a:gdLst/>
            <a:ahLst/>
            <a:cxnLst/>
            <a:rect l="l" t="t" r="r" b="b"/>
            <a:pathLst>
              <a:path w="16" h="24" extrusionOk="0">
                <a:moveTo>
                  <a:pt x="3" y="24"/>
                </a:moveTo>
                <a:lnTo>
                  <a:pt x="0" y="22"/>
                </a:lnTo>
                <a:lnTo>
                  <a:pt x="13" y="0"/>
                </a:lnTo>
                <a:lnTo>
                  <a:pt x="16" y="1"/>
                </a:lnTo>
                <a:lnTo>
                  <a:pt x="3" y="24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8"/>
          <p:cNvSpPr/>
          <p:nvPr/>
        </p:nvSpPr>
        <p:spPr>
          <a:xfrm>
            <a:off x="10446521" y="2619953"/>
            <a:ext cx="779985" cy="1859362"/>
          </a:xfrm>
          <a:custGeom>
            <a:avLst/>
            <a:gdLst/>
            <a:ahLst/>
            <a:cxnLst/>
            <a:rect l="l" t="t" r="r" b="b"/>
            <a:pathLst>
              <a:path w="16" h="24" extrusionOk="0">
                <a:moveTo>
                  <a:pt x="2" y="24"/>
                </a:moveTo>
                <a:lnTo>
                  <a:pt x="0" y="23"/>
                </a:lnTo>
                <a:lnTo>
                  <a:pt x="13" y="0"/>
                </a:lnTo>
                <a:lnTo>
                  <a:pt x="16" y="2"/>
                </a:lnTo>
                <a:lnTo>
                  <a:pt x="2" y="24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8"/>
          <p:cNvSpPr/>
          <p:nvPr/>
        </p:nvSpPr>
        <p:spPr>
          <a:xfrm>
            <a:off x="10465572" y="2616778"/>
            <a:ext cx="731251" cy="1859362"/>
          </a:xfrm>
          <a:custGeom>
            <a:avLst/>
            <a:gdLst/>
            <a:ahLst/>
            <a:cxnLst/>
            <a:rect l="l" t="t" r="r" b="b"/>
            <a:pathLst>
              <a:path w="15" h="24" extrusionOk="0">
                <a:moveTo>
                  <a:pt x="13" y="24"/>
                </a:moveTo>
                <a:lnTo>
                  <a:pt x="15" y="22"/>
                </a:lnTo>
                <a:lnTo>
                  <a:pt x="2" y="0"/>
                </a:lnTo>
                <a:lnTo>
                  <a:pt x="0" y="1"/>
                </a:lnTo>
                <a:lnTo>
                  <a:pt x="13" y="24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8"/>
          <p:cNvSpPr/>
          <p:nvPr/>
        </p:nvSpPr>
        <p:spPr>
          <a:xfrm>
            <a:off x="10460808" y="2618365"/>
            <a:ext cx="779985" cy="1859362"/>
          </a:xfrm>
          <a:custGeom>
            <a:avLst/>
            <a:gdLst/>
            <a:ahLst/>
            <a:cxnLst/>
            <a:rect l="l" t="t" r="r" b="b"/>
            <a:pathLst>
              <a:path w="16" h="24" extrusionOk="0">
                <a:moveTo>
                  <a:pt x="13" y="24"/>
                </a:moveTo>
                <a:lnTo>
                  <a:pt x="16" y="23"/>
                </a:lnTo>
                <a:lnTo>
                  <a:pt x="3" y="0"/>
                </a:lnTo>
                <a:lnTo>
                  <a:pt x="0" y="2"/>
                </a:lnTo>
                <a:lnTo>
                  <a:pt x="13" y="24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8"/>
          <p:cNvSpPr/>
          <p:nvPr/>
        </p:nvSpPr>
        <p:spPr>
          <a:xfrm>
            <a:off x="10456046" y="2621540"/>
            <a:ext cx="779985" cy="1859362"/>
          </a:xfrm>
          <a:custGeom>
            <a:avLst/>
            <a:gdLst/>
            <a:ahLst/>
            <a:cxnLst/>
            <a:rect l="l" t="t" r="r" b="b"/>
            <a:pathLst>
              <a:path w="16" h="24" extrusionOk="0">
                <a:moveTo>
                  <a:pt x="14" y="24"/>
                </a:moveTo>
                <a:lnTo>
                  <a:pt x="16" y="22"/>
                </a:lnTo>
                <a:lnTo>
                  <a:pt x="3" y="0"/>
                </a:lnTo>
                <a:lnTo>
                  <a:pt x="0" y="1"/>
                </a:lnTo>
                <a:lnTo>
                  <a:pt x="14" y="24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8"/>
          <p:cNvSpPr/>
          <p:nvPr/>
        </p:nvSpPr>
        <p:spPr>
          <a:xfrm>
            <a:off x="3451841" y="1103730"/>
            <a:ext cx="5288318" cy="102541"/>
          </a:xfrm>
          <a:prstGeom prst="rect">
            <a:avLst/>
          </a:pr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0" name="Google Shape;470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94465" y="1668684"/>
            <a:ext cx="3189466" cy="4484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78800" y="3911174"/>
            <a:ext cx="617832" cy="753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76990" y="3953443"/>
            <a:ext cx="617832" cy="753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63038" y="4029388"/>
            <a:ext cx="617832" cy="753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9"/>
          <p:cNvSpPr txBox="1">
            <a:spLocks noGrp="1"/>
          </p:cNvSpPr>
          <p:nvPr>
            <p:ph type="body" idx="1"/>
          </p:nvPr>
        </p:nvSpPr>
        <p:spPr>
          <a:xfrm>
            <a:off x="792204" y="600247"/>
            <a:ext cx="6290420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7401E"/>
              </a:buClr>
              <a:buSzPts val="4000"/>
              <a:buNone/>
            </a:pPr>
            <a:endParaRPr/>
          </a:p>
        </p:txBody>
      </p:sp>
      <p:sp>
        <p:nvSpPr>
          <p:cNvPr id="479" name="Google Shape;479;p9"/>
          <p:cNvSpPr/>
          <p:nvPr/>
        </p:nvSpPr>
        <p:spPr>
          <a:xfrm>
            <a:off x="3348591" y="2552970"/>
            <a:ext cx="2773216" cy="560651"/>
          </a:xfrm>
          <a:custGeom>
            <a:avLst/>
            <a:gdLst/>
            <a:ahLst/>
            <a:cxnLst/>
            <a:rect l="l" t="t" r="r" b="b"/>
            <a:pathLst>
              <a:path w="937" h="190" extrusionOk="0">
                <a:moveTo>
                  <a:pt x="937" y="0"/>
                </a:moveTo>
                <a:cubicBezTo>
                  <a:pt x="925" y="0"/>
                  <a:pt x="925" y="0"/>
                  <a:pt x="925" y="0"/>
                </a:cubicBezTo>
                <a:cubicBezTo>
                  <a:pt x="925" y="113"/>
                  <a:pt x="925" y="113"/>
                  <a:pt x="925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190"/>
                  <a:pt x="0" y="190"/>
                  <a:pt x="0" y="190"/>
                </a:cubicBezTo>
                <a:cubicBezTo>
                  <a:pt x="12" y="190"/>
                  <a:pt x="12" y="190"/>
                  <a:pt x="12" y="190"/>
                </a:cubicBezTo>
                <a:cubicBezTo>
                  <a:pt x="12" y="150"/>
                  <a:pt x="12" y="150"/>
                  <a:pt x="12" y="150"/>
                </a:cubicBezTo>
                <a:cubicBezTo>
                  <a:pt x="10" y="149"/>
                  <a:pt x="8" y="149"/>
                  <a:pt x="7" y="149"/>
                </a:cubicBezTo>
                <a:cubicBezTo>
                  <a:pt x="8" y="149"/>
                  <a:pt x="10" y="149"/>
                  <a:pt x="12" y="148"/>
                </a:cubicBezTo>
                <a:cubicBezTo>
                  <a:pt x="12" y="125"/>
                  <a:pt x="12" y="125"/>
                  <a:pt x="12" y="125"/>
                </a:cubicBezTo>
                <a:cubicBezTo>
                  <a:pt x="937" y="125"/>
                  <a:pt x="937" y="125"/>
                  <a:pt x="937" y="125"/>
                </a:cubicBezTo>
                <a:cubicBezTo>
                  <a:pt x="931" y="125"/>
                  <a:pt x="931" y="125"/>
                  <a:pt x="931" y="125"/>
                </a:cubicBezTo>
                <a:cubicBezTo>
                  <a:pt x="931" y="113"/>
                  <a:pt x="931" y="113"/>
                  <a:pt x="931" y="113"/>
                </a:cubicBezTo>
                <a:cubicBezTo>
                  <a:pt x="937" y="113"/>
                  <a:pt x="937" y="113"/>
                  <a:pt x="937" y="113"/>
                </a:cubicBezTo>
                <a:cubicBezTo>
                  <a:pt x="937" y="0"/>
                  <a:pt x="937" y="0"/>
                  <a:pt x="937" y="0"/>
                </a:cubicBezTo>
              </a:path>
            </a:pathLst>
          </a:custGeom>
          <a:solidFill>
            <a:srgbClr val="FBDAC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9"/>
          <p:cNvSpPr/>
          <p:nvPr/>
        </p:nvSpPr>
        <p:spPr>
          <a:xfrm>
            <a:off x="3078281" y="5856796"/>
            <a:ext cx="140161" cy="70085"/>
          </a:xfrm>
          <a:custGeom>
            <a:avLst/>
            <a:gdLst/>
            <a:ahLst/>
            <a:cxnLst/>
            <a:rect l="l" t="t" r="r" b="b"/>
            <a:pathLst>
              <a:path w="47" h="24" extrusionOk="0">
                <a:moveTo>
                  <a:pt x="47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13" y="0"/>
                  <a:pt x="23" y="10"/>
                  <a:pt x="23" y="24"/>
                </a:cubicBezTo>
                <a:cubicBezTo>
                  <a:pt x="23" y="10"/>
                  <a:pt x="34" y="0"/>
                  <a:pt x="47" y="0"/>
                </a:cubicBezTo>
                <a:cubicBezTo>
                  <a:pt x="47" y="0"/>
                  <a:pt x="47" y="0"/>
                  <a:pt x="47" y="0"/>
                </a:cubicBezTo>
              </a:path>
            </a:pathLst>
          </a:custGeom>
          <a:solidFill>
            <a:srgbClr val="FBDAC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1" name="Google Shape;481;p9"/>
          <p:cNvSpPr/>
          <p:nvPr/>
        </p:nvSpPr>
        <p:spPr>
          <a:xfrm>
            <a:off x="3368613" y="2993482"/>
            <a:ext cx="10015" cy="0"/>
          </a:xfrm>
          <a:custGeom>
            <a:avLst/>
            <a:gdLst/>
            <a:ahLst/>
            <a:cxnLst/>
            <a:rect l="l" t="t" r="r" b="b"/>
            <a:pathLst>
              <a:path w="5" h="2" extrusionOk="0">
                <a:moveTo>
                  <a:pt x="5" y="0"/>
                </a:moveTo>
                <a:cubicBezTo>
                  <a:pt x="3" y="0"/>
                  <a:pt x="1" y="0"/>
                  <a:pt x="0" y="0"/>
                </a:cubicBezTo>
                <a:cubicBezTo>
                  <a:pt x="1" y="0"/>
                  <a:pt x="3" y="0"/>
                  <a:pt x="5" y="0"/>
                </a:cubicBezTo>
                <a:cubicBezTo>
                  <a:pt x="5" y="0"/>
                  <a:pt x="5" y="0"/>
                  <a:pt x="5" y="0"/>
                </a:cubicBezTo>
              </a:path>
            </a:pathLst>
          </a:custGeom>
          <a:solidFill>
            <a:srgbClr val="F6BBA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9"/>
          <p:cNvSpPr/>
          <p:nvPr/>
        </p:nvSpPr>
        <p:spPr>
          <a:xfrm>
            <a:off x="7112950" y="4274963"/>
            <a:ext cx="90107" cy="90107"/>
          </a:xfrm>
          <a:custGeom>
            <a:avLst/>
            <a:gdLst/>
            <a:ahLst/>
            <a:cxnLst/>
            <a:rect l="l" t="t" r="r" b="b"/>
            <a:pathLst>
              <a:path w="29" h="29" extrusionOk="0">
                <a:moveTo>
                  <a:pt x="15" y="0"/>
                </a:moveTo>
                <a:cubicBezTo>
                  <a:pt x="15" y="8"/>
                  <a:pt x="8" y="15"/>
                  <a:pt x="0" y="15"/>
                </a:cubicBezTo>
                <a:cubicBezTo>
                  <a:pt x="8" y="15"/>
                  <a:pt x="15" y="21"/>
                  <a:pt x="15" y="29"/>
                </a:cubicBezTo>
                <a:cubicBezTo>
                  <a:pt x="15" y="21"/>
                  <a:pt x="21" y="15"/>
                  <a:pt x="29" y="15"/>
                </a:cubicBezTo>
                <a:cubicBezTo>
                  <a:pt x="21" y="15"/>
                  <a:pt x="15" y="8"/>
                  <a:pt x="15" y="0"/>
                </a:cubicBezTo>
              </a:path>
            </a:pathLst>
          </a:custGeom>
          <a:solidFill>
            <a:srgbClr val="FBDAC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9"/>
          <p:cNvSpPr/>
          <p:nvPr/>
        </p:nvSpPr>
        <p:spPr>
          <a:xfrm>
            <a:off x="3769077" y="1661937"/>
            <a:ext cx="4635370" cy="891032"/>
          </a:xfrm>
          <a:custGeom>
            <a:avLst/>
            <a:gdLst/>
            <a:ahLst/>
            <a:cxnLst/>
            <a:rect l="l" t="t" r="r" b="b"/>
            <a:pathLst>
              <a:path w="1568" h="300" extrusionOk="0">
                <a:moveTo>
                  <a:pt x="298" y="298"/>
                </a:moveTo>
                <a:cubicBezTo>
                  <a:pt x="298" y="290"/>
                  <a:pt x="291" y="283"/>
                  <a:pt x="283" y="283"/>
                </a:cubicBezTo>
                <a:cubicBezTo>
                  <a:pt x="291" y="283"/>
                  <a:pt x="298" y="277"/>
                  <a:pt x="298" y="269"/>
                </a:cubicBezTo>
                <a:cubicBezTo>
                  <a:pt x="298" y="277"/>
                  <a:pt x="304" y="283"/>
                  <a:pt x="312" y="283"/>
                </a:cubicBezTo>
                <a:cubicBezTo>
                  <a:pt x="304" y="283"/>
                  <a:pt x="298" y="290"/>
                  <a:pt x="298" y="298"/>
                </a:cubicBezTo>
                <a:moveTo>
                  <a:pt x="1418" y="0"/>
                </a:moveTo>
                <a:cubicBezTo>
                  <a:pt x="150" y="0"/>
                  <a:pt x="150" y="0"/>
                  <a:pt x="150" y="0"/>
                </a:cubicBezTo>
                <a:cubicBezTo>
                  <a:pt x="67" y="0"/>
                  <a:pt x="0" y="68"/>
                  <a:pt x="0" y="150"/>
                </a:cubicBezTo>
                <a:cubicBezTo>
                  <a:pt x="0" y="233"/>
                  <a:pt x="67" y="300"/>
                  <a:pt x="150" y="300"/>
                </a:cubicBezTo>
                <a:cubicBezTo>
                  <a:pt x="1418" y="300"/>
                  <a:pt x="1418" y="300"/>
                  <a:pt x="1418" y="300"/>
                </a:cubicBezTo>
                <a:cubicBezTo>
                  <a:pt x="1501" y="300"/>
                  <a:pt x="1568" y="233"/>
                  <a:pt x="1568" y="150"/>
                </a:cubicBezTo>
                <a:cubicBezTo>
                  <a:pt x="1568" y="68"/>
                  <a:pt x="1501" y="0"/>
                  <a:pt x="1418" y="0"/>
                </a:cubicBezTo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9"/>
          <p:cNvSpPr/>
          <p:nvPr/>
        </p:nvSpPr>
        <p:spPr>
          <a:xfrm>
            <a:off x="2247314" y="4244928"/>
            <a:ext cx="2082412" cy="1611867"/>
          </a:xfrm>
          <a:custGeom>
            <a:avLst/>
            <a:gdLst/>
            <a:ahLst/>
            <a:cxnLst/>
            <a:rect l="l" t="t" r="r" b="b"/>
            <a:pathLst>
              <a:path w="704" h="544" extrusionOk="0">
                <a:moveTo>
                  <a:pt x="265" y="473"/>
                </a:moveTo>
                <a:cubicBezTo>
                  <a:pt x="265" y="465"/>
                  <a:pt x="259" y="458"/>
                  <a:pt x="251" y="458"/>
                </a:cubicBezTo>
                <a:cubicBezTo>
                  <a:pt x="259" y="458"/>
                  <a:pt x="265" y="452"/>
                  <a:pt x="265" y="444"/>
                </a:cubicBezTo>
                <a:cubicBezTo>
                  <a:pt x="265" y="452"/>
                  <a:pt x="272" y="458"/>
                  <a:pt x="280" y="458"/>
                </a:cubicBezTo>
                <a:cubicBezTo>
                  <a:pt x="272" y="458"/>
                  <a:pt x="265" y="465"/>
                  <a:pt x="265" y="473"/>
                </a:cubicBezTo>
                <a:moveTo>
                  <a:pt x="630" y="0"/>
                </a:moveTo>
                <a:cubicBezTo>
                  <a:pt x="73" y="0"/>
                  <a:pt x="73" y="0"/>
                  <a:pt x="73" y="0"/>
                </a:cubicBezTo>
                <a:cubicBezTo>
                  <a:pt x="33" y="0"/>
                  <a:pt x="0" y="33"/>
                  <a:pt x="0" y="73"/>
                </a:cubicBezTo>
                <a:cubicBezTo>
                  <a:pt x="0" y="471"/>
                  <a:pt x="0" y="471"/>
                  <a:pt x="0" y="471"/>
                </a:cubicBezTo>
                <a:cubicBezTo>
                  <a:pt x="0" y="511"/>
                  <a:pt x="33" y="544"/>
                  <a:pt x="73" y="544"/>
                </a:cubicBezTo>
                <a:cubicBezTo>
                  <a:pt x="281" y="544"/>
                  <a:pt x="281" y="544"/>
                  <a:pt x="281" y="544"/>
                </a:cubicBezTo>
                <a:cubicBezTo>
                  <a:pt x="294" y="544"/>
                  <a:pt x="304" y="533"/>
                  <a:pt x="304" y="520"/>
                </a:cubicBezTo>
                <a:cubicBezTo>
                  <a:pt x="304" y="533"/>
                  <a:pt x="315" y="544"/>
                  <a:pt x="328" y="544"/>
                </a:cubicBezTo>
                <a:cubicBezTo>
                  <a:pt x="630" y="544"/>
                  <a:pt x="630" y="544"/>
                  <a:pt x="630" y="544"/>
                </a:cubicBezTo>
                <a:cubicBezTo>
                  <a:pt x="671" y="544"/>
                  <a:pt x="704" y="511"/>
                  <a:pt x="704" y="471"/>
                </a:cubicBezTo>
                <a:cubicBezTo>
                  <a:pt x="704" y="73"/>
                  <a:pt x="704" y="73"/>
                  <a:pt x="704" y="73"/>
                </a:cubicBezTo>
                <a:cubicBezTo>
                  <a:pt x="704" y="33"/>
                  <a:pt x="671" y="0"/>
                  <a:pt x="630" y="0"/>
                </a:cubicBezTo>
              </a:path>
            </a:pathLst>
          </a:custGeom>
          <a:solidFill>
            <a:srgbClr val="FBDAC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9"/>
          <p:cNvSpPr/>
          <p:nvPr/>
        </p:nvSpPr>
        <p:spPr>
          <a:xfrm>
            <a:off x="3078277" y="5786712"/>
            <a:ext cx="140162" cy="70081"/>
          </a:xfrm>
          <a:custGeom>
            <a:avLst/>
            <a:gdLst/>
            <a:ahLst/>
            <a:cxnLst/>
            <a:rect l="l" t="t" r="r" b="b"/>
            <a:pathLst>
              <a:path w="47" h="24" extrusionOk="0">
                <a:moveTo>
                  <a:pt x="23" y="0"/>
                </a:moveTo>
                <a:cubicBezTo>
                  <a:pt x="23" y="13"/>
                  <a:pt x="13" y="24"/>
                  <a:pt x="0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34" y="24"/>
                  <a:pt x="23" y="13"/>
                  <a:pt x="23" y="0"/>
                </a:cubicBezTo>
              </a:path>
            </a:pathLst>
          </a:custGeom>
          <a:solidFill>
            <a:srgbClr val="F6BBA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9"/>
          <p:cNvSpPr/>
          <p:nvPr/>
        </p:nvSpPr>
        <p:spPr>
          <a:xfrm>
            <a:off x="2998184" y="5556447"/>
            <a:ext cx="80092" cy="90105"/>
          </a:xfrm>
          <a:custGeom>
            <a:avLst/>
            <a:gdLst/>
            <a:ahLst/>
            <a:cxnLst/>
            <a:rect l="l" t="t" r="r" b="b"/>
            <a:pathLst>
              <a:path w="29" h="29" extrusionOk="0">
                <a:moveTo>
                  <a:pt x="14" y="0"/>
                </a:moveTo>
                <a:cubicBezTo>
                  <a:pt x="14" y="8"/>
                  <a:pt x="8" y="14"/>
                  <a:pt x="0" y="14"/>
                </a:cubicBezTo>
                <a:cubicBezTo>
                  <a:pt x="8" y="14"/>
                  <a:pt x="14" y="21"/>
                  <a:pt x="14" y="29"/>
                </a:cubicBezTo>
                <a:cubicBezTo>
                  <a:pt x="14" y="21"/>
                  <a:pt x="21" y="14"/>
                  <a:pt x="29" y="14"/>
                </a:cubicBezTo>
                <a:cubicBezTo>
                  <a:pt x="21" y="14"/>
                  <a:pt x="14" y="8"/>
                  <a:pt x="14" y="0"/>
                </a:cubicBezTo>
              </a:path>
            </a:pathLst>
          </a:custGeom>
          <a:solidFill>
            <a:srgbClr val="F6BBA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9"/>
          <p:cNvSpPr/>
          <p:nvPr/>
        </p:nvSpPr>
        <p:spPr>
          <a:xfrm>
            <a:off x="7563473" y="4284974"/>
            <a:ext cx="2082412" cy="1601854"/>
          </a:xfrm>
          <a:custGeom>
            <a:avLst/>
            <a:gdLst/>
            <a:ahLst/>
            <a:cxnLst/>
            <a:rect l="l" t="t" r="r" b="b"/>
            <a:pathLst>
              <a:path w="703" h="544" extrusionOk="0">
                <a:moveTo>
                  <a:pt x="587" y="514"/>
                </a:moveTo>
                <a:cubicBezTo>
                  <a:pt x="587" y="506"/>
                  <a:pt x="581" y="500"/>
                  <a:pt x="573" y="500"/>
                </a:cubicBezTo>
                <a:cubicBezTo>
                  <a:pt x="581" y="500"/>
                  <a:pt x="587" y="494"/>
                  <a:pt x="587" y="486"/>
                </a:cubicBezTo>
                <a:cubicBezTo>
                  <a:pt x="587" y="494"/>
                  <a:pt x="594" y="500"/>
                  <a:pt x="602" y="500"/>
                </a:cubicBezTo>
                <a:cubicBezTo>
                  <a:pt x="594" y="500"/>
                  <a:pt x="587" y="506"/>
                  <a:pt x="587" y="514"/>
                </a:cubicBezTo>
                <a:moveTo>
                  <a:pt x="406" y="294"/>
                </a:moveTo>
                <a:cubicBezTo>
                  <a:pt x="406" y="281"/>
                  <a:pt x="395" y="270"/>
                  <a:pt x="382" y="270"/>
                </a:cubicBezTo>
                <a:cubicBezTo>
                  <a:pt x="395" y="270"/>
                  <a:pt x="406" y="259"/>
                  <a:pt x="406" y="246"/>
                </a:cubicBezTo>
                <a:cubicBezTo>
                  <a:pt x="406" y="259"/>
                  <a:pt x="417" y="270"/>
                  <a:pt x="430" y="270"/>
                </a:cubicBezTo>
                <a:cubicBezTo>
                  <a:pt x="417" y="270"/>
                  <a:pt x="406" y="281"/>
                  <a:pt x="406" y="294"/>
                </a:cubicBezTo>
                <a:moveTo>
                  <a:pt x="334" y="242"/>
                </a:moveTo>
                <a:cubicBezTo>
                  <a:pt x="334" y="234"/>
                  <a:pt x="328" y="228"/>
                  <a:pt x="320" y="228"/>
                </a:cubicBezTo>
                <a:cubicBezTo>
                  <a:pt x="328" y="228"/>
                  <a:pt x="334" y="222"/>
                  <a:pt x="334" y="214"/>
                </a:cubicBezTo>
                <a:cubicBezTo>
                  <a:pt x="334" y="222"/>
                  <a:pt x="340" y="228"/>
                  <a:pt x="348" y="228"/>
                </a:cubicBezTo>
                <a:cubicBezTo>
                  <a:pt x="340" y="228"/>
                  <a:pt x="334" y="234"/>
                  <a:pt x="334" y="242"/>
                </a:cubicBezTo>
                <a:moveTo>
                  <a:pt x="630" y="0"/>
                </a:moveTo>
                <a:cubicBezTo>
                  <a:pt x="73" y="0"/>
                  <a:pt x="73" y="0"/>
                  <a:pt x="73" y="0"/>
                </a:cubicBezTo>
                <a:cubicBezTo>
                  <a:pt x="32" y="0"/>
                  <a:pt x="0" y="33"/>
                  <a:pt x="0" y="73"/>
                </a:cubicBezTo>
                <a:cubicBezTo>
                  <a:pt x="0" y="471"/>
                  <a:pt x="0" y="471"/>
                  <a:pt x="0" y="471"/>
                </a:cubicBezTo>
                <a:cubicBezTo>
                  <a:pt x="0" y="511"/>
                  <a:pt x="32" y="544"/>
                  <a:pt x="73" y="544"/>
                </a:cubicBezTo>
                <a:cubicBezTo>
                  <a:pt x="630" y="544"/>
                  <a:pt x="630" y="544"/>
                  <a:pt x="630" y="544"/>
                </a:cubicBezTo>
                <a:cubicBezTo>
                  <a:pt x="670" y="544"/>
                  <a:pt x="703" y="511"/>
                  <a:pt x="703" y="471"/>
                </a:cubicBezTo>
                <a:cubicBezTo>
                  <a:pt x="703" y="73"/>
                  <a:pt x="703" y="73"/>
                  <a:pt x="703" y="73"/>
                </a:cubicBezTo>
                <a:cubicBezTo>
                  <a:pt x="703" y="33"/>
                  <a:pt x="670" y="0"/>
                  <a:pt x="630" y="0"/>
                </a:cubicBezTo>
              </a:path>
            </a:pathLst>
          </a:custGeom>
          <a:solidFill>
            <a:srgbClr val="FBDAC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9"/>
          <p:cNvSpPr/>
          <p:nvPr/>
        </p:nvSpPr>
        <p:spPr>
          <a:xfrm>
            <a:off x="8694782" y="5005808"/>
            <a:ext cx="140161" cy="150177"/>
          </a:xfrm>
          <a:custGeom>
            <a:avLst/>
            <a:gdLst/>
            <a:ahLst/>
            <a:cxnLst/>
            <a:rect l="l" t="t" r="r" b="b"/>
            <a:pathLst>
              <a:path w="48" h="48" extrusionOk="0">
                <a:moveTo>
                  <a:pt x="24" y="0"/>
                </a:moveTo>
                <a:cubicBezTo>
                  <a:pt x="24" y="13"/>
                  <a:pt x="13" y="24"/>
                  <a:pt x="0" y="24"/>
                </a:cubicBezTo>
                <a:cubicBezTo>
                  <a:pt x="13" y="24"/>
                  <a:pt x="24" y="35"/>
                  <a:pt x="24" y="48"/>
                </a:cubicBezTo>
                <a:cubicBezTo>
                  <a:pt x="24" y="35"/>
                  <a:pt x="35" y="24"/>
                  <a:pt x="48" y="24"/>
                </a:cubicBezTo>
                <a:cubicBezTo>
                  <a:pt x="35" y="24"/>
                  <a:pt x="24" y="13"/>
                  <a:pt x="24" y="0"/>
                </a:cubicBezTo>
              </a:path>
            </a:pathLst>
          </a:custGeom>
          <a:solidFill>
            <a:srgbClr val="F6BBA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9" name="Google Shape;489;p9"/>
          <p:cNvSpPr/>
          <p:nvPr/>
        </p:nvSpPr>
        <p:spPr>
          <a:xfrm>
            <a:off x="9255433" y="5716635"/>
            <a:ext cx="90107" cy="90107"/>
          </a:xfrm>
          <a:custGeom>
            <a:avLst/>
            <a:gdLst/>
            <a:ahLst/>
            <a:cxnLst/>
            <a:rect l="l" t="t" r="r" b="b"/>
            <a:pathLst>
              <a:path w="29" h="28" extrusionOk="0">
                <a:moveTo>
                  <a:pt x="14" y="0"/>
                </a:moveTo>
                <a:cubicBezTo>
                  <a:pt x="14" y="8"/>
                  <a:pt x="8" y="14"/>
                  <a:pt x="0" y="14"/>
                </a:cubicBezTo>
                <a:cubicBezTo>
                  <a:pt x="8" y="14"/>
                  <a:pt x="14" y="20"/>
                  <a:pt x="14" y="28"/>
                </a:cubicBezTo>
                <a:cubicBezTo>
                  <a:pt x="14" y="20"/>
                  <a:pt x="21" y="14"/>
                  <a:pt x="29" y="14"/>
                </a:cubicBezTo>
                <a:cubicBezTo>
                  <a:pt x="21" y="14"/>
                  <a:pt x="14" y="8"/>
                  <a:pt x="14" y="0"/>
                </a:cubicBezTo>
              </a:path>
            </a:pathLst>
          </a:custGeom>
          <a:solidFill>
            <a:srgbClr val="F6BBA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9"/>
          <p:cNvSpPr/>
          <p:nvPr/>
        </p:nvSpPr>
        <p:spPr>
          <a:xfrm>
            <a:off x="8504558" y="4915707"/>
            <a:ext cx="90107" cy="80091"/>
          </a:xfrm>
          <a:custGeom>
            <a:avLst/>
            <a:gdLst/>
            <a:ahLst/>
            <a:cxnLst/>
            <a:rect l="l" t="t" r="r" b="b"/>
            <a:pathLst>
              <a:path w="28" h="28" extrusionOk="0">
                <a:moveTo>
                  <a:pt x="14" y="0"/>
                </a:moveTo>
                <a:cubicBezTo>
                  <a:pt x="14" y="8"/>
                  <a:pt x="8" y="14"/>
                  <a:pt x="0" y="14"/>
                </a:cubicBezTo>
                <a:cubicBezTo>
                  <a:pt x="8" y="14"/>
                  <a:pt x="14" y="20"/>
                  <a:pt x="14" y="28"/>
                </a:cubicBezTo>
                <a:cubicBezTo>
                  <a:pt x="14" y="20"/>
                  <a:pt x="20" y="14"/>
                  <a:pt x="28" y="14"/>
                </a:cubicBezTo>
                <a:cubicBezTo>
                  <a:pt x="20" y="14"/>
                  <a:pt x="14" y="8"/>
                  <a:pt x="14" y="0"/>
                </a:cubicBezTo>
              </a:path>
            </a:pathLst>
          </a:custGeom>
          <a:solidFill>
            <a:srgbClr val="F6BBA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1" name="Google Shape;491;p9"/>
          <p:cNvSpPr/>
          <p:nvPr/>
        </p:nvSpPr>
        <p:spPr>
          <a:xfrm>
            <a:off x="7543446" y="3203720"/>
            <a:ext cx="2082411" cy="891034"/>
          </a:xfrm>
          <a:custGeom>
            <a:avLst/>
            <a:gdLst/>
            <a:ahLst/>
            <a:cxnLst/>
            <a:rect l="l" t="t" r="r" b="b"/>
            <a:pathLst>
              <a:path w="704" h="300" extrusionOk="0">
                <a:moveTo>
                  <a:pt x="261" y="134"/>
                </a:moveTo>
                <a:cubicBezTo>
                  <a:pt x="261" y="126"/>
                  <a:pt x="255" y="120"/>
                  <a:pt x="247" y="120"/>
                </a:cubicBezTo>
                <a:cubicBezTo>
                  <a:pt x="255" y="120"/>
                  <a:pt x="261" y="114"/>
                  <a:pt x="261" y="106"/>
                </a:cubicBezTo>
                <a:cubicBezTo>
                  <a:pt x="261" y="114"/>
                  <a:pt x="268" y="120"/>
                  <a:pt x="276" y="120"/>
                </a:cubicBezTo>
                <a:cubicBezTo>
                  <a:pt x="268" y="120"/>
                  <a:pt x="261" y="126"/>
                  <a:pt x="261" y="134"/>
                </a:cubicBezTo>
                <a:moveTo>
                  <a:pt x="554" y="0"/>
                </a:moveTo>
                <a:cubicBezTo>
                  <a:pt x="150" y="0"/>
                  <a:pt x="150" y="0"/>
                  <a:pt x="150" y="0"/>
                </a:cubicBezTo>
                <a:cubicBezTo>
                  <a:pt x="67" y="0"/>
                  <a:pt x="0" y="67"/>
                  <a:pt x="0" y="150"/>
                </a:cubicBezTo>
                <a:cubicBezTo>
                  <a:pt x="0" y="233"/>
                  <a:pt x="67" y="300"/>
                  <a:pt x="150" y="300"/>
                </a:cubicBezTo>
                <a:cubicBezTo>
                  <a:pt x="554" y="300"/>
                  <a:pt x="554" y="300"/>
                  <a:pt x="554" y="300"/>
                </a:cubicBezTo>
                <a:cubicBezTo>
                  <a:pt x="636" y="300"/>
                  <a:pt x="704" y="233"/>
                  <a:pt x="704" y="150"/>
                </a:cubicBezTo>
                <a:cubicBezTo>
                  <a:pt x="704" y="67"/>
                  <a:pt x="636" y="0"/>
                  <a:pt x="554" y="0"/>
                </a:cubicBezTo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p9"/>
          <p:cNvSpPr/>
          <p:nvPr/>
        </p:nvSpPr>
        <p:spPr>
          <a:xfrm>
            <a:off x="8274297" y="3514083"/>
            <a:ext cx="90107" cy="90107"/>
          </a:xfrm>
          <a:custGeom>
            <a:avLst/>
            <a:gdLst/>
            <a:ahLst/>
            <a:cxnLst/>
            <a:rect l="l" t="t" r="r" b="b"/>
            <a:pathLst>
              <a:path w="29" h="28" extrusionOk="0">
                <a:moveTo>
                  <a:pt x="14" y="0"/>
                </a:moveTo>
                <a:cubicBezTo>
                  <a:pt x="14" y="8"/>
                  <a:pt x="8" y="14"/>
                  <a:pt x="0" y="14"/>
                </a:cubicBezTo>
                <a:cubicBezTo>
                  <a:pt x="8" y="14"/>
                  <a:pt x="14" y="20"/>
                  <a:pt x="14" y="28"/>
                </a:cubicBezTo>
                <a:cubicBezTo>
                  <a:pt x="14" y="20"/>
                  <a:pt x="21" y="14"/>
                  <a:pt x="29" y="14"/>
                </a:cubicBezTo>
                <a:cubicBezTo>
                  <a:pt x="21" y="14"/>
                  <a:pt x="14" y="8"/>
                  <a:pt x="14" y="0"/>
                </a:cubicBezTo>
              </a:path>
            </a:pathLst>
          </a:custGeom>
          <a:solidFill>
            <a:srgbClr val="EF876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p9"/>
          <p:cNvSpPr/>
          <p:nvPr/>
        </p:nvSpPr>
        <p:spPr>
          <a:xfrm>
            <a:off x="2247314" y="3113622"/>
            <a:ext cx="2082411" cy="891034"/>
          </a:xfrm>
          <a:custGeom>
            <a:avLst/>
            <a:gdLst/>
            <a:ahLst/>
            <a:cxnLst/>
            <a:rect l="l" t="t" r="r" b="b"/>
            <a:pathLst>
              <a:path w="704" h="300" extrusionOk="0">
                <a:moveTo>
                  <a:pt x="352" y="68"/>
                </a:moveTo>
                <a:cubicBezTo>
                  <a:pt x="352" y="55"/>
                  <a:pt x="341" y="44"/>
                  <a:pt x="328" y="44"/>
                </a:cubicBezTo>
                <a:cubicBezTo>
                  <a:pt x="341" y="44"/>
                  <a:pt x="352" y="34"/>
                  <a:pt x="352" y="20"/>
                </a:cubicBezTo>
                <a:cubicBezTo>
                  <a:pt x="352" y="34"/>
                  <a:pt x="363" y="44"/>
                  <a:pt x="376" y="44"/>
                </a:cubicBezTo>
                <a:cubicBezTo>
                  <a:pt x="363" y="44"/>
                  <a:pt x="352" y="55"/>
                  <a:pt x="352" y="68"/>
                </a:cubicBezTo>
                <a:moveTo>
                  <a:pt x="554" y="0"/>
                </a:moveTo>
                <a:cubicBezTo>
                  <a:pt x="382" y="0"/>
                  <a:pt x="382" y="0"/>
                  <a:pt x="382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150" y="0"/>
                  <a:pt x="150" y="0"/>
                  <a:pt x="150" y="0"/>
                </a:cubicBezTo>
                <a:cubicBezTo>
                  <a:pt x="67" y="0"/>
                  <a:pt x="0" y="67"/>
                  <a:pt x="0" y="150"/>
                </a:cubicBezTo>
                <a:cubicBezTo>
                  <a:pt x="0" y="233"/>
                  <a:pt x="67" y="300"/>
                  <a:pt x="150" y="300"/>
                </a:cubicBezTo>
                <a:cubicBezTo>
                  <a:pt x="554" y="300"/>
                  <a:pt x="554" y="300"/>
                  <a:pt x="554" y="300"/>
                </a:cubicBezTo>
                <a:cubicBezTo>
                  <a:pt x="636" y="300"/>
                  <a:pt x="704" y="233"/>
                  <a:pt x="704" y="150"/>
                </a:cubicBezTo>
                <a:cubicBezTo>
                  <a:pt x="704" y="67"/>
                  <a:pt x="636" y="0"/>
                  <a:pt x="554" y="0"/>
                </a:cubicBezTo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9"/>
          <p:cNvSpPr/>
          <p:nvPr/>
        </p:nvSpPr>
        <p:spPr>
          <a:xfrm>
            <a:off x="6121800" y="2883350"/>
            <a:ext cx="2492890" cy="320369"/>
          </a:xfrm>
          <a:custGeom>
            <a:avLst/>
            <a:gdLst/>
            <a:ahLst/>
            <a:cxnLst/>
            <a:rect l="l" t="t" r="r" b="b"/>
            <a:pathLst>
              <a:path w="249" h="32" extrusionOk="0">
                <a:moveTo>
                  <a:pt x="249" y="0"/>
                </a:moveTo>
                <a:lnTo>
                  <a:pt x="0" y="0"/>
                </a:lnTo>
                <a:lnTo>
                  <a:pt x="0" y="4"/>
                </a:lnTo>
                <a:lnTo>
                  <a:pt x="246" y="4"/>
                </a:lnTo>
                <a:lnTo>
                  <a:pt x="246" y="32"/>
                </a:lnTo>
                <a:lnTo>
                  <a:pt x="249" y="32"/>
                </a:lnTo>
                <a:lnTo>
                  <a:pt x="249" y="0"/>
                </a:lnTo>
                <a:close/>
              </a:path>
            </a:pathLst>
          </a:custGeom>
          <a:solidFill>
            <a:srgbClr val="FBDAC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p9"/>
          <p:cNvSpPr/>
          <p:nvPr/>
        </p:nvSpPr>
        <p:spPr>
          <a:xfrm>
            <a:off x="6121800" y="2883350"/>
            <a:ext cx="2492890" cy="320369"/>
          </a:xfrm>
          <a:custGeom>
            <a:avLst/>
            <a:gdLst/>
            <a:ahLst/>
            <a:cxnLst/>
            <a:rect l="l" t="t" r="r" b="b"/>
            <a:pathLst>
              <a:path w="249" h="32" extrusionOk="0">
                <a:moveTo>
                  <a:pt x="249" y="0"/>
                </a:moveTo>
                <a:lnTo>
                  <a:pt x="0" y="0"/>
                </a:lnTo>
                <a:lnTo>
                  <a:pt x="0" y="4"/>
                </a:lnTo>
                <a:lnTo>
                  <a:pt x="246" y="4"/>
                </a:lnTo>
                <a:lnTo>
                  <a:pt x="246" y="32"/>
                </a:lnTo>
                <a:lnTo>
                  <a:pt x="249" y="32"/>
                </a:lnTo>
                <a:lnTo>
                  <a:pt x="249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9"/>
          <p:cNvSpPr/>
          <p:nvPr/>
        </p:nvSpPr>
        <p:spPr>
          <a:xfrm>
            <a:off x="6101775" y="2883350"/>
            <a:ext cx="20022" cy="40046"/>
          </a:xfrm>
          <a:prstGeom prst="rect">
            <a:avLst/>
          </a:prstGeom>
          <a:solidFill>
            <a:srgbClr val="F6BBA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p9"/>
          <p:cNvSpPr/>
          <p:nvPr/>
        </p:nvSpPr>
        <p:spPr>
          <a:xfrm>
            <a:off x="6101775" y="2883350"/>
            <a:ext cx="20022" cy="40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9"/>
          <p:cNvSpPr txBox="1"/>
          <p:nvPr/>
        </p:nvSpPr>
        <p:spPr>
          <a:xfrm>
            <a:off x="2352508" y="4438136"/>
            <a:ext cx="1872021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</a:t>
            </a:r>
            <a:endParaRPr/>
          </a:p>
        </p:txBody>
      </p:sp>
      <p:sp>
        <p:nvSpPr>
          <p:cNvPr id="499" name="Google Shape;499;p9"/>
          <p:cNvSpPr txBox="1"/>
          <p:nvPr/>
        </p:nvSpPr>
        <p:spPr>
          <a:xfrm>
            <a:off x="7658654" y="4543734"/>
            <a:ext cx="1872021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</a:t>
            </a:r>
            <a:endParaRPr/>
          </a:p>
        </p:txBody>
      </p:sp>
      <p:sp>
        <p:nvSpPr>
          <p:cNvPr id="500" name="Google Shape;500;p9"/>
          <p:cNvSpPr txBox="1"/>
          <p:nvPr/>
        </p:nvSpPr>
        <p:spPr>
          <a:xfrm>
            <a:off x="2485120" y="3392550"/>
            <a:ext cx="160679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 </a:t>
            </a:r>
            <a:endParaRPr/>
          </a:p>
        </p:txBody>
      </p:sp>
      <p:sp>
        <p:nvSpPr>
          <p:cNvPr id="501" name="Google Shape;501;p9"/>
          <p:cNvSpPr txBox="1"/>
          <p:nvPr/>
        </p:nvSpPr>
        <p:spPr>
          <a:xfrm>
            <a:off x="7701160" y="3488277"/>
            <a:ext cx="160679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 </a:t>
            </a:r>
            <a:endParaRPr/>
          </a:p>
        </p:txBody>
      </p:sp>
      <p:sp>
        <p:nvSpPr>
          <p:cNvPr id="502" name="Google Shape;502;p9"/>
          <p:cNvSpPr txBox="1"/>
          <p:nvPr/>
        </p:nvSpPr>
        <p:spPr>
          <a:xfrm>
            <a:off x="4956418" y="1860472"/>
            <a:ext cx="226068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 modern 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10"/>
          <p:cNvSpPr txBox="1">
            <a:spLocks noGrp="1"/>
          </p:cNvSpPr>
          <p:nvPr>
            <p:ph type="body" idx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endParaRPr/>
          </a:p>
        </p:txBody>
      </p:sp>
      <p:sp>
        <p:nvSpPr>
          <p:cNvPr id="508" name="Google Shape;508;p10"/>
          <p:cNvSpPr/>
          <p:nvPr/>
        </p:nvSpPr>
        <p:spPr>
          <a:xfrm>
            <a:off x="6541617" y="1331990"/>
            <a:ext cx="3489562" cy="4667805"/>
          </a:xfrm>
          <a:custGeom>
            <a:avLst/>
            <a:gdLst/>
            <a:ahLst/>
            <a:cxnLst/>
            <a:rect l="l" t="t" r="r" b="b"/>
            <a:pathLst>
              <a:path w="970" h="1298" extrusionOk="0">
                <a:moveTo>
                  <a:pt x="969" y="873"/>
                </a:moveTo>
                <a:cubicBezTo>
                  <a:pt x="969" y="869"/>
                  <a:pt x="967" y="866"/>
                  <a:pt x="965" y="862"/>
                </a:cubicBezTo>
                <a:cubicBezTo>
                  <a:pt x="959" y="853"/>
                  <a:pt x="957" y="843"/>
                  <a:pt x="955" y="833"/>
                </a:cubicBezTo>
                <a:cubicBezTo>
                  <a:pt x="949" y="805"/>
                  <a:pt x="940" y="779"/>
                  <a:pt x="911" y="767"/>
                </a:cubicBezTo>
                <a:cubicBezTo>
                  <a:pt x="908" y="766"/>
                  <a:pt x="904" y="764"/>
                  <a:pt x="901" y="763"/>
                </a:cubicBezTo>
                <a:cubicBezTo>
                  <a:pt x="897" y="762"/>
                  <a:pt x="895" y="760"/>
                  <a:pt x="895" y="756"/>
                </a:cubicBezTo>
                <a:cubicBezTo>
                  <a:pt x="894" y="752"/>
                  <a:pt x="897" y="749"/>
                  <a:pt x="900" y="747"/>
                </a:cubicBezTo>
                <a:cubicBezTo>
                  <a:pt x="903" y="746"/>
                  <a:pt x="906" y="743"/>
                  <a:pt x="910" y="743"/>
                </a:cubicBezTo>
                <a:cubicBezTo>
                  <a:pt x="924" y="739"/>
                  <a:pt x="930" y="730"/>
                  <a:pt x="932" y="716"/>
                </a:cubicBezTo>
                <a:cubicBezTo>
                  <a:pt x="934" y="708"/>
                  <a:pt x="933" y="701"/>
                  <a:pt x="929" y="694"/>
                </a:cubicBezTo>
                <a:cubicBezTo>
                  <a:pt x="917" y="676"/>
                  <a:pt x="903" y="659"/>
                  <a:pt x="900" y="636"/>
                </a:cubicBezTo>
                <a:cubicBezTo>
                  <a:pt x="900" y="634"/>
                  <a:pt x="898" y="632"/>
                  <a:pt x="897" y="630"/>
                </a:cubicBezTo>
                <a:cubicBezTo>
                  <a:pt x="895" y="627"/>
                  <a:pt x="894" y="624"/>
                  <a:pt x="894" y="620"/>
                </a:cubicBezTo>
                <a:cubicBezTo>
                  <a:pt x="894" y="605"/>
                  <a:pt x="895" y="591"/>
                  <a:pt x="894" y="576"/>
                </a:cubicBezTo>
                <a:cubicBezTo>
                  <a:pt x="894" y="570"/>
                  <a:pt x="893" y="567"/>
                  <a:pt x="890" y="565"/>
                </a:cubicBezTo>
                <a:cubicBezTo>
                  <a:pt x="895" y="564"/>
                  <a:pt x="900" y="560"/>
                  <a:pt x="904" y="552"/>
                </a:cubicBezTo>
                <a:cubicBezTo>
                  <a:pt x="909" y="545"/>
                  <a:pt x="914" y="538"/>
                  <a:pt x="914" y="529"/>
                </a:cubicBezTo>
                <a:cubicBezTo>
                  <a:pt x="913" y="522"/>
                  <a:pt x="915" y="518"/>
                  <a:pt x="922" y="516"/>
                </a:cubicBezTo>
                <a:cubicBezTo>
                  <a:pt x="927" y="514"/>
                  <a:pt x="927" y="511"/>
                  <a:pt x="925" y="505"/>
                </a:cubicBezTo>
                <a:cubicBezTo>
                  <a:pt x="922" y="493"/>
                  <a:pt x="912" y="491"/>
                  <a:pt x="902" y="488"/>
                </a:cubicBezTo>
                <a:cubicBezTo>
                  <a:pt x="895" y="488"/>
                  <a:pt x="887" y="489"/>
                  <a:pt x="881" y="492"/>
                </a:cubicBezTo>
                <a:cubicBezTo>
                  <a:pt x="876" y="495"/>
                  <a:pt x="870" y="497"/>
                  <a:pt x="864" y="497"/>
                </a:cubicBezTo>
                <a:cubicBezTo>
                  <a:pt x="857" y="499"/>
                  <a:pt x="850" y="496"/>
                  <a:pt x="843" y="498"/>
                </a:cubicBezTo>
                <a:cubicBezTo>
                  <a:pt x="837" y="499"/>
                  <a:pt x="832" y="500"/>
                  <a:pt x="826" y="501"/>
                </a:cubicBezTo>
                <a:cubicBezTo>
                  <a:pt x="820" y="500"/>
                  <a:pt x="813" y="502"/>
                  <a:pt x="807" y="500"/>
                </a:cubicBezTo>
                <a:cubicBezTo>
                  <a:pt x="799" y="501"/>
                  <a:pt x="791" y="498"/>
                  <a:pt x="784" y="502"/>
                </a:cubicBezTo>
                <a:cubicBezTo>
                  <a:pt x="772" y="510"/>
                  <a:pt x="760" y="507"/>
                  <a:pt x="754" y="495"/>
                </a:cubicBezTo>
                <a:cubicBezTo>
                  <a:pt x="750" y="486"/>
                  <a:pt x="744" y="480"/>
                  <a:pt x="736" y="475"/>
                </a:cubicBezTo>
                <a:cubicBezTo>
                  <a:pt x="730" y="471"/>
                  <a:pt x="725" y="465"/>
                  <a:pt x="723" y="458"/>
                </a:cubicBezTo>
                <a:cubicBezTo>
                  <a:pt x="718" y="439"/>
                  <a:pt x="713" y="436"/>
                  <a:pt x="694" y="435"/>
                </a:cubicBezTo>
                <a:cubicBezTo>
                  <a:pt x="661" y="434"/>
                  <a:pt x="629" y="441"/>
                  <a:pt x="596" y="439"/>
                </a:cubicBezTo>
                <a:cubicBezTo>
                  <a:pt x="590" y="438"/>
                  <a:pt x="583" y="438"/>
                  <a:pt x="577" y="437"/>
                </a:cubicBezTo>
                <a:cubicBezTo>
                  <a:pt x="570" y="436"/>
                  <a:pt x="566" y="429"/>
                  <a:pt x="559" y="429"/>
                </a:cubicBezTo>
                <a:cubicBezTo>
                  <a:pt x="554" y="429"/>
                  <a:pt x="552" y="427"/>
                  <a:pt x="551" y="422"/>
                </a:cubicBezTo>
                <a:cubicBezTo>
                  <a:pt x="548" y="413"/>
                  <a:pt x="541" y="407"/>
                  <a:pt x="533" y="404"/>
                </a:cubicBezTo>
                <a:cubicBezTo>
                  <a:pt x="525" y="402"/>
                  <a:pt x="522" y="398"/>
                  <a:pt x="523" y="390"/>
                </a:cubicBezTo>
                <a:cubicBezTo>
                  <a:pt x="523" y="378"/>
                  <a:pt x="524" y="366"/>
                  <a:pt x="527" y="354"/>
                </a:cubicBezTo>
                <a:cubicBezTo>
                  <a:pt x="532" y="336"/>
                  <a:pt x="524" y="319"/>
                  <a:pt x="514" y="304"/>
                </a:cubicBezTo>
                <a:cubicBezTo>
                  <a:pt x="507" y="294"/>
                  <a:pt x="498" y="284"/>
                  <a:pt x="499" y="269"/>
                </a:cubicBezTo>
                <a:cubicBezTo>
                  <a:pt x="500" y="261"/>
                  <a:pt x="492" y="262"/>
                  <a:pt x="487" y="264"/>
                </a:cubicBezTo>
                <a:cubicBezTo>
                  <a:pt x="480" y="266"/>
                  <a:pt x="476" y="265"/>
                  <a:pt x="476" y="257"/>
                </a:cubicBezTo>
                <a:cubicBezTo>
                  <a:pt x="476" y="256"/>
                  <a:pt x="477" y="254"/>
                  <a:pt x="474" y="253"/>
                </a:cubicBezTo>
                <a:cubicBezTo>
                  <a:pt x="473" y="253"/>
                  <a:pt x="471" y="254"/>
                  <a:pt x="470" y="255"/>
                </a:cubicBezTo>
                <a:cubicBezTo>
                  <a:pt x="469" y="257"/>
                  <a:pt x="469" y="258"/>
                  <a:pt x="467" y="259"/>
                </a:cubicBezTo>
                <a:cubicBezTo>
                  <a:pt x="463" y="264"/>
                  <a:pt x="454" y="262"/>
                  <a:pt x="453" y="257"/>
                </a:cubicBezTo>
                <a:cubicBezTo>
                  <a:pt x="453" y="254"/>
                  <a:pt x="452" y="249"/>
                  <a:pt x="454" y="246"/>
                </a:cubicBezTo>
                <a:cubicBezTo>
                  <a:pt x="461" y="231"/>
                  <a:pt x="463" y="213"/>
                  <a:pt x="480" y="204"/>
                </a:cubicBezTo>
                <a:cubicBezTo>
                  <a:pt x="484" y="195"/>
                  <a:pt x="487" y="186"/>
                  <a:pt x="483" y="175"/>
                </a:cubicBezTo>
                <a:cubicBezTo>
                  <a:pt x="483" y="170"/>
                  <a:pt x="485" y="166"/>
                  <a:pt x="490" y="163"/>
                </a:cubicBezTo>
                <a:cubicBezTo>
                  <a:pt x="501" y="152"/>
                  <a:pt x="508" y="139"/>
                  <a:pt x="508" y="122"/>
                </a:cubicBezTo>
                <a:cubicBezTo>
                  <a:pt x="510" y="117"/>
                  <a:pt x="516" y="116"/>
                  <a:pt x="521" y="113"/>
                </a:cubicBezTo>
                <a:cubicBezTo>
                  <a:pt x="535" y="107"/>
                  <a:pt x="545" y="97"/>
                  <a:pt x="551" y="83"/>
                </a:cubicBezTo>
                <a:cubicBezTo>
                  <a:pt x="551" y="83"/>
                  <a:pt x="551" y="83"/>
                  <a:pt x="551" y="83"/>
                </a:cubicBezTo>
                <a:cubicBezTo>
                  <a:pt x="553" y="78"/>
                  <a:pt x="556" y="73"/>
                  <a:pt x="553" y="67"/>
                </a:cubicBezTo>
                <a:cubicBezTo>
                  <a:pt x="552" y="62"/>
                  <a:pt x="558" y="62"/>
                  <a:pt x="561" y="60"/>
                </a:cubicBezTo>
                <a:cubicBezTo>
                  <a:pt x="568" y="60"/>
                  <a:pt x="574" y="58"/>
                  <a:pt x="580" y="53"/>
                </a:cubicBezTo>
                <a:cubicBezTo>
                  <a:pt x="581" y="51"/>
                  <a:pt x="584" y="51"/>
                  <a:pt x="586" y="50"/>
                </a:cubicBezTo>
                <a:cubicBezTo>
                  <a:pt x="595" y="50"/>
                  <a:pt x="601" y="46"/>
                  <a:pt x="606" y="39"/>
                </a:cubicBezTo>
                <a:cubicBezTo>
                  <a:pt x="608" y="39"/>
                  <a:pt x="609" y="38"/>
                  <a:pt x="610" y="37"/>
                </a:cubicBezTo>
                <a:cubicBezTo>
                  <a:pt x="612" y="35"/>
                  <a:pt x="615" y="33"/>
                  <a:pt x="617" y="30"/>
                </a:cubicBezTo>
                <a:cubicBezTo>
                  <a:pt x="620" y="26"/>
                  <a:pt x="620" y="22"/>
                  <a:pt x="616" y="19"/>
                </a:cubicBezTo>
                <a:cubicBezTo>
                  <a:pt x="609" y="13"/>
                  <a:pt x="602" y="7"/>
                  <a:pt x="595" y="2"/>
                </a:cubicBezTo>
                <a:cubicBezTo>
                  <a:pt x="592" y="0"/>
                  <a:pt x="589" y="0"/>
                  <a:pt x="587" y="3"/>
                </a:cubicBezTo>
                <a:cubicBezTo>
                  <a:pt x="582" y="11"/>
                  <a:pt x="573" y="15"/>
                  <a:pt x="569" y="23"/>
                </a:cubicBezTo>
                <a:cubicBezTo>
                  <a:pt x="567" y="24"/>
                  <a:pt x="566" y="26"/>
                  <a:pt x="565" y="27"/>
                </a:cubicBezTo>
                <a:cubicBezTo>
                  <a:pt x="561" y="28"/>
                  <a:pt x="558" y="29"/>
                  <a:pt x="555" y="25"/>
                </a:cubicBezTo>
                <a:cubicBezTo>
                  <a:pt x="554" y="23"/>
                  <a:pt x="551" y="21"/>
                  <a:pt x="550" y="25"/>
                </a:cubicBezTo>
                <a:cubicBezTo>
                  <a:pt x="550" y="31"/>
                  <a:pt x="548" y="37"/>
                  <a:pt x="544" y="41"/>
                </a:cubicBezTo>
                <a:cubicBezTo>
                  <a:pt x="539" y="43"/>
                  <a:pt x="537" y="49"/>
                  <a:pt x="532" y="51"/>
                </a:cubicBezTo>
                <a:cubicBezTo>
                  <a:pt x="529" y="54"/>
                  <a:pt x="526" y="55"/>
                  <a:pt x="522" y="55"/>
                </a:cubicBezTo>
                <a:cubicBezTo>
                  <a:pt x="516" y="55"/>
                  <a:pt x="511" y="58"/>
                  <a:pt x="506" y="61"/>
                </a:cubicBezTo>
                <a:cubicBezTo>
                  <a:pt x="500" y="65"/>
                  <a:pt x="495" y="71"/>
                  <a:pt x="491" y="76"/>
                </a:cubicBezTo>
                <a:cubicBezTo>
                  <a:pt x="488" y="79"/>
                  <a:pt x="485" y="80"/>
                  <a:pt x="482" y="82"/>
                </a:cubicBezTo>
                <a:cubicBezTo>
                  <a:pt x="476" y="87"/>
                  <a:pt x="469" y="89"/>
                  <a:pt x="461" y="91"/>
                </a:cubicBezTo>
                <a:cubicBezTo>
                  <a:pt x="459" y="94"/>
                  <a:pt x="454" y="91"/>
                  <a:pt x="452" y="95"/>
                </a:cubicBezTo>
                <a:cubicBezTo>
                  <a:pt x="442" y="94"/>
                  <a:pt x="432" y="98"/>
                  <a:pt x="422" y="96"/>
                </a:cubicBezTo>
                <a:cubicBezTo>
                  <a:pt x="418" y="96"/>
                  <a:pt x="415" y="96"/>
                  <a:pt x="412" y="96"/>
                </a:cubicBezTo>
                <a:cubicBezTo>
                  <a:pt x="409" y="94"/>
                  <a:pt x="407" y="95"/>
                  <a:pt x="404" y="95"/>
                </a:cubicBezTo>
                <a:cubicBezTo>
                  <a:pt x="394" y="94"/>
                  <a:pt x="391" y="96"/>
                  <a:pt x="388" y="106"/>
                </a:cubicBezTo>
                <a:cubicBezTo>
                  <a:pt x="388" y="107"/>
                  <a:pt x="389" y="110"/>
                  <a:pt x="387" y="111"/>
                </a:cubicBezTo>
                <a:cubicBezTo>
                  <a:pt x="384" y="114"/>
                  <a:pt x="384" y="120"/>
                  <a:pt x="378" y="119"/>
                </a:cubicBezTo>
                <a:cubicBezTo>
                  <a:pt x="372" y="119"/>
                  <a:pt x="365" y="120"/>
                  <a:pt x="359" y="118"/>
                </a:cubicBezTo>
                <a:cubicBezTo>
                  <a:pt x="350" y="114"/>
                  <a:pt x="341" y="115"/>
                  <a:pt x="331" y="115"/>
                </a:cubicBezTo>
                <a:cubicBezTo>
                  <a:pt x="329" y="115"/>
                  <a:pt x="327" y="117"/>
                  <a:pt x="325" y="119"/>
                </a:cubicBezTo>
                <a:cubicBezTo>
                  <a:pt x="318" y="127"/>
                  <a:pt x="309" y="134"/>
                  <a:pt x="299" y="139"/>
                </a:cubicBezTo>
                <a:cubicBezTo>
                  <a:pt x="293" y="142"/>
                  <a:pt x="290" y="147"/>
                  <a:pt x="288" y="153"/>
                </a:cubicBezTo>
                <a:cubicBezTo>
                  <a:pt x="284" y="170"/>
                  <a:pt x="283" y="188"/>
                  <a:pt x="278" y="205"/>
                </a:cubicBezTo>
                <a:cubicBezTo>
                  <a:pt x="279" y="209"/>
                  <a:pt x="268" y="213"/>
                  <a:pt x="279" y="218"/>
                </a:cubicBezTo>
                <a:cubicBezTo>
                  <a:pt x="283" y="220"/>
                  <a:pt x="279" y="235"/>
                  <a:pt x="274" y="236"/>
                </a:cubicBezTo>
                <a:cubicBezTo>
                  <a:pt x="269" y="238"/>
                  <a:pt x="263" y="240"/>
                  <a:pt x="258" y="240"/>
                </a:cubicBezTo>
                <a:cubicBezTo>
                  <a:pt x="248" y="240"/>
                  <a:pt x="240" y="245"/>
                  <a:pt x="235" y="253"/>
                </a:cubicBezTo>
                <a:cubicBezTo>
                  <a:pt x="235" y="259"/>
                  <a:pt x="236" y="265"/>
                  <a:pt x="231" y="269"/>
                </a:cubicBezTo>
                <a:cubicBezTo>
                  <a:pt x="224" y="273"/>
                  <a:pt x="219" y="278"/>
                  <a:pt x="216" y="285"/>
                </a:cubicBezTo>
                <a:cubicBezTo>
                  <a:pt x="215" y="288"/>
                  <a:pt x="212" y="289"/>
                  <a:pt x="209" y="291"/>
                </a:cubicBezTo>
                <a:cubicBezTo>
                  <a:pt x="203" y="294"/>
                  <a:pt x="196" y="296"/>
                  <a:pt x="191" y="301"/>
                </a:cubicBezTo>
                <a:cubicBezTo>
                  <a:pt x="187" y="305"/>
                  <a:pt x="183" y="308"/>
                  <a:pt x="177" y="308"/>
                </a:cubicBezTo>
                <a:cubicBezTo>
                  <a:pt x="178" y="318"/>
                  <a:pt x="187" y="324"/>
                  <a:pt x="189" y="333"/>
                </a:cubicBezTo>
                <a:cubicBezTo>
                  <a:pt x="188" y="337"/>
                  <a:pt x="189" y="342"/>
                  <a:pt x="190" y="346"/>
                </a:cubicBezTo>
                <a:cubicBezTo>
                  <a:pt x="191" y="349"/>
                  <a:pt x="192" y="351"/>
                  <a:pt x="192" y="354"/>
                </a:cubicBezTo>
                <a:cubicBezTo>
                  <a:pt x="186" y="361"/>
                  <a:pt x="178" y="356"/>
                  <a:pt x="171" y="358"/>
                </a:cubicBezTo>
                <a:cubicBezTo>
                  <a:pt x="167" y="359"/>
                  <a:pt x="164" y="357"/>
                  <a:pt x="165" y="351"/>
                </a:cubicBezTo>
                <a:cubicBezTo>
                  <a:pt x="166" y="347"/>
                  <a:pt x="165" y="344"/>
                  <a:pt x="161" y="340"/>
                </a:cubicBezTo>
                <a:cubicBezTo>
                  <a:pt x="154" y="336"/>
                  <a:pt x="149" y="329"/>
                  <a:pt x="145" y="322"/>
                </a:cubicBezTo>
                <a:cubicBezTo>
                  <a:pt x="143" y="317"/>
                  <a:pt x="140" y="311"/>
                  <a:pt x="136" y="308"/>
                </a:cubicBezTo>
                <a:cubicBezTo>
                  <a:pt x="133" y="306"/>
                  <a:pt x="129" y="304"/>
                  <a:pt x="129" y="311"/>
                </a:cubicBezTo>
                <a:cubicBezTo>
                  <a:pt x="128" y="318"/>
                  <a:pt x="130" y="324"/>
                  <a:pt x="136" y="329"/>
                </a:cubicBezTo>
                <a:cubicBezTo>
                  <a:pt x="143" y="335"/>
                  <a:pt x="149" y="341"/>
                  <a:pt x="152" y="351"/>
                </a:cubicBezTo>
                <a:cubicBezTo>
                  <a:pt x="154" y="355"/>
                  <a:pt x="154" y="358"/>
                  <a:pt x="148" y="360"/>
                </a:cubicBezTo>
                <a:cubicBezTo>
                  <a:pt x="143" y="361"/>
                  <a:pt x="137" y="365"/>
                  <a:pt x="142" y="372"/>
                </a:cubicBezTo>
                <a:cubicBezTo>
                  <a:pt x="144" y="375"/>
                  <a:pt x="142" y="378"/>
                  <a:pt x="139" y="378"/>
                </a:cubicBezTo>
                <a:cubicBezTo>
                  <a:pt x="134" y="379"/>
                  <a:pt x="133" y="382"/>
                  <a:pt x="132" y="386"/>
                </a:cubicBezTo>
                <a:cubicBezTo>
                  <a:pt x="132" y="394"/>
                  <a:pt x="128" y="396"/>
                  <a:pt x="120" y="395"/>
                </a:cubicBezTo>
                <a:cubicBezTo>
                  <a:pt x="115" y="394"/>
                  <a:pt x="113" y="391"/>
                  <a:pt x="110" y="386"/>
                </a:cubicBezTo>
                <a:cubicBezTo>
                  <a:pt x="111" y="393"/>
                  <a:pt x="109" y="395"/>
                  <a:pt x="105" y="396"/>
                </a:cubicBezTo>
                <a:cubicBezTo>
                  <a:pt x="98" y="397"/>
                  <a:pt x="95" y="407"/>
                  <a:pt x="100" y="412"/>
                </a:cubicBezTo>
                <a:cubicBezTo>
                  <a:pt x="103" y="415"/>
                  <a:pt x="104" y="418"/>
                  <a:pt x="105" y="421"/>
                </a:cubicBezTo>
                <a:cubicBezTo>
                  <a:pt x="107" y="427"/>
                  <a:pt x="110" y="432"/>
                  <a:pt x="116" y="436"/>
                </a:cubicBezTo>
                <a:cubicBezTo>
                  <a:pt x="123" y="439"/>
                  <a:pt x="126" y="446"/>
                  <a:pt x="123" y="453"/>
                </a:cubicBezTo>
                <a:cubicBezTo>
                  <a:pt x="121" y="459"/>
                  <a:pt x="123" y="460"/>
                  <a:pt x="128" y="460"/>
                </a:cubicBezTo>
                <a:cubicBezTo>
                  <a:pt x="131" y="460"/>
                  <a:pt x="134" y="460"/>
                  <a:pt x="136" y="463"/>
                </a:cubicBezTo>
                <a:cubicBezTo>
                  <a:pt x="143" y="472"/>
                  <a:pt x="139" y="486"/>
                  <a:pt x="129" y="490"/>
                </a:cubicBezTo>
                <a:cubicBezTo>
                  <a:pt x="129" y="490"/>
                  <a:pt x="129" y="490"/>
                  <a:pt x="129" y="490"/>
                </a:cubicBezTo>
                <a:cubicBezTo>
                  <a:pt x="129" y="488"/>
                  <a:pt x="129" y="487"/>
                  <a:pt x="129" y="486"/>
                </a:cubicBezTo>
                <a:cubicBezTo>
                  <a:pt x="127" y="490"/>
                  <a:pt x="126" y="495"/>
                  <a:pt x="128" y="500"/>
                </a:cubicBezTo>
                <a:cubicBezTo>
                  <a:pt x="128" y="502"/>
                  <a:pt x="128" y="505"/>
                  <a:pt x="129" y="507"/>
                </a:cubicBezTo>
                <a:cubicBezTo>
                  <a:pt x="139" y="513"/>
                  <a:pt x="144" y="520"/>
                  <a:pt x="141" y="526"/>
                </a:cubicBezTo>
                <a:cubicBezTo>
                  <a:pt x="138" y="533"/>
                  <a:pt x="135" y="541"/>
                  <a:pt x="130" y="546"/>
                </a:cubicBezTo>
                <a:cubicBezTo>
                  <a:pt x="127" y="547"/>
                  <a:pt x="125" y="547"/>
                  <a:pt x="124" y="549"/>
                </a:cubicBezTo>
                <a:cubicBezTo>
                  <a:pt x="124" y="545"/>
                  <a:pt x="126" y="543"/>
                  <a:pt x="130" y="542"/>
                </a:cubicBezTo>
                <a:cubicBezTo>
                  <a:pt x="127" y="542"/>
                  <a:pt x="124" y="542"/>
                  <a:pt x="121" y="543"/>
                </a:cubicBezTo>
                <a:cubicBezTo>
                  <a:pt x="122" y="545"/>
                  <a:pt x="122" y="547"/>
                  <a:pt x="123" y="549"/>
                </a:cubicBezTo>
                <a:cubicBezTo>
                  <a:pt x="123" y="551"/>
                  <a:pt x="123" y="553"/>
                  <a:pt x="124" y="555"/>
                </a:cubicBezTo>
                <a:cubicBezTo>
                  <a:pt x="129" y="564"/>
                  <a:pt x="135" y="569"/>
                  <a:pt x="142" y="571"/>
                </a:cubicBezTo>
                <a:cubicBezTo>
                  <a:pt x="138" y="571"/>
                  <a:pt x="134" y="570"/>
                  <a:pt x="131" y="574"/>
                </a:cubicBezTo>
                <a:cubicBezTo>
                  <a:pt x="128" y="580"/>
                  <a:pt x="131" y="585"/>
                  <a:pt x="134" y="589"/>
                </a:cubicBezTo>
                <a:cubicBezTo>
                  <a:pt x="136" y="592"/>
                  <a:pt x="137" y="595"/>
                  <a:pt x="137" y="599"/>
                </a:cubicBezTo>
                <a:cubicBezTo>
                  <a:pt x="136" y="606"/>
                  <a:pt x="137" y="613"/>
                  <a:pt x="136" y="620"/>
                </a:cubicBezTo>
                <a:cubicBezTo>
                  <a:pt x="135" y="628"/>
                  <a:pt x="136" y="637"/>
                  <a:pt x="128" y="642"/>
                </a:cubicBezTo>
                <a:cubicBezTo>
                  <a:pt x="121" y="648"/>
                  <a:pt x="120" y="651"/>
                  <a:pt x="124" y="659"/>
                </a:cubicBezTo>
                <a:cubicBezTo>
                  <a:pt x="128" y="664"/>
                  <a:pt x="132" y="668"/>
                  <a:pt x="139" y="664"/>
                </a:cubicBezTo>
                <a:cubicBezTo>
                  <a:pt x="143" y="662"/>
                  <a:pt x="145" y="664"/>
                  <a:pt x="144" y="668"/>
                </a:cubicBezTo>
                <a:cubicBezTo>
                  <a:pt x="144" y="672"/>
                  <a:pt x="144" y="675"/>
                  <a:pt x="146" y="679"/>
                </a:cubicBezTo>
                <a:cubicBezTo>
                  <a:pt x="154" y="689"/>
                  <a:pt x="154" y="689"/>
                  <a:pt x="145" y="698"/>
                </a:cubicBezTo>
                <a:cubicBezTo>
                  <a:pt x="141" y="702"/>
                  <a:pt x="138" y="706"/>
                  <a:pt x="135" y="710"/>
                </a:cubicBezTo>
                <a:cubicBezTo>
                  <a:pt x="133" y="712"/>
                  <a:pt x="131" y="714"/>
                  <a:pt x="129" y="715"/>
                </a:cubicBezTo>
                <a:cubicBezTo>
                  <a:pt x="123" y="718"/>
                  <a:pt x="121" y="723"/>
                  <a:pt x="122" y="730"/>
                </a:cubicBezTo>
                <a:cubicBezTo>
                  <a:pt x="124" y="740"/>
                  <a:pt x="125" y="750"/>
                  <a:pt x="113" y="755"/>
                </a:cubicBezTo>
                <a:cubicBezTo>
                  <a:pt x="112" y="756"/>
                  <a:pt x="110" y="758"/>
                  <a:pt x="109" y="760"/>
                </a:cubicBezTo>
                <a:cubicBezTo>
                  <a:pt x="107" y="762"/>
                  <a:pt x="106" y="763"/>
                  <a:pt x="103" y="763"/>
                </a:cubicBezTo>
                <a:cubicBezTo>
                  <a:pt x="88" y="764"/>
                  <a:pt x="73" y="768"/>
                  <a:pt x="59" y="770"/>
                </a:cubicBezTo>
                <a:cubicBezTo>
                  <a:pt x="49" y="772"/>
                  <a:pt x="42" y="775"/>
                  <a:pt x="40" y="786"/>
                </a:cubicBezTo>
                <a:cubicBezTo>
                  <a:pt x="40" y="789"/>
                  <a:pt x="38" y="791"/>
                  <a:pt x="36" y="793"/>
                </a:cubicBezTo>
                <a:cubicBezTo>
                  <a:pt x="27" y="807"/>
                  <a:pt x="27" y="808"/>
                  <a:pt x="36" y="822"/>
                </a:cubicBezTo>
                <a:cubicBezTo>
                  <a:pt x="40" y="828"/>
                  <a:pt x="40" y="838"/>
                  <a:pt x="35" y="842"/>
                </a:cubicBezTo>
                <a:cubicBezTo>
                  <a:pt x="30" y="847"/>
                  <a:pt x="25" y="843"/>
                  <a:pt x="20" y="841"/>
                </a:cubicBezTo>
                <a:cubicBezTo>
                  <a:pt x="19" y="840"/>
                  <a:pt x="19" y="840"/>
                  <a:pt x="18" y="839"/>
                </a:cubicBezTo>
                <a:cubicBezTo>
                  <a:pt x="11" y="836"/>
                  <a:pt x="3" y="839"/>
                  <a:pt x="2" y="848"/>
                </a:cubicBezTo>
                <a:cubicBezTo>
                  <a:pt x="0" y="859"/>
                  <a:pt x="9" y="872"/>
                  <a:pt x="22" y="876"/>
                </a:cubicBezTo>
                <a:cubicBezTo>
                  <a:pt x="34" y="879"/>
                  <a:pt x="42" y="886"/>
                  <a:pt x="48" y="895"/>
                </a:cubicBezTo>
                <a:cubicBezTo>
                  <a:pt x="52" y="901"/>
                  <a:pt x="57" y="907"/>
                  <a:pt x="65" y="907"/>
                </a:cubicBezTo>
                <a:cubicBezTo>
                  <a:pt x="72" y="907"/>
                  <a:pt x="78" y="909"/>
                  <a:pt x="84" y="910"/>
                </a:cubicBezTo>
                <a:cubicBezTo>
                  <a:pt x="100" y="913"/>
                  <a:pt x="113" y="920"/>
                  <a:pt x="115" y="940"/>
                </a:cubicBezTo>
                <a:cubicBezTo>
                  <a:pt x="116" y="947"/>
                  <a:pt x="122" y="951"/>
                  <a:pt x="130" y="952"/>
                </a:cubicBezTo>
                <a:cubicBezTo>
                  <a:pt x="137" y="953"/>
                  <a:pt x="145" y="954"/>
                  <a:pt x="151" y="959"/>
                </a:cubicBezTo>
                <a:cubicBezTo>
                  <a:pt x="154" y="961"/>
                  <a:pt x="157" y="961"/>
                  <a:pt x="159" y="960"/>
                </a:cubicBezTo>
                <a:cubicBezTo>
                  <a:pt x="164" y="960"/>
                  <a:pt x="167" y="961"/>
                  <a:pt x="171" y="963"/>
                </a:cubicBezTo>
                <a:cubicBezTo>
                  <a:pt x="181" y="968"/>
                  <a:pt x="191" y="968"/>
                  <a:pt x="200" y="962"/>
                </a:cubicBezTo>
                <a:cubicBezTo>
                  <a:pt x="212" y="954"/>
                  <a:pt x="224" y="956"/>
                  <a:pt x="235" y="961"/>
                </a:cubicBezTo>
                <a:cubicBezTo>
                  <a:pt x="242" y="964"/>
                  <a:pt x="248" y="965"/>
                  <a:pt x="254" y="965"/>
                </a:cubicBezTo>
                <a:cubicBezTo>
                  <a:pt x="255" y="965"/>
                  <a:pt x="255" y="965"/>
                  <a:pt x="255" y="965"/>
                </a:cubicBezTo>
                <a:cubicBezTo>
                  <a:pt x="254" y="966"/>
                  <a:pt x="254" y="967"/>
                  <a:pt x="255" y="968"/>
                </a:cubicBezTo>
                <a:cubicBezTo>
                  <a:pt x="258" y="969"/>
                  <a:pt x="261" y="971"/>
                  <a:pt x="263" y="974"/>
                </a:cubicBezTo>
                <a:cubicBezTo>
                  <a:pt x="269" y="981"/>
                  <a:pt x="275" y="984"/>
                  <a:pt x="284" y="981"/>
                </a:cubicBezTo>
                <a:cubicBezTo>
                  <a:pt x="287" y="980"/>
                  <a:pt x="290" y="981"/>
                  <a:pt x="293" y="982"/>
                </a:cubicBezTo>
                <a:cubicBezTo>
                  <a:pt x="298" y="986"/>
                  <a:pt x="303" y="988"/>
                  <a:pt x="310" y="984"/>
                </a:cubicBezTo>
                <a:cubicBezTo>
                  <a:pt x="314" y="982"/>
                  <a:pt x="318" y="983"/>
                  <a:pt x="322" y="987"/>
                </a:cubicBezTo>
                <a:cubicBezTo>
                  <a:pt x="329" y="994"/>
                  <a:pt x="337" y="999"/>
                  <a:pt x="345" y="1005"/>
                </a:cubicBezTo>
                <a:cubicBezTo>
                  <a:pt x="348" y="1008"/>
                  <a:pt x="353" y="1005"/>
                  <a:pt x="355" y="1009"/>
                </a:cubicBezTo>
                <a:cubicBezTo>
                  <a:pt x="363" y="1023"/>
                  <a:pt x="376" y="1033"/>
                  <a:pt x="380" y="1048"/>
                </a:cubicBezTo>
                <a:cubicBezTo>
                  <a:pt x="384" y="1062"/>
                  <a:pt x="389" y="1061"/>
                  <a:pt x="401" y="1063"/>
                </a:cubicBezTo>
                <a:cubicBezTo>
                  <a:pt x="404" y="1063"/>
                  <a:pt x="407" y="1063"/>
                  <a:pt x="410" y="1063"/>
                </a:cubicBezTo>
                <a:cubicBezTo>
                  <a:pt x="414" y="1065"/>
                  <a:pt x="420" y="1065"/>
                  <a:pt x="420" y="1073"/>
                </a:cubicBezTo>
                <a:cubicBezTo>
                  <a:pt x="420" y="1081"/>
                  <a:pt x="426" y="1086"/>
                  <a:pt x="435" y="1086"/>
                </a:cubicBezTo>
                <a:cubicBezTo>
                  <a:pt x="439" y="1086"/>
                  <a:pt x="443" y="1086"/>
                  <a:pt x="444" y="1091"/>
                </a:cubicBezTo>
                <a:cubicBezTo>
                  <a:pt x="445" y="1099"/>
                  <a:pt x="443" y="1107"/>
                  <a:pt x="445" y="1114"/>
                </a:cubicBezTo>
                <a:cubicBezTo>
                  <a:pt x="445" y="1126"/>
                  <a:pt x="448" y="1128"/>
                  <a:pt x="459" y="1128"/>
                </a:cubicBezTo>
                <a:cubicBezTo>
                  <a:pt x="462" y="1128"/>
                  <a:pt x="465" y="1128"/>
                  <a:pt x="468" y="1128"/>
                </a:cubicBezTo>
                <a:cubicBezTo>
                  <a:pt x="474" y="1127"/>
                  <a:pt x="477" y="1129"/>
                  <a:pt x="477" y="1136"/>
                </a:cubicBezTo>
                <a:cubicBezTo>
                  <a:pt x="476" y="1143"/>
                  <a:pt x="476" y="1151"/>
                  <a:pt x="476" y="1158"/>
                </a:cubicBezTo>
                <a:cubicBezTo>
                  <a:pt x="477" y="1168"/>
                  <a:pt x="483" y="1174"/>
                  <a:pt x="493" y="1174"/>
                </a:cubicBezTo>
                <a:cubicBezTo>
                  <a:pt x="503" y="1174"/>
                  <a:pt x="514" y="1175"/>
                  <a:pt x="525" y="1174"/>
                </a:cubicBezTo>
                <a:cubicBezTo>
                  <a:pt x="536" y="1172"/>
                  <a:pt x="545" y="1171"/>
                  <a:pt x="555" y="1180"/>
                </a:cubicBezTo>
                <a:cubicBezTo>
                  <a:pt x="559" y="1183"/>
                  <a:pt x="566" y="1185"/>
                  <a:pt x="571" y="1177"/>
                </a:cubicBezTo>
                <a:cubicBezTo>
                  <a:pt x="573" y="1173"/>
                  <a:pt x="578" y="1171"/>
                  <a:pt x="582" y="1169"/>
                </a:cubicBezTo>
                <a:cubicBezTo>
                  <a:pt x="586" y="1168"/>
                  <a:pt x="587" y="1166"/>
                  <a:pt x="589" y="1163"/>
                </a:cubicBezTo>
                <a:cubicBezTo>
                  <a:pt x="592" y="1154"/>
                  <a:pt x="600" y="1153"/>
                  <a:pt x="606" y="1160"/>
                </a:cubicBezTo>
                <a:cubicBezTo>
                  <a:pt x="610" y="1163"/>
                  <a:pt x="614" y="1168"/>
                  <a:pt x="620" y="1167"/>
                </a:cubicBezTo>
                <a:cubicBezTo>
                  <a:pt x="629" y="1166"/>
                  <a:pt x="638" y="1165"/>
                  <a:pt x="645" y="1157"/>
                </a:cubicBezTo>
                <a:cubicBezTo>
                  <a:pt x="649" y="1152"/>
                  <a:pt x="655" y="1150"/>
                  <a:pt x="661" y="1155"/>
                </a:cubicBezTo>
                <a:cubicBezTo>
                  <a:pt x="670" y="1163"/>
                  <a:pt x="681" y="1170"/>
                  <a:pt x="692" y="1176"/>
                </a:cubicBezTo>
                <a:cubicBezTo>
                  <a:pt x="698" y="1180"/>
                  <a:pt x="705" y="1184"/>
                  <a:pt x="706" y="1192"/>
                </a:cubicBezTo>
                <a:cubicBezTo>
                  <a:pt x="708" y="1204"/>
                  <a:pt x="708" y="1217"/>
                  <a:pt x="702" y="1227"/>
                </a:cubicBezTo>
                <a:cubicBezTo>
                  <a:pt x="697" y="1237"/>
                  <a:pt x="684" y="1242"/>
                  <a:pt x="681" y="1254"/>
                </a:cubicBezTo>
                <a:cubicBezTo>
                  <a:pt x="681" y="1255"/>
                  <a:pt x="681" y="1255"/>
                  <a:pt x="681" y="1255"/>
                </a:cubicBezTo>
                <a:cubicBezTo>
                  <a:pt x="673" y="1256"/>
                  <a:pt x="674" y="1263"/>
                  <a:pt x="673" y="1268"/>
                </a:cubicBezTo>
                <a:cubicBezTo>
                  <a:pt x="670" y="1283"/>
                  <a:pt x="670" y="1284"/>
                  <a:pt x="685" y="1283"/>
                </a:cubicBezTo>
                <a:cubicBezTo>
                  <a:pt x="697" y="1283"/>
                  <a:pt x="708" y="1283"/>
                  <a:pt x="719" y="1289"/>
                </a:cubicBezTo>
                <a:cubicBezTo>
                  <a:pt x="720" y="1289"/>
                  <a:pt x="723" y="1289"/>
                  <a:pt x="722" y="1293"/>
                </a:cubicBezTo>
                <a:cubicBezTo>
                  <a:pt x="721" y="1295"/>
                  <a:pt x="720" y="1298"/>
                  <a:pt x="724" y="1298"/>
                </a:cubicBezTo>
                <a:cubicBezTo>
                  <a:pt x="726" y="1298"/>
                  <a:pt x="728" y="1296"/>
                  <a:pt x="729" y="1295"/>
                </a:cubicBezTo>
                <a:cubicBezTo>
                  <a:pt x="731" y="1290"/>
                  <a:pt x="733" y="1285"/>
                  <a:pt x="735" y="1280"/>
                </a:cubicBezTo>
                <a:cubicBezTo>
                  <a:pt x="742" y="1263"/>
                  <a:pt x="739" y="1246"/>
                  <a:pt x="740" y="1229"/>
                </a:cubicBezTo>
                <a:cubicBezTo>
                  <a:pt x="740" y="1222"/>
                  <a:pt x="741" y="1214"/>
                  <a:pt x="744" y="1206"/>
                </a:cubicBezTo>
                <a:cubicBezTo>
                  <a:pt x="748" y="1196"/>
                  <a:pt x="757" y="1188"/>
                  <a:pt x="760" y="1177"/>
                </a:cubicBezTo>
                <a:cubicBezTo>
                  <a:pt x="761" y="1167"/>
                  <a:pt x="760" y="1158"/>
                  <a:pt x="761" y="1148"/>
                </a:cubicBezTo>
                <a:cubicBezTo>
                  <a:pt x="761" y="1146"/>
                  <a:pt x="761" y="1145"/>
                  <a:pt x="761" y="1144"/>
                </a:cubicBezTo>
                <a:cubicBezTo>
                  <a:pt x="761" y="1127"/>
                  <a:pt x="766" y="1110"/>
                  <a:pt x="767" y="1093"/>
                </a:cubicBezTo>
                <a:cubicBezTo>
                  <a:pt x="768" y="1086"/>
                  <a:pt x="766" y="1080"/>
                  <a:pt x="768" y="1073"/>
                </a:cubicBezTo>
                <a:cubicBezTo>
                  <a:pt x="770" y="1062"/>
                  <a:pt x="765" y="1055"/>
                  <a:pt x="755" y="1050"/>
                </a:cubicBezTo>
                <a:cubicBezTo>
                  <a:pt x="748" y="1046"/>
                  <a:pt x="744" y="1041"/>
                  <a:pt x="743" y="1033"/>
                </a:cubicBezTo>
                <a:cubicBezTo>
                  <a:pt x="742" y="1021"/>
                  <a:pt x="737" y="1012"/>
                  <a:pt x="726" y="1006"/>
                </a:cubicBezTo>
                <a:cubicBezTo>
                  <a:pt x="718" y="1002"/>
                  <a:pt x="711" y="995"/>
                  <a:pt x="711" y="984"/>
                </a:cubicBezTo>
                <a:cubicBezTo>
                  <a:pt x="711" y="979"/>
                  <a:pt x="710" y="975"/>
                  <a:pt x="706" y="973"/>
                </a:cubicBezTo>
                <a:cubicBezTo>
                  <a:pt x="709" y="973"/>
                  <a:pt x="712" y="970"/>
                  <a:pt x="712" y="966"/>
                </a:cubicBezTo>
                <a:cubicBezTo>
                  <a:pt x="713" y="961"/>
                  <a:pt x="714" y="956"/>
                  <a:pt x="716" y="951"/>
                </a:cubicBezTo>
                <a:cubicBezTo>
                  <a:pt x="720" y="939"/>
                  <a:pt x="726" y="935"/>
                  <a:pt x="739" y="935"/>
                </a:cubicBezTo>
                <a:cubicBezTo>
                  <a:pt x="745" y="935"/>
                  <a:pt x="752" y="936"/>
                  <a:pt x="758" y="932"/>
                </a:cubicBezTo>
                <a:cubicBezTo>
                  <a:pt x="763" y="928"/>
                  <a:pt x="767" y="929"/>
                  <a:pt x="773" y="932"/>
                </a:cubicBezTo>
                <a:cubicBezTo>
                  <a:pt x="779" y="937"/>
                  <a:pt x="784" y="935"/>
                  <a:pt x="788" y="931"/>
                </a:cubicBezTo>
                <a:cubicBezTo>
                  <a:pt x="792" y="925"/>
                  <a:pt x="792" y="920"/>
                  <a:pt x="787" y="915"/>
                </a:cubicBezTo>
                <a:cubicBezTo>
                  <a:pt x="780" y="908"/>
                  <a:pt x="772" y="902"/>
                  <a:pt x="762" y="901"/>
                </a:cubicBezTo>
                <a:cubicBezTo>
                  <a:pt x="754" y="900"/>
                  <a:pt x="746" y="898"/>
                  <a:pt x="738" y="895"/>
                </a:cubicBezTo>
                <a:cubicBezTo>
                  <a:pt x="730" y="893"/>
                  <a:pt x="726" y="888"/>
                  <a:pt x="726" y="880"/>
                </a:cubicBezTo>
                <a:cubicBezTo>
                  <a:pt x="725" y="876"/>
                  <a:pt x="725" y="872"/>
                  <a:pt x="726" y="868"/>
                </a:cubicBezTo>
                <a:cubicBezTo>
                  <a:pt x="728" y="854"/>
                  <a:pt x="736" y="841"/>
                  <a:pt x="753" y="851"/>
                </a:cubicBezTo>
                <a:cubicBezTo>
                  <a:pt x="762" y="856"/>
                  <a:pt x="772" y="855"/>
                  <a:pt x="780" y="848"/>
                </a:cubicBezTo>
                <a:cubicBezTo>
                  <a:pt x="786" y="844"/>
                  <a:pt x="792" y="843"/>
                  <a:pt x="799" y="842"/>
                </a:cubicBezTo>
                <a:cubicBezTo>
                  <a:pt x="812" y="842"/>
                  <a:pt x="824" y="844"/>
                  <a:pt x="836" y="848"/>
                </a:cubicBezTo>
                <a:cubicBezTo>
                  <a:pt x="844" y="850"/>
                  <a:pt x="858" y="843"/>
                  <a:pt x="863" y="836"/>
                </a:cubicBezTo>
                <a:cubicBezTo>
                  <a:pt x="864" y="834"/>
                  <a:pt x="862" y="829"/>
                  <a:pt x="867" y="829"/>
                </a:cubicBezTo>
                <a:cubicBezTo>
                  <a:pt x="870" y="829"/>
                  <a:pt x="873" y="832"/>
                  <a:pt x="875" y="834"/>
                </a:cubicBezTo>
                <a:cubicBezTo>
                  <a:pt x="877" y="835"/>
                  <a:pt x="880" y="836"/>
                  <a:pt x="882" y="838"/>
                </a:cubicBezTo>
                <a:cubicBezTo>
                  <a:pt x="887" y="842"/>
                  <a:pt x="892" y="841"/>
                  <a:pt x="895" y="836"/>
                </a:cubicBezTo>
                <a:cubicBezTo>
                  <a:pt x="901" y="826"/>
                  <a:pt x="911" y="821"/>
                  <a:pt x="922" y="818"/>
                </a:cubicBezTo>
                <a:cubicBezTo>
                  <a:pt x="930" y="816"/>
                  <a:pt x="934" y="818"/>
                  <a:pt x="938" y="824"/>
                </a:cubicBezTo>
                <a:cubicBezTo>
                  <a:pt x="940" y="826"/>
                  <a:pt x="940" y="829"/>
                  <a:pt x="940" y="831"/>
                </a:cubicBezTo>
                <a:cubicBezTo>
                  <a:pt x="941" y="840"/>
                  <a:pt x="943" y="849"/>
                  <a:pt x="947" y="857"/>
                </a:cubicBezTo>
                <a:cubicBezTo>
                  <a:pt x="949" y="861"/>
                  <a:pt x="949" y="864"/>
                  <a:pt x="948" y="869"/>
                </a:cubicBezTo>
                <a:cubicBezTo>
                  <a:pt x="947" y="874"/>
                  <a:pt x="946" y="879"/>
                  <a:pt x="947" y="884"/>
                </a:cubicBezTo>
                <a:cubicBezTo>
                  <a:pt x="947" y="888"/>
                  <a:pt x="950" y="892"/>
                  <a:pt x="955" y="892"/>
                </a:cubicBezTo>
                <a:cubicBezTo>
                  <a:pt x="963" y="892"/>
                  <a:pt x="967" y="889"/>
                  <a:pt x="968" y="883"/>
                </a:cubicBezTo>
                <a:cubicBezTo>
                  <a:pt x="970" y="880"/>
                  <a:pt x="970" y="877"/>
                  <a:pt x="969" y="873"/>
                </a:cubicBezTo>
                <a:close/>
                <a:moveTo>
                  <a:pt x="194" y="564"/>
                </a:moveTo>
                <a:cubicBezTo>
                  <a:pt x="193" y="565"/>
                  <a:pt x="192" y="565"/>
                  <a:pt x="191" y="566"/>
                </a:cubicBezTo>
                <a:cubicBezTo>
                  <a:pt x="191" y="566"/>
                  <a:pt x="191" y="566"/>
                  <a:pt x="191" y="566"/>
                </a:cubicBezTo>
                <a:cubicBezTo>
                  <a:pt x="197" y="560"/>
                  <a:pt x="204" y="557"/>
                  <a:pt x="210" y="556"/>
                </a:cubicBezTo>
                <a:cubicBezTo>
                  <a:pt x="205" y="558"/>
                  <a:pt x="199" y="560"/>
                  <a:pt x="194" y="564"/>
                </a:cubicBezTo>
                <a:close/>
                <a:moveTo>
                  <a:pt x="701" y="972"/>
                </a:moveTo>
                <a:cubicBezTo>
                  <a:pt x="699" y="972"/>
                  <a:pt x="696" y="971"/>
                  <a:pt x="694" y="969"/>
                </a:cubicBezTo>
                <a:cubicBezTo>
                  <a:pt x="697" y="970"/>
                  <a:pt x="699" y="971"/>
                  <a:pt x="702" y="972"/>
                </a:cubicBezTo>
                <a:cubicBezTo>
                  <a:pt x="701" y="972"/>
                  <a:pt x="701" y="972"/>
                  <a:pt x="701" y="972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2048868" y="2573537"/>
            <a:ext cx="2102500" cy="258407"/>
          </a:xfrm>
          <a:prstGeom prst="rect">
            <a:avLst/>
          </a:prstGeom>
          <a:solidFill>
            <a:srgbClr val="F29D8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2048868" y="2573537"/>
            <a:ext cx="2102500" cy="258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048868" y="3125584"/>
            <a:ext cx="2102500" cy="246665"/>
          </a:xfrm>
          <a:prstGeom prst="rect">
            <a:avLst/>
          </a:prstGeom>
          <a:solidFill>
            <a:srgbClr val="F29D8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10"/>
          <p:cNvSpPr/>
          <p:nvPr/>
        </p:nvSpPr>
        <p:spPr>
          <a:xfrm>
            <a:off x="2048868" y="3125584"/>
            <a:ext cx="2102500" cy="246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2048868" y="3665893"/>
            <a:ext cx="2102500" cy="246665"/>
          </a:xfrm>
          <a:prstGeom prst="rect">
            <a:avLst/>
          </a:prstGeom>
          <a:solidFill>
            <a:srgbClr val="F29D8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10"/>
          <p:cNvSpPr/>
          <p:nvPr/>
        </p:nvSpPr>
        <p:spPr>
          <a:xfrm>
            <a:off x="2048868" y="3665893"/>
            <a:ext cx="2102500" cy="246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2048868" y="4206198"/>
            <a:ext cx="2102500" cy="246665"/>
          </a:xfrm>
          <a:prstGeom prst="rect">
            <a:avLst/>
          </a:prstGeom>
          <a:solidFill>
            <a:srgbClr val="F29D8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048868" y="4206198"/>
            <a:ext cx="2102500" cy="246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2048868" y="4746502"/>
            <a:ext cx="2102500" cy="246665"/>
          </a:xfrm>
          <a:prstGeom prst="rect">
            <a:avLst/>
          </a:prstGeom>
          <a:solidFill>
            <a:srgbClr val="F29D8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10"/>
          <p:cNvSpPr/>
          <p:nvPr/>
        </p:nvSpPr>
        <p:spPr>
          <a:xfrm>
            <a:off x="2048868" y="4746502"/>
            <a:ext cx="2102500" cy="246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10"/>
          <p:cNvSpPr/>
          <p:nvPr/>
        </p:nvSpPr>
        <p:spPr>
          <a:xfrm>
            <a:off x="2048868" y="5286807"/>
            <a:ext cx="2102500" cy="246665"/>
          </a:xfrm>
          <a:prstGeom prst="rect">
            <a:avLst/>
          </a:prstGeom>
          <a:solidFill>
            <a:srgbClr val="F29D8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10"/>
          <p:cNvSpPr/>
          <p:nvPr/>
        </p:nvSpPr>
        <p:spPr>
          <a:xfrm>
            <a:off x="2048868" y="5286807"/>
            <a:ext cx="2102500" cy="246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10"/>
          <p:cNvSpPr/>
          <p:nvPr/>
        </p:nvSpPr>
        <p:spPr>
          <a:xfrm>
            <a:off x="4151359" y="2514805"/>
            <a:ext cx="3230094" cy="446340"/>
          </a:xfrm>
          <a:custGeom>
            <a:avLst/>
            <a:gdLst/>
            <a:ahLst/>
            <a:cxnLst/>
            <a:rect l="l" t="t" r="r" b="b"/>
            <a:pathLst>
              <a:path w="931" h="130" extrusionOk="0">
                <a:moveTo>
                  <a:pt x="0" y="58"/>
                </a:moveTo>
                <a:cubicBezTo>
                  <a:pt x="669" y="129"/>
                  <a:pt x="669" y="129"/>
                  <a:pt x="669" y="129"/>
                </a:cubicBezTo>
                <a:cubicBezTo>
                  <a:pt x="674" y="130"/>
                  <a:pt x="678" y="130"/>
                  <a:pt x="683" y="130"/>
                </a:cubicBezTo>
                <a:cubicBezTo>
                  <a:pt x="708" y="130"/>
                  <a:pt x="732" y="123"/>
                  <a:pt x="753" y="110"/>
                </a:cubicBezTo>
                <a:cubicBezTo>
                  <a:pt x="931" y="3"/>
                  <a:pt x="931" y="3"/>
                  <a:pt x="931" y="3"/>
                </a:cubicBezTo>
                <a:cubicBezTo>
                  <a:pt x="929" y="0"/>
                  <a:pt x="929" y="0"/>
                  <a:pt x="929" y="0"/>
                </a:cubicBezTo>
                <a:cubicBezTo>
                  <a:pt x="751" y="107"/>
                  <a:pt x="751" y="107"/>
                  <a:pt x="751" y="107"/>
                </a:cubicBezTo>
                <a:cubicBezTo>
                  <a:pt x="731" y="119"/>
                  <a:pt x="707" y="126"/>
                  <a:pt x="683" y="126"/>
                </a:cubicBezTo>
                <a:cubicBezTo>
                  <a:pt x="678" y="126"/>
                  <a:pt x="674" y="126"/>
                  <a:pt x="669" y="125"/>
                </a:cubicBezTo>
                <a:cubicBezTo>
                  <a:pt x="1" y="54"/>
                  <a:pt x="1" y="54"/>
                  <a:pt x="1" y="54"/>
                </a:cubicBezTo>
                <a:cubicBezTo>
                  <a:pt x="0" y="58"/>
                  <a:pt x="0" y="58"/>
                  <a:pt x="0" y="58"/>
                </a:cubicBezTo>
                <a:close/>
              </a:path>
            </a:pathLst>
          </a:custGeom>
          <a:solidFill>
            <a:srgbClr val="E1211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10"/>
          <p:cNvSpPr/>
          <p:nvPr/>
        </p:nvSpPr>
        <p:spPr>
          <a:xfrm>
            <a:off x="4210091" y="3066861"/>
            <a:ext cx="3230094" cy="458087"/>
          </a:xfrm>
          <a:custGeom>
            <a:avLst/>
            <a:gdLst/>
            <a:ahLst/>
            <a:cxnLst/>
            <a:rect l="l" t="t" r="r" b="b"/>
            <a:pathLst>
              <a:path w="931" h="130" extrusionOk="0">
                <a:moveTo>
                  <a:pt x="0" y="58"/>
                </a:moveTo>
                <a:cubicBezTo>
                  <a:pt x="669" y="130"/>
                  <a:pt x="669" y="130"/>
                  <a:pt x="669" y="130"/>
                </a:cubicBezTo>
                <a:cubicBezTo>
                  <a:pt x="674" y="130"/>
                  <a:pt x="678" y="130"/>
                  <a:pt x="683" y="130"/>
                </a:cubicBezTo>
                <a:cubicBezTo>
                  <a:pt x="708" y="130"/>
                  <a:pt x="732" y="124"/>
                  <a:pt x="753" y="111"/>
                </a:cubicBezTo>
                <a:cubicBezTo>
                  <a:pt x="931" y="4"/>
                  <a:pt x="931" y="4"/>
                  <a:pt x="931" y="4"/>
                </a:cubicBezTo>
                <a:cubicBezTo>
                  <a:pt x="929" y="0"/>
                  <a:pt x="929" y="0"/>
                  <a:pt x="929" y="0"/>
                </a:cubicBezTo>
                <a:cubicBezTo>
                  <a:pt x="751" y="108"/>
                  <a:pt x="751" y="108"/>
                  <a:pt x="751" y="108"/>
                </a:cubicBezTo>
                <a:cubicBezTo>
                  <a:pt x="730" y="120"/>
                  <a:pt x="707" y="126"/>
                  <a:pt x="683" y="126"/>
                </a:cubicBezTo>
                <a:cubicBezTo>
                  <a:pt x="678" y="126"/>
                  <a:pt x="674" y="126"/>
                  <a:pt x="669" y="126"/>
                </a:cubicBezTo>
                <a:cubicBezTo>
                  <a:pt x="1" y="54"/>
                  <a:pt x="1" y="54"/>
                  <a:pt x="1" y="54"/>
                </a:cubicBezTo>
                <a:cubicBezTo>
                  <a:pt x="0" y="58"/>
                  <a:pt x="0" y="58"/>
                  <a:pt x="0" y="58"/>
                </a:cubicBezTo>
                <a:close/>
              </a:path>
            </a:pathLst>
          </a:custGeom>
          <a:solidFill>
            <a:srgbClr val="E1211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10"/>
          <p:cNvSpPr/>
          <p:nvPr/>
        </p:nvSpPr>
        <p:spPr>
          <a:xfrm>
            <a:off x="4210091" y="3630656"/>
            <a:ext cx="3230094" cy="458087"/>
          </a:xfrm>
          <a:custGeom>
            <a:avLst/>
            <a:gdLst/>
            <a:ahLst/>
            <a:cxnLst/>
            <a:rect l="l" t="t" r="r" b="b"/>
            <a:pathLst>
              <a:path w="931" h="130" extrusionOk="0">
                <a:moveTo>
                  <a:pt x="0" y="58"/>
                </a:moveTo>
                <a:cubicBezTo>
                  <a:pt x="669" y="129"/>
                  <a:pt x="669" y="129"/>
                  <a:pt x="669" y="129"/>
                </a:cubicBezTo>
                <a:cubicBezTo>
                  <a:pt x="674" y="130"/>
                  <a:pt x="678" y="130"/>
                  <a:pt x="683" y="130"/>
                </a:cubicBezTo>
                <a:cubicBezTo>
                  <a:pt x="708" y="130"/>
                  <a:pt x="732" y="123"/>
                  <a:pt x="753" y="110"/>
                </a:cubicBezTo>
                <a:cubicBezTo>
                  <a:pt x="931" y="3"/>
                  <a:pt x="931" y="3"/>
                  <a:pt x="931" y="3"/>
                </a:cubicBezTo>
                <a:cubicBezTo>
                  <a:pt x="929" y="0"/>
                  <a:pt x="929" y="0"/>
                  <a:pt x="929" y="0"/>
                </a:cubicBezTo>
                <a:cubicBezTo>
                  <a:pt x="751" y="107"/>
                  <a:pt x="751" y="107"/>
                  <a:pt x="751" y="107"/>
                </a:cubicBezTo>
                <a:cubicBezTo>
                  <a:pt x="730" y="119"/>
                  <a:pt x="707" y="126"/>
                  <a:pt x="683" y="126"/>
                </a:cubicBezTo>
                <a:cubicBezTo>
                  <a:pt x="678" y="126"/>
                  <a:pt x="674" y="126"/>
                  <a:pt x="669" y="125"/>
                </a:cubicBezTo>
                <a:cubicBezTo>
                  <a:pt x="1" y="54"/>
                  <a:pt x="1" y="54"/>
                  <a:pt x="1" y="54"/>
                </a:cubicBezTo>
                <a:cubicBezTo>
                  <a:pt x="0" y="58"/>
                  <a:pt x="0" y="58"/>
                  <a:pt x="0" y="58"/>
                </a:cubicBezTo>
                <a:close/>
              </a:path>
            </a:pathLst>
          </a:custGeom>
          <a:solidFill>
            <a:srgbClr val="E1211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10"/>
          <p:cNvSpPr/>
          <p:nvPr/>
        </p:nvSpPr>
        <p:spPr>
          <a:xfrm>
            <a:off x="4210091" y="4147470"/>
            <a:ext cx="3758651" cy="458087"/>
          </a:xfrm>
          <a:custGeom>
            <a:avLst/>
            <a:gdLst/>
            <a:ahLst/>
            <a:cxnLst/>
            <a:rect l="l" t="t" r="r" b="b"/>
            <a:pathLst>
              <a:path w="1083" h="131" extrusionOk="0">
                <a:moveTo>
                  <a:pt x="0" y="58"/>
                </a:moveTo>
                <a:cubicBezTo>
                  <a:pt x="791" y="130"/>
                  <a:pt x="791" y="130"/>
                  <a:pt x="791" y="130"/>
                </a:cubicBezTo>
                <a:cubicBezTo>
                  <a:pt x="795" y="131"/>
                  <a:pt x="799" y="131"/>
                  <a:pt x="804" y="131"/>
                </a:cubicBezTo>
                <a:cubicBezTo>
                  <a:pt x="825" y="131"/>
                  <a:pt x="847" y="126"/>
                  <a:pt x="866" y="116"/>
                </a:cubicBezTo>
                <a:cubicBezTo>
                  <a:pt x="1083" y="3"/>
                  <a:pt x="1083" y="3"/>
                  <a:pt x="1083" y="3"/>
                </a:cubicBezTo>
                <a:cubicBezTo>
                  <a:pt x="1081" y="0"/>
                  <a:pt x="1081" y="0"/>
                  <a:pt x="1081" y="0"/>
                </a:cubicBezTo>
                <a:cubicBezTo>
                  <a:pt x="864" y="112"/>
                  <a:pt x="864" y="112"/>
                  <a:pt x="864" y="112"/>
                </a:cubicBezTo>
                <a:cubicBezTo>
                  <a:pt x="845" y="122"/>
                  <a:pt x="825" y="127"/>
                  <a:pt x="804" y="127"/>
                </a:cubicBezTo>
                <a:cubicBezTo>
                  <a:pt x="800" y="127"/>
                  <a:pt x="796" y="127"/>
                  <a:pt x="792" y="126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8"/>
                  <a:pt x="0" y="58"/>
                  <a:pt x="0" y="58"/>
                </a:cubicBezTo>
                <a:close/>
              </a:path>
            </a:pathLst>
          </a:custGeom>
          <a:solidFill>
            <a:srgbClr val="E1211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10"/>
          <p:cNvSpPr/>
          <p:nvPr/>
        </p:nvSpPr>
        <p:spPr>
          <a:xfrm>
            <a:off x="4257075" y="4640795"/>
            <a:ext cx="4122774" cy="458087"/>
          </a:xfrm>
          <a:custGeom>
            <a:avLst/>
            <a:gdLst/>
            <a:ahLst/>
            <a:cxnLst/>
            <a:rect l="l" t="t" r="r" b="b"/>
            <a:pathLst>
              <a:path w="1188" h="132" extrusionOk="0">
                <a:moveTo>
                  <a:pt x="0" y="58"/>
                </a:moveTo>
                <a:cubicBezTo>
                  <a:pt x="875" y="132"/>
                  <a:pt x="875" y="132"/>
                  <a:pt x="875" y="132"/>
                </a:cubicBezTo>
                <a:cubicBezTo>
                  <a:pt x="879" y="132"/>
                  <a:pt x="883" y="132"/>
                  <a:pt x="886" y="132"/>
                </a:cubicBezTo>
                <a:cubicBezTo>
                  <a:pt x="906" y="132"/>
                  <a:pt x="926" y="128"/>
                  <a:pt x="944" y="119"/>
                </a:cubicBezTo>
                <a:cubicBezTo>
                  <a:pt x="1188" y="4"/>
                  <a:pt x="1188" y="4"/>
                  <a:pt x="1188" y="4"/>
                </a:cubicBezTo>
                <a:cubicBezTo>
                  <a:pt x="1186" y="0"/>
                  <a:pt x="1186" y="0"/>
                  <a:pt x="1186" y="0"/>
                </a:cubicBezTo>
                <a:cubicBezTo>
                  <a:pt x="943" y="115"/>
                  <a:pt x="943" y="115"/>
                  <a:pt x="943" y="115"/>
                </a:cubicBezTo>
                <a:cubicBezTo>
                  <a:pt x="925" y="124"/>
                  <a:pt x="906" y="128"/>
                  <a:pt x="886" y="128"/>
                </a:cubicBezTo>
                <a:cubicBezTo>
                  <a:pt x="883" y="128"/>
                  <a:pt x="879" y="128"/>
                  <a:pt x="876" y="128"/>
                </a:cubicBezTo>
                <a:cubicBezTo>
                  <a:pt x="1" y="55"/>
                  <a:pt x="1" y="55"/>
                  <a:pt x="1" y="55"/>
                </a:cubicBezTo>
                <a:cubicBezTo>
                  <a:pt x="0" y="58"/>
                  <a:pt x="0" y="58"/>
                  <a:pt x="0" y="58"/>
                </a:cubicBezTo>
                <a:close/>
              </a:path>
            </a:pathLst>
          </a:custGeom>
          <a:solidFill>
            <a:srgbClr val="E1211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10"/>
          <p:cNvSpPr/>
          <p:nvPr/>
        </p:nvSpPr>
        <p:spPr>
          <a:xfrm>
            <a:off x="4233585" y="5216332"/>
            <a:ext cx="4804027" cy="469830"/>
          </a:xfrm>
          <a:custGeom>
            <a:avLst/>
            <a:gdLst/>
            <a:ahLst/>
            <a:cxnLst/>
            <a:rect l="l" t="t" r="r" b="b"/>
            <a:pathLst>
              <a:path w="1382" h="133" extrusionOk="0">
                <a:moveTo>
                  <a:pt x="0" y="59"/>
                </a:moveTo>
                <a:cubicBezTo>
                  <a:pt x="1029" y="132"/>
                  <a:pt x="1029" y="132"/>
                  <a:pt x="1029" y="132"/>
                </a:cubicBezTo>
                <a:cubicBezTo>
                  <a:pt x="1033" y="133"/>
                  <a:pt x="1036" y="133"/>
                  <a:pt x="1039" y="133"/>
                </a:cubicBezTo>
                <a:cubicBezTo>
                  <a:pt x="1056" y="133"/>
                  <a:pt x="1074" y="129"/>
                  <a:pt x="1090" y="123"/>
                </a:cubicBezTo>
                <a:cubicBezTo>
                  <a:pt x="1382" y="4"/>
                  <a:pt x="1382" y="4"/>
                  <a:pt x="1382" y="4"/>
                </a:cubicBezTo>
                <a:cubicBezTo>
                  <a:pt x="1381" y="0"/>
                  <a:pt x="1381" y="0"/>
                  <a:pt x="1381" y="0"/>
                </a:cubicBezTo>
                <a:cubicBezTo>
                  <a:pt x="1088" y="119"/>
                  <a:pt x="1088" y="119"/>
                  <a:pt x="1088" y="119"/>
                </a:cubicBezTo>
                <a:cubicBezTo>
                  <a:pt x="1073" y="125"/>
                  <a:pt x="1056" y="129"/>
                  <a:pt x="1039" y="129"/>
                </a:cubicBezTo>
                <a:cubicBezTo>
                  <a:pt x="1036" y="129"/>
                  <a:pt x="1033" y="129"/>
                  <a:pt x="1030" y="128"/>
                </a:cubicBezTo>
                <a:cubicBezTo>
                  <a:pt x="0" y="55"/>
                  <a:pt x="0" y="55"/>
                  <a:pt x="0" y="55"/>
                </a:cubicBezTo>
                <a:cubicBezTo>
                  <a:pt x="0" y="59"/>
                  <a:pt x="0" y="59"/>
                  <a:pt x="0" y="59"/>
                </a:cubicBezTo>
                <a:close/>
              </a:path>
            </a:pathLst>
          </a:custGeom>
          <a:solidFill>
            <a:srgbClr val="E1211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7" name="Google Shape;527;p10"/>
          <p:cNvSpPr txBox="1"/>
          <p:nvPr/>
        </p:nvSpPr>
        <p:spPr>
          <a:xfrm>
            <a:off x="2048868" y="2556818"/>
            <a:ext cx="1872021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Presentation that is.  </a:t>
            </a:r>
            <a:endParaRPr/>
          </a:p>
        </p:txBody>
      </p:sp>
      <p:sp>
        <p:nvSpPr>
          <p:cNvPr id="528" name="Google Shape;528;p10"/>
          <p:cNvSpPr txBox="1"/>
          <p:nvPr/>
        </p:nvSpPr>
        <p:spPr>
          <a:xfrm>
            <a:off x="2048868" y="3057616"/>
            <a:ext cx="1872021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Presentation that is.  </a:t>
            </a:r>
            <a:endParaRPr/>
          </a:p>
        </p:txBody>
      </p:sp>
      <p:sp>
        <p:nvSpPr>
          <p:cNvPr id="529" name="Google Shape;529;p10"/>
          <p:cNvSpPr txBox="1"/>
          <p:nvPr/>
        </p:nvSpPr>
        <p:spPr>
          <a:xfrm>
            <a:off x="2023702" y="3615678"/>
            <a:ext cx="1872021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Presentation that is.  </a:t>
            </a:r>
            <a:endParaRPr/>
          </a:p>
        </p:txBody>
      </p:sp>
      <p:sp>
        <p:nvSpPr>
          <p:cNvPr id="530" name="Google Shape;530;p10"/>
          <p:cNvSpPr txBox="1"/>
          <p:nvPr/>
        </p:nvSpPr>
        <p:spPr>
          <a:xfrm>
            <a:off x="2048868" y="4129026"/>
            <a:ext cx="1872021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Presentation that is.  </a:t>
            </a:r>
            <a:endParaRPr/>
          </a:p>
        </p:txBody>
      </p:sp>
      <p:sp>
        <p:nvSpPr>
          <p:cNvPr id="531" name="Google Shape;531;p10"/>
          <p:cNvSpPr txBox="1"/>
          <p:nvPr/>
        </p:nvSpPr>
        <p:spPr>
          <a:xfrm>
            <a:off x="2014850" y="4708251"/>
            <a:ext cx="1872021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Presentation that is.  </a:t>
            </a:r>
            <a:endParaRPr/>
          </a:p>
        </p:txBody>
      </p:sp>
      <p:sp>
        <p:nvSpPr>
          <p:cNvPr id="532" name="Google Shape;532;p10"/>
          <p:cNvSpPr txBox="1"/>
          <p:nvPr/>
        </p:nvSpPr>
        <p:spPr>
          <a:xfrm>
            <a:off x="2043908" y="5217479"/>
            <a:ext cx="1872021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Presentation that is. 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7" name="Google Shape;537;p11"/>
          <p:cNvGrpSpPr/>
          <p:nvPr/>
        </p:nvGrpSpPr>
        <p:grpSpPr>
          <a:xfrm>
            <a:off x="4988135" y="2293243"/>
            <a:ext cx="1878950" cy="1878950"/>
            <a:chOff x="4660030" y="3593698"/>
            <a:chExt cx="1142850" cy="1142850"/>
          </a:xfrm>
        </p:grpSpPr>
        <p:sp>
          <p:nvSpPr>
            <p:cNvPr id="538" name="Google Shape;538;p11"/>
            <p:cNvSpPr/>
            <p:nvPr/>
          </p:nvSpPr>
          <p:spPr>
            <a:xfrm>
              <a:off x="5564786" y="4129410"/>
              <a:ext cx="238094" cy="41668"/>
            </a:xfrm>
            <a:custGeom>
              <a:avLst/>
              <a:gdLst/>
              <a:ahLst/>
              <a:cxnLst/>
              <a:rect l="l" t="t" r="r" b="b"/>
              <a:pathLst>
                <a:path w="111" h="17" extrusionOk="0">
                  <a:moveTo>
                    <a:pt x="56" y="1"/>
                  </a:moveTo>
                  <a:cubicBezTo>
                    <a:pt x="71" y="1"/>
                    <a:pt x="86" y="1"/>
                    <a:pt x="101" y="1"/>
                  </a:cubicBezTo>
                  <a:cubicBezTo>
                    <a:pt x="107" y="0"/>
                    <a:pt x="111" y="2"/>
                    <a:pt x="111" y="8"/>
                  </a:cubicBezTo>
                  <a:cubicBezTo>
                    <a:pt x="111" y="14"/>
                    <a:pt x="107" y="17"/>
                    <a:pt x="101" y="17"/>
                  </a:cubicBezTo>
                  <a:cubicBezTo>
                    <a:pt x="71" y="17"/>
                    <a:pt x="41" y="17"/>
                    <a:pt x="11" y="17"/>
                  </a:cubicBezTo>
                  <a:cubicBezTo>
                    <a:pt x="5" y="17"/>
                    <a:pt x="0" y="15"/>
                    <a:pt x="0" y="9"/>
                  </a:cubicBezTo>
                  <a:cubicBezTo>
                    <a:pt x="0" y="2"/>
                    <a:pt x="5" y="1"/>
                    <a:pt x="10" y="1"/>
                  </a:cubicBezTo>
                  <a:cubicBezTo>
                    <a:pt x="26" y="1"/>
                    <a:pt x="41" y="1"/>
                    <a:pt x="56" y="1"/>
                  </a:cubicBezTo>
                  <a:close/>
                </a:path>
              </a:pathLst>
            </a:custGeom>
            <a:solidFill>
              <a:srgbClr val="C8151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39" name="Google Shape;539;p11"/>
            <p:cNvGrpSpPr/>
            <p:nvPr/>
          </p:nvGrpSpPr>
          <p:grpSpPr>
            <a:xfrm>
              <a:off x="4660030" y="3593698"/>
              <a:ext cx="999994" cy="1142850"/>
              <a:chOff x="4660030" y="3593698"/>
              <a:chExt cx="999994" cy="1142850"/>
            </a:xfrm>
          </p:grpSpPr>
          <p:sp>
            <p:nvSpPr>
              <p:cNvPr id="540" name="Google Shape;540;p11"/>
              <p:cNvSpPr/>
              <p:nvPr/>
            </p:nvSpPr>
            <p:spPr>
              <a:xfrm>
                <a:off x="4957647" y="3867506"/>
                <a:ext cx="553570" cy="869042"/>
              </a:xfrm>
              <a:custGeom>
                <a:avLst/>
                <a:gdLst/>
                <a:ahLst/>
                <a:cxnLst/>
                <a:rect l="l" t="t" r="r" b="b"/>
                <a:pathLst>
                  <a:path w="261" h="408" extrusionOk="0">
                    <a:moveTo>
                      <a:pt x="62" y="324"/>
                    </a:moveTo>
                    <a:cubicBezTo>
                      <a:pt x="60" y="313"/>
                      <a:pt x="58" y="302"/>
                      <a:pt x="56" y="291"/>
                    </a:cubicBezTo>
                    <a:cubicBezTo>
                      <a:pt x="54" y="281"/>
                      <a:pt x="54" y="270"/>
                      <a:pt x="50" y="260"/>
                    </a:cubicBezTo>
                    <a:cubicBezTo>
                      <a:pt x="44" y="245"/>
                      <a:pt x="35" y="232"/>
                      <a:pt x="27" y="217"/>
                    </a:cubicBezTo>
                    <a:cubicBezTo>
                      <a:pt x="12" y="189"/>
                      <a:pt x="0" y="159"/>
                      <a:pt x="1" y="126"/>
                    </a:cubicBezTo>
                    <a:cubicBezTo>
                      <a:pt x="4" y="54"/>
                      <a:pt x="63" y="0"/>
                      <a:pt x="135" y="2"/>
                    </a:cubicBezTo>
                    <a:cubicBezTo>
                      <a:pt x="206" y="5"/>
                      <a:pt x="245" y="59"/>
                      <a:pt x="255" y="113"/>
                    </a:cubicBezTo>
                    <a:cubicBezTo>
                      <a:pt x="261" y="142"/>
                      <a:pt x="253" y="169"/>
                      <a:pt x="241" y="196"/>
                    </a:cubicBezTo>
                    <a:cubicBezTo>
                      <a:pt x="234" y="210"/>
                      <a:pt x="226" y="224"/>
                      <a:pt x="218" y="237"/>
                    </a:cubicBezTo>
                    <a:cubicBezTo>
                      <a:pt x="209" y="251"/>
                      <a:pt x="204" y="265"/>
                      <a:pt x="203" y="281"/>
                    </a:cubicBezTo>
                    <a:cubicBezTo>
                      <a:pt x="202" y="283"/>
                      <a:pt x="203" y="286"/>
                      <a:pt x="202" y="288"/>
                    </a:cubicBezTo>
                    <a:cubicBezTo>
                      <a:pt x="194" y="305"/>
                      <a:pt x="198" y="323"/>
                      <a:pt x="196" y="340"/>
                    </a:cubicBezTo>
                    <a:cubicBezTo>
                      <a:pt x="195" y="354"/>
                      <a:pt x="192" y="368"/>
                      <a:pt x="189" y="382"/>
                    </a:cubicBezTo>
                    <a:cubicBezTo>
                      <a:pt x="187" y="391"/>
                      <a:pt x="181" y="397"/>
                      <a:pt x="170" y="400"/>
                    </a:cubicBezTo>
                    <a:cubicBezTo>
                      <a:pt x="141" y="406"/>
                      <a:pt x="112" y="408"/>
                      <a:pt x="83" y="399"/>
                    </a:cubicBezTo>
                    <a:cubicBezTo>
                      <a:pt x="76" y="396"/>
                      <a:pt x="71" y="393"/>
                      <a:pt x="70" y="386"/>
                    </a:cubicBezTo>
                    <a:cubicBezTo>
                      <a:pt x="66" y="371"/>
                      <a:pt x="63" y="355"/>
                      <a:pt x="61" y="339"/>
                    </a:cubicBezTo>
                    <a:cubicBezTo>
                      <a:pt x="60" y="334"/>
                      <a:pt x="61" y="329"/>
                      <a:pt x="61" y="324"/>
                    </a:cubicBezTo>
                    <a:cubicBezTo>
                      <a:pt x="61" y="324"/>
                      <a:pt x="62" y="324"/>
                      <a:pt x="62" y="324"/>
                    </a:cubicBezTo>
                    <a:close/>
                    <a:moveTo>
                      <a:pt x="141" y="299"/>
                    </a:moveTo>
                    <a:cubicBezTo>
                      <a:pt x="148" y="297"/>
                      <a:pt x="154" y="296"/>
                      <a:pt x="160" y="295"/>
                    </a:cubicBezTo>
                    <a:cubicBezTo>
                      <a:pt x="169" y="293"/>
                      <a:pt x="173" y="288"/>
                      <a:pt x="174" y="278"/>
                    </a:cubicBezTo>
                    <a:cubicBezTo>
                      <a:pt x="175" y="257"/>
                      <a:pt x="182" y="239"/>
                      <a:pt x="192" y="222"/>
                    </a:cubicBezTo>
                    <a:cubicBezTo>
                      <a:pt x="203" y="205"/>
                      <a:pt x="212" y="187"/>
                      <a:pt x="220" y="169"/>
                    </a:cubicBezTo>
                    <a:cubicBezTo>
                      <a:pt x="245" y="110"/>
                      <a:pt x="201" y="35"/>
                      <a:pt x="140" y="32"/>
                    </a:cubicBezTo>
                    <a:cubicBezTo>
                      <a:pt x="105" y="30"/>
                      <a:pt x="75" y="38"/>
                      <a:pt x="53" y="68"/>
                    </a:cubicBezTo>
                    <a:cubicBezTo>
                      <a:pt x="33" y="96"/>
                      <a:pt x="24" y="127"/>
                      <a:pt x="35" y="161"/>
                    </a:cubicBezTo>
                    <a:cubicBezTo>
                      <a:pt x="42" y="182"/>
                      <a:pt x="51" y="202"/>
                      <a:pt x="63" y="220"/>
                    </a:cubicBezTo>
                    <a:cubicBezTo>
                      <a:pt x="76" y="237"/>
                      <a:pt x="82" y="256"/>
                      <a:pt x="84" y="277"/>
                    </a:cubicBezTo>
                    <a:cubicBezTo>
                      <a:pt x="84" y="281"/>
                      <a:pt x="86" y="286"/>
                      <a:pt x="88" y="290"/>
                    </a:cubicBezTo>
                    <a:cubicBezTo>
                      <a:pt x="94" y="301"/>
                      <a:pt x="106" y="297"/>
                      <a:pt x="117" y="299"/>
                    </a:cubicBezTo>
                    <a:cubicBezTo>
                      <a:pt x="117" y="295"/>
                      <a:pt x="117" y="292"/>
                      <a:pt x="117" y="289"/>
                    </a:cubicBezTo>
                    <a:cubicBezTo>
                      <a:pt x="116" y="271"/>
                      <a:pt x="116" y="252"/>
                      <a:pt x="116" y="233"/>
                    </a:cubicBezTo>
                    <a:cubicBezTo>
                      <a:pt x="117" y="226"/>
                      <a:pt x="115" y="219"/>
                      <a:pt x="112" y="213"/>
                    </a:cubicBezTo>
                    <a:cubicBezTo>
                      <a:pt x="100" y="183"/>
                      <a:pt x="87" y="154"/>
                      <a:pt x="75" y="125"/>
                    </a:cubicBezTo>
                    <a:cubicBezTo>
                      <a:pt x="75" y="123"/>
                      <a:pt x="73" y="121"/>
                      <a:pt x="74" y="120"/>
                    </a:cubicBezTo>
                    <a:cubicBezTo>
                      <a:pt x="76" y="115"/>
                      <a:pt x="79" y="110"/>
                      <a:pt x="83" y="106"/>
                    </a:cubicBezTo>
                    <a:cubicBezTo>
                      <a:pt x="84" y="104"/>
                      <a:pt x="89" y="106"/>
                      <a:pt x="92" y="106"/>
                    </a:cubicBezTo>
                    <a:cubicBezTo>
                      <a:pt x="93" y="106"/>
                      <a:pt x="94" y="105"/>
                      <a:pt x="95" y="105"/>
                    </a:cubicBezTo>
                    <a:cubicBezTo>
                      <a:pt x="101" y="104"/>
                      <a:pt x="108" y="106"/>
                      <a:pt x="114" y="101"/>
                    </a:cubicBezTo>
                    <a:cubicBezTo>
                      <a:pt x="115" y="100"/>
                      <a:pt x="117" y="101"/>
                      <a:pt x="118" y="101"/>
                    </a:cubicBezTo>
                    <a:cubicBezTo>
                      <a:pt x="126" y="104"/>
                      <a:pt x="133" y="104"/>
                      <a:pt x="141" y="100"/>
                    </a:cubicBezTo>
                    <a:cubicBezTo>
                      <a:pt x="144" y="98"/>
                      <a:pt x="148" y="99"/>
                      <a:pt x="152" y="100"/>
                    </a:cubicBezTo>
                    <a:cubicBezTo>
                      <a:pt x="155" y="100"/>
                      <a:pt x="158" y="102"/>
                      <a:pt x="162" y="103"/>
                    </a:cubicBezTo>
                    <a:cubicBezTo>
                      <a:pt x="172" y="105"/>
                      <a:pt x="177" y="113"/>
                      <a:pt x="174" y="122"/>
                    </a:cubicBezTo>
                    <a:cubicBezTo>
                      <a:pt x="163" y="154"/>
                      <a:pt x="152" y="186"/>
                      <a:pt x="141" y="218"/>
                    </a:cubicBezTo>
                    <a:cubicBezTo>
                      <a:pt x="140" y="220"/>
                      <a:pt x="139" y="223"/>
                      <a:pt x="139" y="225"/>
                    </a:cubicBezTo>
                    <a:cubicBezTo>
                      <a:pt x="140" y="237"/>
                      <a:pt x="141" y="249"/>
                      <a:pt x="141" y="261"/>
                    </a:cubicBezTo>
                    <a:cubicBezTo>
                      <a:pt x="141" y="273"/>
                      <a:pt x="141" y="285"/>
                      <a:pt x="141" y="299"/>
                    </a:cubicBezTo>
                    <a:close/>
                    <a:moveTo>
                      <a:pt x="91" y="126"/>
                    </a:moveTo>
                    <a:cubicBezTo>
                      <a:pt x="90" y="126"/>
                      <a:pt x="89" y="126"/>
                      <a:pt x="89" y="126"/>
                    </a:cubicBezTo>
                    <a:cubicBezTo>
                      <a:pt x="102" y="156"/>
                      <a:pt x="114" y="187"/>
                      <a:pt x="127" y="218"/>
                    </a:cubicBezTo>
                    <a:cubicBezTo>
                      <a:pt x="128" y="216"/>
                      <a:pt x="129" y="215"/>
                      <a:pt x="129" y="214"/>
                    </a:cubicBezTo>
                    <a:cubicBezTo>
                      <a:pt x="139" y="185"/>
                      <a:pt x="149" y="157"/>
                      <a:pt x="159" y="128"/>
                    </a:cubicBezTo>
                    <a:cubicBezTo>
                      <a:pt x="159" y="125"/>
                      <a:pt x="158" y="121"/>
                      <a:pt x="157" y="116"/>
                    </a:cubicBezTo>
                    <a:cubicBezTo>
                      <a:pt x="150" y="123"/>
                      <a:pt x="150" y="123"/>
                      <a:pt x="143" y="121"/>
                    </a:cubicBezTo>
                    <a:cubicBezTo>
                      <a:pt x="142" y="121"/>
                      <a:pt x="141" y="121"/>
                      <a:pt x="140" y="121"/>
                    </a:cubicBezTo>
                    <a:cubicBezTo>
                      <a:pt x="130" y="124"/>
                      <a:pt x="128" y="121"/>
                      <a:pt x="130" y="111"/>
                    </a:cubicBezTo>
                    <a:cubicBezTo>
                      <a:pt x="131" y="110"/>
                      <a:pt x="131" y="109"/>
                      <a:pt x="131" y="108"/>
                    </a:cubicBezTo>
                    <a:cubicBezTo>
                      <a:pt x="129" y="108"/>
                      <a:pt x="127" y="108"/>
                      <a:pt x="126" y="108"/>
                    </a:cubicBezTo>
                    <a:cubicBezTo>
                      <a:pt x="126" y="109"/>
                      <a:pt x="127" y="110"/>
                      <a:pt x="128" y="110"/>
                    </a:cubicBezTo>
                    <a:cubicBezTo>
                      <a:pt x="125" y="114"/>
                      <a:pt x="123" y="117"/>
                      <a:pt x="121" y="121"/>
                    </a:cubicBezTo>
                    <a:cubicBezTo>
                      <a:pt x="117" y="118"/>
                      <a:pt x="113" y="116"/>
                      <a:pt x="110" y="113"/>
                    </a:cubicBezTo>
                    <a:cubicBezTo>
                      <a:pt x="109" y="115"/>
                      <a:pt x="106" y="118"/>
                      <a:pt x="104" y="122"/>
                    </a:cubicBezTo>
                    <a:cubicBezTo>
                      <a:pt x="101" y="119"/>
                      <a:pt x="99" y="117"/>
                      <a:pt x="96" y="114"/>
                    </a:cubicBezTo>
                    <a:cubicBezTo>
                      <a:pt x="95" y="118"/>
                      <a:pt x="93" y="122"/>
                      <a:pt x="91" y="126"/>
                    </a:cubicBezTo>
                    <a:close/>
                  </a:path>
                </a:pathLst>
              </a:custGeom>
              <a:solidFill>
                <a:srgbClr val="C8151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1" name="Google Shape;541;p11"/>
              <p:cNvSpPr/>
              <p:nvPr/>
            </p:nvSpPr>
            <p:spPr>
              <a:xfrm>
                <a:off x="5463595" y="3736555"/>
                <a:ext cx="178570" cy="184525"/>
              </a:xfrm>
              <a:custGeom>
                <a:avLst/>
                <a:gdLst/>
                <a:ahLst/>
                <a:cxnLst/>
                <a:rect l="l" t="t" r="r" b="b"/>
                <a:pathLst>
                  <a:path w="85" h="87" extrusionOk="0">
                    <a:moveTo>
                      <a:pt x="7" y="87"/>
                    </a:moveTo>
                    <a:cubicBezTo>
                      <a:pt x="4" y="85"/>
                      <a:pt x="1" y="83"/>
                      <a:pt x="0" y="81"/>
                    </a:cubicBezTo>
                    <a:cubicBezTo>
                      <a:pt x="0" y="78"/>
                      <a:pt x="0" y="74"/>
                      <a:pt x="2" y="72"/>
                    </a:cubicBezTo>
                    <a:cubicBezTo>
                      <a:pt x="7" y="65"/>
                      <a:pt x="13" y="60"/>
                      <a:pt x="19" y="54"/>
                    </a:cubicBezTo>
                    <a:cubicBezTo>
                      <a:pt x="34" y="38"/>
                      <a:pt x="50" y="22"/>
                      <a:pt x="66" y="6"/>
                    </a:cubicBezTo>
                    <a:cubicBezTo>
                      <a:pt x="70" y="2"/>
                      <a:pt x="75" y="0"/>
                      <a:pt x="80" y="5"/>
                    </a:cubicBezTo>
                    <a:cubicBezTo>
                      <a:pt x="85" y="10"/>
                      <a:pt x="82" y="14"/>
                      <a:pt x="78" y="18"/>
                    </a:cubicBezTo>
                    <a:cubicBezTo>
                      <a:pt x="63" y="33"/>
                      <a:pt x="49" y="48"/>
                      <a:pt x="34" y="62"/>
                    </a:cubicBezTo>
                    <a:cubicBezTo>
                      <a:pt x="27" y="69"/>
                      <a:pt x="21" y="76"/>
                      <a:pt x="14" y="82"/>
                    </a:cubicBezTo>
                    <a:cubicBezTo>
                      <a:pt x="13" y="84"/>
                      <a:pt x="10" y="85"/>
                      <a:pt x="7" y="87"/>
                    </a:cubicBezTo>
                    <a:close/>
                  </a:path>
                </a:pathLst>
              </a:custGeom>
              <a:solidFill>
                <a:srgbClr val="C8151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2" name="Google Shape;542;p11"/>
              <p:cNvSpPr/>
              <p:nvPr/>
            </p:nvSpPr>
            <p:spPr>
              <a:xfrm>
                <a:off x="4802886" y="3754414"/>
                <a:ext cx="190475" cy="172620"/>
              </a:xfrm>
              <a:custGeom>
                <a:avLst/>
                <a:gdLst/>
                <a:ahLst/>
                <a:cxnLst/>
                <a:rect l="l" t="t" r="r" b="b"/>
                <a:pathLst>
                  <a:path w="89" h="81" extrusionOk="0">
                    <a:moveTo>
                      <a:pt x="89" y="74"/>
                    </a:moveTo>
                    <a:cubicBezTo>
                      <a:pt x="87" y="77"/>
                      <a:pt x="85" y="80"/>
                      <a:pt x="83" y="81"/>
                    </a:cubicBezTo>
                    <a:cubicBezTo>
                      <a:pt x="80" y="81"/>
                      <a:pt x="75" y="81"/>
                      <a:pt x="73" y="79"/>
                    </a:cubicBezTo>
                    <a:cubicBezTo>
                      <a:pt x="61" y="68"/>
                      <a:pt x="49" y="57"/>
                      <a:pt x="37" y="47"/>
                    </a:cubicBezTo>
                    <a:cubicBezTo>
                      <a:pt x="27" y="37"/>
                      <a:pt x="16" y="28"/>
                      <a:pt x="6" y="18"/>
                    </a:cubicBezTo>
                    <a:cubicBezTo>
                      <a:pt x="1" y="13"/>
                      <a:pt x="0" y="8"/>
                      <a:pt x="4" y="4"/>
                    </a:cubicBezTo>
                    <a:cubicBezTo>
                      <a:pt x="9" y="0"/>
                      <a:pt x="13" y="2"/>
                      <a:pt x="17" y="5"/>
                    </a:cubicBezTo>
                    <a:cubicBezTo>
                      <a:pt x="39" y="26"/>
                      <a:pt x="61" y="46"/>
                      <a:pt x="83" y="66"/>
                    </a:cubicBezTo>
                    <a:cubicBezTo>
                      <a:pt x="85" y="68"/>
                      <a:pt x="87" y="71"/>
                      <a:pt x="89" y="74"/>
                    </a:cubicBezTo>
                    <a:close/>
                  </a:path>
                </a:pathLst>
              </a:custGeom>
              <a:solidFill>
                <a:srgbClr val="C8151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3" name="Google Shape;543;p11"/>
              <p:cNvSpPr/>
              <p:nvPr/>
            </p:nvSpPr>
            <p:spPr>
              <a:xfrm>
                <a:off x="4820741" y="4385362"/>
                <a:ext cx="184525" cy="178570"/>
              </a:xfrm>
              <a:custGeom>
                <a:avLst/>
                <a:gdLst/>
                <a:ahLst/>
                <a:cxnLst/>
                <a:rect l="l" t="t" r="r" b="b"/>
                <a:pathLst>
                  <a:path w="86" h="85" extrusionOk="0">
                    <a:moveTo>
                      <a:pt x="86" y="7"/>
                    </a:moveTo>
                    <a:cubicBezTo>
                      <a:pt x="84" y="10"/>
                      <a:pt x="83" y="13"/>
                      <a:pt x="81" y="14"/>
                    </a:cubicBezTo>
                    <a:cubicBezTo>
                      <a:pt x="60" y="36"/>
                      <a:pt x="39" y="58"/>
                      <a:pt x="17" y="79"/>
                    </a:cubicBezTo>
                    <a:cubicBezTo>
                      <a:pt x="13" y="83"/>
                      <a:pt x="9" y="85"/>
                      <a:pt x="4" y="80"/>
                    </a:cubicBezTo>
                    <a:cubicBezTo>
                      <a:pt x="0" y="76"/>
                      <a:pt x="1" y="72"/>
                      <a:pt x="5" y="68"/>
                    </a:cubicBezTo>
                    <a:cubicBezTo>
                      <a:pt x="27" y="46"/>
                      <a:pt x="48" y="25"/>
                      <a:pt x="69" y="3"/>
                    </a:cubicBezTo>
                    <a:cubicBezTo>
                      <a:pt x="71" y="1"/>
                      <a:pt x="76" y="0"/>
                      <a:pt x="80" y="0"/>
                    </a:cubicBezTo>
                    <a:cubicBezTo>
                      <a:pt x="82" y="1"/>
                      <a:pt x="84" y="5"/>
                      <a:pt x="86" y="7"/>
                    </a:cubicBezTo>
                    <a:close/>
                  </a:path>
                </a:pathLst>
              </a:custGeom>
              <a:solidFill>
                <a:srgbClr val="C8151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4" name="Google Shape;544;p11"/>
              <p:cNvSpPr/>
              <p:nvPr/>
            </p:nvSpPr>
            <p:spPr>
              <a:xfrm>
                <a:off x="5469549" y="4361553"/>
                <a:ext cx="190475" cy="178570"/>
              </a:xfrm>
              <a:custGeom>
                <a:avLst/>
                <a:gdLst/>
                <a:ahLst/>
                <a:cxnLst/>
                <a:rect l="l" t="t" r="r" b="b"/>
                <a:pathLst>
                  <a:path w="89" h="82" extrusionOk="0">
                    <a:moveTo>
                      <a:pt x="89" y="74"/>
                    </a:moveTo>
                    <a:cubicBezTo>
                      <a:pt x="86" y="77"/>
                      <a:pt x="85" y="81"/>
                      <a:pt x="83" y="81"/>
                    </a:cubicBezTo>
                    <a:cubicBezTo>
                      <a:pt x="80" y="82"/>
                      <a:pt x="75" y="81"/>
                      <a:pt x="73" y="80"/>
                    </a:cubicBezTo>
                    <a:cubicBezTo>
                      <a:pt x="66" y="74"/>
                      <a:pt x="61" y="69"/>
                      <a:pt x="54" y="63"/>
                    </a:cubicBezTo>
                    <a:cubicBezTo>
                      <a:pt x="38" y="48"/>
                      <a:pt x="21" y="33"/>
                      <a:pt x="5" y="18"/>
                    </a:cubicBezTo>
                    <a:cubicBezTo>
                      <a:pt x="1" y="14"/>
                      <a:pt x="0" y="9"/>
                      <a:pt x="3" y="5"/>
                    </a:cubicBezTo>
                    <a:cubicBezTo>
                      <a:pt x="7" y="0"/>
                      <a:pt x="12" y="2"/>
                      <a:pt x="16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39" y="26"/>
                      <a:pt x="60" y="46"/>
                      <a:pt x="82" y="66"/>
                    </a:cubicBezTo>
                    <a:cubicBezTo>
                      <a:pt x="84" y="68"/>
                      <a:pt x="86" y="71"/>
                      <a:pt x="89" y="74"/>
                    </a:cubicBezTo>
                    <a:close/>
                  </a:path>
                </a:pathLst>
              </a:custGeom>
              <a:solidFill>
                <a:srgbClr val="C8151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5" name="Google Shape;545;p11"/>
              <p:cNvSpPr/>
              <p:nvPr/>
            </p:nvSpPr>
            <p:spPr>
              <a:xfrm>
                <a:off x="4660030" y="4129410"/>
                <a:ext cx="238094" cy="41668"/>
              </a:xfrm>
              <a:custGeom>
                <a:avLst/>
                <a:gdLst/>
                <a:ahLst/>
                <a:cxnLst/>
                <a:rect l="l" t="t" r="r" b="b"/>
                <a:pathLst>
                  <a:path w="111" h="17" extrusionOk="0">
                    <a:moveTo>
                      <a:pt x="55" y="1"/>
                    </a:moveTo>
                    <a:cubicBezTo>
                      <a:pt x="71" y="1"/>
                      <a:pt x="86" y="1"/>
                      <a:pt x="101" y="1"/>
                    </a:cubicBezTo>
                    <a:cubicBezTo>
                      <a:pt x="107" y="0"/>
                      <a:pt x="111" y="3"/>
                      <a:pt x="111" y="9"/>
                    </a:cubicBezTo>
                    <a:cubicBezTo>
                      <a:pt x="111" y="15"/>
                      <a:pt x="106" y="17"/>
                      <a:pt x="101" y="17"/>
                    </a:cubicBezTo>
                    <a:cubicBezTo>
                      <a:pt x="71" y="17"/>
                      <a:pt x="40" y="17"/>
                      <a:pt x="10" y="17"/>
                    </a:cubicBezTo>
                    <a:cubicBezTo>
                      <a:pt x="5" y="17"/>
                      <a:pt x="0" y="15"/>
                      <a:pt x="0" y="9"/>
                    </a:cubicBezTo>
                    <a:cubicBezTo>
                      <a:pt x="0" y="2"/>
                      <a:pt x="4" y="1"/>
                      <a:pt x="10" y="1"/>
                    </a:cubicBezTo>
                    <a:cubicBezTo>
                      <a:pt x="25" y="1"/>
                      <a:pt x="40" y="1"/>
                      <a:pt x="55" y="1"/>
                    </a:cubicBezTo>
                    <a:close/>
                  </a:path>
                </a:pathLst>
              </a:custGeom>
              <a:solidFill>
                <a:srgbClr val="C8151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6" name="Google Shape;546;p11"/>
              <p:cNvSpPr/>
              <p:nvPr/>
            </p:nvSpPr>
            <p:spPr>
              <a:xfrm>
                <a:off x="5213596" y="3593698"/>
                <a:ext cx="35714" cy="238094"/>
              </a:xfrm>
              <a:custGeom>
                <a:avLst/>
                <a:gdLst/>
                <a:ahLst/>
                <a:cxnLst/>
                <a:rect l="l" t="t" r="r" b="b"/>
                <a:pathLst>
                  <a:path w="17" h="111" extrusionOk="0">
                    <a:moveTo>
                      <a:pt x="17" y="55"/>
                    </a:moveTo>
                    <a:cubicBezTo>
                      <a:pt x="17" y="70"/>
                      <a:pt x="17" y="85"/>
                      <a:pt x="17" y="100"/>
                    </a:cubicBezTo>
                    <a:cubicBezTo>
                      <a:pt x="17" y="106"/>
                      <a:pt x="15" y="110"/>
                      <a:pt x="9" y="111"/>
                    </a:cubicBezTo>
                    <a:cubicBezTo>
                      <a:pt x="4" y="111"/>
                      <a:pt x="0" y="107"/>
                      <a:pt x="0" y="100"/>
                    </a:cubicBezTo>
                    <a:cubicBezTo>
                      <a:pt x="0" y="70"/>
                      <a:pt x="0" y="41"/>
                      <a:pt x="0" y="11"/>
                    </a:cubicBezTo>
                    <a:cubicBezTo>
                      <a:pt x="0" y="5"/>
                      <a:pt x="2" y="0"/>
                      <a:pt x="9" y="0"/>
                    </a:cubicBezTo>
                    <a:cubicBezTo>
                      <a:pt x="16" y="0"/>
                      <a:pt x="17" y="5"/>
                      <a:pt x="17" y="11"/>
                    </a:cubicBezTo>
                    <a:cubicBezTo>
                      <a:pt x="17" y="26"/>
                      <a:pt x="17" y="41"/>
                      <a:pt x="17" y="55"/>
                    </a:cubicBezTo>
                    <a:close/>
                  </a:path>
                </a:pathLst>
              </a:custGeom>
              <a:solidFill>
                <a:srgbClr val="C8151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47" name="Google Shape;547;p11"/>
          <p:cNvSpPr txBox="1"/>
          <p:nvPr/>
        </p:nvSpPr>
        <p:spPr>
          <a:xfrm>
            <a:off x="5287776" y="4980279"/>
            <a:ext cx="5662136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Get a modern PowerPoint  Presentation that is beautifully designed. Easy to change colors, photos and Text.</a:t>
            </a:r>
            <a:endParaRPr sz="1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11"/>
          <p:cNvSpPr txBox="1"/>
          <p:nvPr/>
        </p:nvSpPr>
        <p:spPr>
          <a:xfrm>
            <a:off x="7195086" y="3771589"/>
            <a:ext cx="554945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LOREM IPSUM DOLOR SIT AMET,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 USU AGAM INTEGRE IMPEDIT.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11"/>
          <p:cNvSpPr txBox="1"/>
          <p:nvPr/>
        </p:nvSpPr>
        <p:spPr>
          <a:xfrm>
            <a:off x="7195086" y="2091460"/>
            <a:ext cx="5549451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LOREM IPSUM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DOLOR SIT AMET, </a:t>
            </a:r>
            <a:endParaRPr sz="32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11"/>
          <p:cNvSpPr txBox="1">
            <a:spLocks noGrp="1"/>
          </p:cNvSpPr>
          <p:nvPr>
            <p:ph type="body" idx="1"/>
          </p:nvPr>
        </p:nvSpPr>
        <p:spPr>
          <a:xfrm>
            <a:off x="727950" y="245651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endParaRPr/>
          </a:p>
        </p:txBody>
      </p:sp>
      <p:pic>
        <p:nvPicPr>
          <p:cNvPr id="551" name="Google Shape;551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8454" y="2475385"/>
            <a:ext cx="3676418" cy="33936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12"/>
          <p:cNvSpPr/>
          <p:nvPr/>
        </p:nvSpPr>
        <p:spPr>
          <a:xfrm rot="10800000">
            <a:off x="0" y="1676400"/>
            <a:ext cx="5181600" cy="5181600"/>
          </a:xfrm>
          <a:prstGeom prst="teardrop">
            <a:avLst>
              <a:gd name="adj" fmla="val 10000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7" name="Google Shape;557;p12"/>
          <p:cNvSpPr txBox="1"/>
          <p:nvPr/>
        </p:nvSpPr>
        <p:spPr>
          <a:xfrm>
            <a:off x="533029" y="415060"/>
            <a:ext cx="5549451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LOREM IPSUM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DOLOR SIT AMET, </a:t>
            </a:r>
            <a:endParaRPr sz="32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558" name="Google Shape;558;p12"/>
          <p:cNvGrpSpPr/>
          <p:nvPr/>
        </p:nvGrpSpPr>
        <p:grpSpPr>
          <a:xfrm>
            <a:off x="6355508" y="2910460"/>
            <a:ext cx="3811749" cy="1437566"/>
            <a:chOff x="395534" y="3496541"/>
            <a:chExt cx="3972999" cy="1989465"/>
          </a:xfrm>
        </p:grpSpPr>
        <p:sp>
          <p:nvSpPr>
            <p:cNvPr id="559" name="Google Shape;559;p12"/>
            <p:cNvSpPr txBox="1"/>
            <p:nvPr/>
          </p:nvSpPr>
          <p:spPr>
            <a:xfrm>
              <a:off x="395534" y="3496541"/>
              <a:ext cx="3972999" cy="4685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12"/>
            <p:cNvSpPr txBox="1"/>
            <p:nvPr/>
          </p:nvSpPr>
          <p:spPr>
            <a:xfrm>
              <a:off x="395536" y="3995231"/>
              <a:ext cx="3972997" cy="1490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/>
            </a:p>
          </p:txBody>
        </p:sp>
      </p:grpSp>
      <p:grpSp>
        <p:nvGrpSpPr>
          <p:cNvPr id="561" name="Google Shape;561;p12"/>
          <p:cNvGrpSpPr/>
          <p:nvPr/>
        </p:nvGrpSpPr>
        <p:grpSpPr>
          <a:xfrm>
            <a:off x="6355507" y="4935203"/>
            <a:ext cx="3811749" cy="1437566"/>
            <a:chOff x="395534" y="3496541"/>
            <a:chExt cx="3972999" cy="1989465"/>
          </a:xfrm>
        </p:grpSpPr>
        <p:sp>
          <p:nvSpPr>
            <p:cNvPr id="562" name="Google Shape;562;p12"/>
            <p:cNvSpPr txBox="1"/>
            <p:nvPr/>
          </p:nvSpPr>
          <p:spPr>
            <a:xfrm>
              <a:off x="395534" y="3496541"/>
              <a:ext cx="3972999" cy="4685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12"/>
            <p:cNvSpPr txBox="1"/>
            <p:nvPr/>
          </p:nvSpPr>
          <p:spPr>
            <a:xfrm>
              <a:off x="395536" y="3995231"/>
              <a:ext cx="3972997" cy="1490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/>
            </a:p>
          </p:txBody>
        </p:sp>
      </p:grpSp>
      <p:grpSp>
        <p:nvGrpSpPr>
          <p:cNvPr id="564" name="Google Shape;564;p12"/>
          <p:cNvGrpSpPr/>
          <p:nvPr/>
        </p:nvGrpSpPr>
        <p:grpSpPr>
          <a:xfrm>
            <a:off x="6355507" y="629800"/>
            <a:ext cx="3811749" cy="1437566"/>
            <a:chOff x="395534" y="3496541"/>
            <a:chExt cx="3972999" cy="1989465"/>
          </a:xfrm>
        </p:grpSpPr>
        <p:sp>
          <p:nvSpPr>
            <p:cNvPr id="565" name="Google Shape;565;p12"/>
            <p:cNvSpPr txBox="1"/>
            <p:nvPr/>
          </p:nvSpPr>
          <p:spPr>
            <a:xfrm>
              <a:off x="395534" y="3496541"/>
              <a:ext cx="3972999" cy="4685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12"/>
            <p:cNvSpPr txBox="1"/>
            <p:nvPr/>
          </p:nvSpPr>
          <p:spPr>
            <a:xfrm>
              <a:off x="395536" y="3995231"/>
              <a:ext cx="3972997" cy="1490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/>
            </a:p>
          </p:txBody>
        </p:sp>
      </p:grpSp>
      <p:pic>
        <p:nvPicPr>
          <p:cNvPr id="567" name="Google Shape;56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897" y="1909752"/>
            <a:ext cx="4237178" cy="48765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13"/>
          <p:cNvSpPr txBox="1">
            <a:spLocks noGrp="1"/>
          </p:cNvSpPr>
          <p:nvPr>
            <p:ph type="body" idx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endParaRPr/>
          </a:p>
        </p:txBody>
      </p:sp>
      <p:sp>
        <p:nvSpPr>
          <p:cNvPr id="573" name="Google Shape;573;p13"/>
          <p:cNvSpPr/>
          <p:nvPr/>
        </p:nvSpPr>
        <p:spPr>
          <a:xfrm>
            <a:off x="10383811" y="5850670"/>
            <a:ext cx="586745" cy="895559"/>
          </a:xfrm>
          <a:custGeom>
            <a:avLst/>
            <a:gdLst/>
            <a:ahLst/>
            <a:cxnLst/>
            <a:rect l="l" t="t" r="r" b="b"/>
            <a:pathLst>
              <a:path w="76" h="116" extrusionOk="0">
                <a:moveTo>
                  <a:pt x="64" y="116"/>
                </a:moveTo>
                <a:lnTo>
                  <a:pt x="76" y="109"/>
                </a:lnTo>
                <a:lnTo>
                  <a:pt x="12" y="0"/>
                </a:lnTo>
                <a:lnTo>
                  <a:pt x="0" y="8"/>
                </a:lnTo>
                <a:lnTo>
                  <a:pt x="64" y="116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13"/>
          <p:cNvSpPr/>
          <p:nvPr/>
        </p:nvSpPr>
        <p:spPr>
          <a:xfrm>
            <a:off x="792204" y="2397348"/>
            <a:ext cx="2261176" cy="3728771"/>
          </a:xfrm>
          <a:prstGeom prst="rect">
            <a:avLst/>
          </a:pr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13"/>
          <p:cNvSpPr/>
          <p:nvPr/>
        </p:nvSpPr>
        <p:spPr>
          <a:xfrm>
            <a:off x="792204" y="2397348"/>
            <a:ext cx="2261176" cy="3728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13"/>
          <p:cNvSpPr/>
          <p:nvPr/>
        </p:nvSpPr>
        <p:spPr>
          <a:xfrm>
            <a:off x="3314284" y="2397348"/>
            <a:ext cx="2261176" cy="3728771"/>
          </a:xfrm>
          <a:prstGeom prst="rect">
            <a:avLst/>
          </a:pr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13"/>
          <p:cNvSpPr/>
          <p:nvPr/>
        </p:nvSpPr>
        <p:spPr>
          <a:xfrm>
            <a:off x="3314284" y="2397348"/>
            <a:ext cx="2261176" cy="3728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13"/>
          <p:cNvSpPr/>
          <p:nvPr/>
        </p:nvSpPr>
        <p:spPr>
          <a:xfrm>
            <a:off x="819159" y="1369142"/>
            <a:ext cx="5288318" cy="102541"/>
          </a:xfrm>
          <a:prstGeom prst="rect">
            <a:avLst/>
          </a:pr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13"/>
          <p:cNvSpPr txBox="1"/>
          <p:nvPr/>
        </p:nvSpPr>
        <p:spPr>
          <a:xfrm>
            <a:off x="923508" y="2544537"/>
            <a:ext cx="1957305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</a:t>
            </a:r>
            <a:endParaRPr/>
          </a:p>
        </p:txBody>
      </p:sp>
      <p:sp>
        <p:nvSpPr>
          <p:cNvPr id="580" name="Google Shape;580;p13"/>
          <p:cNvSpPr txBox="1"/>
          <p:nvPr/>
        </p:nvSpPr>
        <p:spPr>
          <a:xfrm>
            <a:off x="3466219" y="2558919"/>
            <a:ext cx="1957305" cy="2862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</a:t>
            </a:r>
            <a:endParaRPr/>
          </a:p>
        </p:txBody>
      </p:sp>
      <p:pic>
        <p:nvPicPr>
          <p:cNvPr id="581" name="Google Shape;58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20933" y="1324494"/>
            <a:ext cx="3656250" cy="492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14"/>
          <p:cNvSpPr/>
          <p:nvPr/>
        </p:nvSpPr>
        <p:spPr>
          <a:xfrm>
            <a:off x="8615186" y="6041144"/>
            <a:ext cx="2844800" cy="362124"/>
          </a:xfrm>
          <a:prstGeom prst="ellipse">
            <a:avLst/>
          </a:pr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7" name="Google Shape;587;p14"/>
          <p:cNvSpPr txBox="1"/>
          <p:nvPr/>
        </p:nvSpPr>
        <p:spPr>
          <a:xfrm>
            <a:off x="773714" y="1482275"/>
            <a:ext cx="6306355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You can simply impress your audience and add a unique zing and appeal to your Presentations. Get a modern PowerPoint  Presentation that is beautifully designed.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</a:t>
            </a:r>
            <a:endParaRPr/>
          </a:p>
        </p:txBody>
      </p:sp>
      <p:grpSp>
        <p:nvGrpSpPr>
          <p:cNvPr id="588" name="Google Shape;588;p14"/>
          <p:cNvGrpSpPr/>
          <p:nvPr/>
        </p:nvGrpSpPr>
        <p:grpSpPr>
          <a:xfrm>
            <a:off x="2835212" y="4479192"/>
            <a:ext cx="1893253" cy="1502077"/>
            <a:chOff x="4986771" y="4655451"/>
            <a:chExt cx="1996552" cy="1502077"/>
          </a:xfrm>
        </p:grpSpPr>
        <p:sp>
          <p:nvSpPr>
            <p:cNvPr id="589" name="Google Shape;589;p14"/>
            <p:cNvSpPr txBox="1"/>
            <p:nvPr/>
          </p:nvSpPr>
          <p:spPr>
            <a:xfrm>
              <a:off x="4986771" y="4655451"/>
              <a:ext cx="199655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Text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14"/>
            <p:cNvSpPr txBox="1"/>
            <p:nvPr/>
          </p:nvSpPr>
          <p:spPr>
            <a:xfrm>
              <a:off x="4986771" y="4957199"/>
              <a:ext cx="1989293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1" name="Google Shape;591;p14"/>
          <p:cNvGrpSpPr/>
          <p:nvPr/>
        </p:nvGrpSpPr>
        <p:grpSpPr>
          <a:xfrm>
            <a:off x="732421" y="4479192"/>
            <a:ext cx="1893253" cy="1502077"/>
            <a:chOff x="3059832" y="4655451"/>
            <a:chExt cx="1996552" cy="1502077"/>
          </a:xfrm>
        </p:grpSpPr>
        <p:sp>
          <p:nvSpPr>
            <p:cNvPr id="592" name="Google Shape;592;p14"/>
            <p:cNvSpPr txBox="1"/>
            <p:nvPr/>
          </p:nvSpPr>
          <p:spPr>
            <a:xfrm>
              <a:off x="3059832" y="4655451"/>
              <a:ext cx="199655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Text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14"/>
            <p:cNvSpPr txBox="1"/>
            <p:nvPr/>
          </p:nvSpPr>
          <p:spPr>
            <a:xfrm>
              <a:off x="3059832" y="4957199"/>
              <a:ext cx="1989293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 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4" name="Google Shape;594;p14"/>
          <p:cNvGrpSpPr/>
          <p:nvPr/>
        </p:nvGrpSpPr>
        <p:grpSpPr>
          <a:xfrm>
            <a:off x="4938001" y="4479192"/>
            <a:ext cx="1893253" cy="1502077"/>
            <a:chOff x="6913710" y="4655451"/>
            <a:chExt cx="1996552" cy="1502077"/>
          </a:xfrm>
        </p:grpSpPr>
        <p:sp>
          <p:nvSpPr>
            <p:cNvPr id="595" name="Google Shape;595;p14"/>
            <p:cNvSpPr txBox="1"/>
            <p:nvPr/>
          </p:nvSpPr>
          <p:spPr>
            <a:xfrm>
              <a:off x="6913710" y="4655451"/>
              <a:ext cx="199655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Text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14"/>
            <p:cNvSpPr txBox="1"/>
            <p:nvPr/>
          </p:nvSpPr>
          <p:spPr>
            <a:xfrm>
              <a:off x="6913710" y="4957199"/>
              <a:ext cx="1989293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7" name="Google Shape;597;p14"/>
          <p:cNvSpPr txBox="1">
            <a:spLocks noGrp="1"/>
          </p:cNvSpPr>
          <p:nvPr>
            <p:ph type="body" idx="1"/>
          </p:nvPr>
        </p:nvSpPr>
        <p:spPr>
          <a:xfrm>
            <a:off x="397474" y="769375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sp>
        <p:nvSpPr>
          <p:cNvPr id="598" name="Google Shape;598;p14"/>
          <p:cNvSpPr/>
          <p:nvPr/>
        </p:nvSpPr>
        <p:spPr>
          <a:xfrm>
            <a:off x="6270653" y="2237272"/>
            <a:ext cx="731251" cy="1859362"/>
          </a:xfrm>
          <a:custGeom>
            <a:avLst/>
            <a:gdLst/>
            <a:ahLst/>
            <a:cxnLst/>
            <a:rect l="l" t="t" r="r" b="b"/>
            <a:pathLst>
              <a:path w="15" h="24" extrusionOk="0">
                <a:moveTo>
                  <a:pt x="2" y="24"/>
                </a:moveTo>
                <a:lnTo>
                  <a:pt x="0" y="23"/>
                </a:lnTo>
                <a:lnTo>
                  <a:pt x="13" y="0"/>
                </a:lnTo>
                <a:lnTo>
                  <a:pt x="15" y="2"/>
                </a:lnTo>
                <a:lnTo>
                  <a:pt x="2" y="24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14"/>
          <p:cNvSpPr/>
          <p:nvPr/>
        </p:nvSpPr>
        <p:spPr>
          <a:xfrm>
            <a:off x="6273827" y="2240447"/>
            <a:ext cx="779985" cy="1859362"/>
          </a:xfrm>
          <a:custGeom>
            <a:avLst/>
            <a:gdLst/>
            <a:ahLst/>
            <a:cxnLst/>
            <a:rect l="l" t="t" r="r" b="b"/>
            <a:pathLst>
              <a:path w="16" h="24" extrusionOk="0">
                <a:moveTo>
                  <a:pt x="3" y="24"/>
                </a:moveTo>
                <a:lnTo>
                  <a:pt x="0" y="22"/>
                </a:lnTo>
                <a:lnTo>
                  <a:pt x="13" y="0"/>
                </a:lnTo>
                <a:lnTo>
                  <a:pt x="16" y="1"/>
                </a:lnTo>
                <a:lnTo>
                  <a:pt x="3" y="2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14"/>
          <p:cNvSpPr/>
          <p:nvPr/>
        </p:nvSpPr>
        <p:spPr>
          <a:xfrm>
            <a:off x="6273827" y="2240447"/>
            <a:ext cx="779985" cy="1859362"/>
          </a:xfrm>
          <a:custGeom>
            <a:avLst/>
            <a:gdLst/>
            <a:ahLst/>
            <a:cxnLst/>
            <a:rect l="l" t="t" r="r" b="b"/>
            <a:pathLst>
              <a:path w="16" h="24" extrusionOk="0">
                <a:moveTo>
                  <a:pt x="3" y="24"/>
                </a:moveTo>
                <a:lnTo>
                  <a:pt x="0" y="22"/>
                </a:lnTo>
                <a:lnTo>
                  <a:pt x="13" y="0"/>
                </a:lnTo>
                <a:lnTo>
                  <a:pt x="16" y="1"/>
                </a:lnTo>
                <a:lnTo>
                  <a:pt x="3" y="24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14"/>
          <p:cNvSpPr/>
          <p:nvPr/>
        </p:nvSpPr>
        <p:spPr>
          <a:xfrm>
            <a:off x="6278590" y="2242035"/>
            <a:ext cx="779985" cy="1859362"/>
          </a:xfrm>
          <a:custGeom>
            <a:avLst/>
            <a:gdLst/>
            <a:ahLst/>
            <a:cxnLst/>
            <a:rect l="l" t="t" r="r" b="b"/>
            <a:pathLst>
              <a:path w="16" h="24" extrusionOk="0">
                <a:moveTo>
                  <a:pt x="2" y="24"/>
                </a:moveTo>
                <a:lnTo>
                  <a:pt x="0" y="23"/>
                </a:lnTo>
                <a:lnTo>
                  <a:pt x="13" y="0"/>
                </a:lnTo>
                <a:lnTo>
                  <a:pt x="16" y="2"/>
                </a:lnTo>
                <a:lnTo>
                  <a:pt x="2" y="24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14"/>
          <p:cNvSpPr/>
          <p:nvPr/>
        </p:nvSpPr>
        <p:spPr>
          <a:xfrm>
            <a:off x="6297641" y="2238860"/>
            <a:ext cx="731251" cy="1859362"/>
          </a:xfrm>
          <a:custGeom>
            <a:avLst/>
            <a:gdLst/>
            <a:ahLst/>
            <a:cxnLst/>
            <a:rect l="l" t="t" r="r" b="b"/>
            <a:pathLst>
              <a:path w="15" h="24" extrusionOk="0">
                <a:moveTo>
                  <a:pt x="13" y="24"/>
                </a:moveTo>
                <a:lnTo>
                  <a:pt x="15" y="22"/>
                </a:lnTo>
                <a:lnTo>
                  <a:pt x="2" y="0"/>
                </a:lnTo>
                <a:lnTo>
                  <a:pt x="0" y="1"/>
                </a:lnTo>
                <a:lnTo>
                  <a:pt x="13" y="24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14"/>
          <p:cNvSpPr/>
          <p:nvPr/>
        </p:nvSpPr>
        <p:spPr>
          <a:xfrm>
            <a:off x="6292877" y="2240447"/>
            <a:ext cx="779985" cy="1859362"/>
          </a:xfrm>
          <a:custGeom>
            <a:avLst/>
            <a:gdLst/>
            <a:ahLst/>
            <a:cxnLst/>
            <a:rect l="l" t="t" r="r" b="b"/>
            <a:pathLst>
              <a:path w="16" h="24" extrusionOk="0">
                <a:moveTo>
                  <a:pt x="13" y="24"/>
                </a:moveTo>
                <a:lnTo>
                  <a:pt x="16" y="23"/>
                </a:lnTo>
                <a:lnTo>
                  <a:pt x="3" y="0"/>
                </a:lnTo>
                <a:lnTo>
                  <a:pt x="0" y="2"/>
                </a:lnTo>
                <a:lnTo>
                  <a:pt x="13" y="24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14"/>
          <p:cNvSpPr/>
          <p:nvPr/>
        </p:nvSpPr>
        <p:spPr>
          <a:xfrm>
            <a:off x="6288115" y="2243622"/>
            <a:ext cx="779985" cy="1859362"/>
          </a:xfrm>
          <a:custGeom>
            <a:avLst/>
            <a:gdLst/>
            <a:ahLst/>
            <a:cxnLst/>
            <a:rect l="l" t="t" r="r" b="b"/>
            <a:pathLst>
              <a:path w="16" h="24" extrusionOk="0">
                <a:moveTo>
                  <a:pt x="14" y="24"/>
                </a:moveTo>
                <a:lnTo>
                  <a:pt x="16" y="22"/>
                </a:lnTo>
                <a:lnTo>
                  <a:pt x="3" y="0"/>
                </a:lnTo>
                <a:lnTo>
                  <a:pt x="0" y="1"/>
                </a:lnTo>
                <a:lnTo>
                  <a:pt x="14" y="24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5" name="Google Shape;605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79813" y="1233864"/>
            <a:ext cx="2915547" cy="5026805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40000"/>
              </a:srgbClr>
            </a:outerShdw>
          </a:effectLst>
        </p:spPr>
      </p:pic>
      <p:pic>
        <p:nvPicPr>
          <p:cNvPr id="606" name="Google Shape;606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36856" y="3544501"/>
            <a:ext cx="877500" cy="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53515" y="3603770"/>
            <a:ext cx="877500" cy="81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12730" y="3576566"/>
            <a:ext cx="877500" cy="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15"/>
          <p:cNvSpPr/>
          <p:nvPr/>
        </p:nvSpPr>
        <p:spPr>
          <a:xfrm>
            <a:off x="651022" y="2901552"/>
            <a:ext cx="2782842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</a:t>
            </a:r>
            <a:endParaRPr/>
          </a:p>
        </p:txBody>
      </p:sp>
      <p:sp>
        <p:nvSpPr>
          <p:cNvPr id="614" name="Google Shape;614;p15"/>
          <p:cNvSpPr/>
          <p:nvPr/>
        </p:nvSpPr>
        <p:spPr>
          <a:xfrm>
            <a:off x="651022" y="466703"/>
            <a:ext cx="2996401" cy="2308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5D6268"/>
                </a:solidFill>
                <a:latin typeface="Arial"/>
                <a:ea typeface="Arial"/>
                <a:cs typeface="Arial"/>
                <a:sym typeface="Arial"/>
              </a:rPr>
              <a:t>Simple </a:t>
            </a:r>
            <a:r>
              <a:rPr lang="en-US" sz="3600" b="1">
                <a:solidFill>
                  <a:srgbClr val="FFD302"/>
                </a:solidFill>
                <a:latin typeface="Arial"/>
                <a:ea typeface="Arial"/>
                <a:cs typeface="Arial"/>
                <a:sym typeface="Arial"/>
              </a:rPr>
              <a:t>Portfolio</a:t>
            </a:r>
            <a:r>
              <a:rPr lang="en-US" sz="36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600" b="1">
                <a:solidFill>
                  <a:srgbClr val="5D6268"/>
                </a:solidFill>
                <a:latin typeface="Arial"/>
                <a:ea typeface="Arial"/>
                <a:cs typeface="Arial"/>
                <a:sym typeface="Arial"/>
              </a:rPr>
              <a:t>Presentation Designed</a:t>
            </a:r>
            <a:endParaRPr sz="36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15"/>
          <p:cNvSpPr/>
          <p:nvPr/>
        </p:nvSpPr>
        <p:spPr>
          <a:xfrm>
            <a:off x="4941203" y="4330908"/>
            <a:ext cx="3041844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Simple Portfolio Presentation </a:t>
            </a:r>
            <a:endParaRPr/>
          </a:p>
        </p:txBody>
      </p:sp>
      <p:sp>
        <p:nvSpPr>
          <p:cNvPr id="616" name="Google Shape;616;p15"/>
          <p:cNvSpPr/>
          <p:nvPr/>
        </p:nvSpPr>
        <p:spPr>
          <a:xfrm>
            <a:off x="4941203" y="5411028"/>
            <a:ext cx="635260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Easy to change colors, photos and Text. </a:t>
            </a:r>
            <a:endParaRPr/>
          </a:p>
        </p:txBody>
      </p:sp>
      <p:sp>
        <p:nvSpPr>
          <p:cNvPr id="617" name="Google Shape;617;p15"/>
          <p:cNvSpPr/>
          <p:nvPr/>
        </p:nvSpPr>
        <p:spPr>
          <a:xfrm>
            <a:off x="4941202" y="5993863"/>
            <a:ext cx="664443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8" name="Google Shape;618;p15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15494" b="15493"/>
          <a:stretch/>
        </p:blipFill>
        <p:spPr>
          <a:xfrm>
            <a:off x="4092000" y="0"/>
            <a:ext cx="8100000" cy="396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pic>
        <p:nvPicPr>
          <p:cNvPr id="619" name="Google Shape;619;p15"/>
          <p:cNvPicPr preferRelativeResize="0">
            <a:picLocks noGrp="1"/>
          </p:cNvPicPr>
          <p:nvPr>
            <p:ph type="pic" idx="3"/>
          </p:nvPr>
        </p:nvPicPr>
        <p:blipFill rotWithShape="1">
          <a:blip r:embed="rId4">
            <a:alphaModFix/>
          </a:blip>
          <a:srcRect l="11792" r="11791"/>
          <a:stretch/>
        </p:blipFill>
        <p:spPr>
          <a:xfrm>
            <a:off x="0" y="3960000"/>
            <a:ext cx="4092000" cy="289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16"/>
          <p:cNvSpPr txBox="1">
            <a:spLocks noGrp="1"/>
          </p:cNvSpPr>
          <p:nvPr>
            <p:ph type="body" idx="1"/>
          </p:nvPr>
        </p:nvSpPr>
        <p:spPr>
          <a:xfrm>
            <a:off x="727950" y="245651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endParaRPr/>
          </a:p>
        </p:txBody>
      </p:sp>
      <p:grpSp>
        <p:nvGrpSpPr>
          <p:cNvPr id="625" name="Google Shape;625;p16"/>
          <p:cNvGrpSpPr/>
          <p:nvPr/>
        </p:nvGrpSpPr>
        <p:grpSpPr>
          <a:xfrm>
            <a:off x="956550" y="1702976"/>
            <a:ext cx="2484476" cy="2252938"/>
            <a:chOff x="4862519" y="4352047"/>
            <a:chExt cx="2484476" cy="2252938"/>
          </a:xfrm>
        </p:grpSpPr>
        <p:grpSp>
          <p:nvGrpSpPr>
            <p:cNvPr id="626" name="Google Shape;626;p16"/>
            <p:cNvGrpSpPr/>
            <p:nvPr/>
          </p:nvGrpSpPr>
          <p:grpSpPr>
            <a:xfrm>
              <a:off x="4862519" y="5312322"/>
              <a:ext cx="2484476" cy="1292663"/>
              <a:chOff x="6210997" y="1433695"/>
              <a:chExt cx="1457348" cy="919631"/>
            </a:xfrm>
          </p:grpSpPr>
          <p:sp>
            <p:nvSpPr>
              <p:cNvPr id="627" name="Google Shape;627;p16"/>
              <p:cNvSpPr txBox="1"/>
              <p:nvPr/>
            </p:nvSpPr>
            <p:spPr>
              <a:xfrm>
                <a:off x="6210999" y="1433695"/>
                <a:ext cx="1457346" cy="1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Your Text  Here</a:t>
                </a:r>
                <a:endParaRPr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8" name="Google Shape;628;p16"/>
              <p:cNvSpPr txBox="1"/>
              <p:nvPr/>
            </p:nvSpPr>
            <p:spPr>
              <a:xfrm>
                <a:off x="6210997" y="1630759"/>
                <a:ext cx="1457346" cy="7225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You can simply impress your audience and add a unique zing and appeal to your Presentations. Easy to change colors, photos and Text.  </a:t>
                </a:r>
                <a:endParaRPr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629" name="Google Shape;629;p1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716631" y="4352047"/>
              <a:ext cx="776250" cy="765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30" name="Google Shape;630;p16"/>
          <p:cNvGrpSpPr/>
          <p:nvPr/>
        </p:nvGrpSpPr>
        <p:grpSpPr>
          <a:xfrm>
            <a:off x="1001964" y="4161329"/>
            <a:ext cx="2484476" cy="2252938"/>
            <a:chOff x="4862519" y="4352047"/>
            <a:chExt cx="2484476" cy="2252938"/>
          </a:xfrm>
        </p:grpSpPr>
        <p:grpSp>
          <p:nvGrpSpPr>
            <p:cNvPr id="631" name="Google Shape;631;p16"/>
            <p:cNvGrpSpPr/>
            <p:nvPr/>
          </p:nvGrpSpPr>
          <p:grpSpPr>
            <a:xfrm>
              <a:off x="4862519" y="5312322"/>
              <a:ext cx="2484476" cy="1292663"/>
              <a:chOff x="6210997" y="1433695"/>
              <a:chExt cx="1457348" cy="919631"/>
            </a:xfrm>
          </p:grpSpPr>
          <p:sp>
            <p:nvSpPr>
              <p:cNvPr id="632" name="Google Shape;632;p16"/>
              <p:cNvSpPr txBox="1"/>
              <p:nvPr/>
            </p:nvSpPr>
            <p:spPr>
              <a:xfrm>
                <a:off x="6210999" y="1433695"/>
                <a:ext cx="1457346" cy="1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Your Text  Here</a:t>
                </a:r>
                <a:endParaRPr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3" name="Google Shape;633;p16"/>
              <p:cNvSpPr txBox="1"/>
              <p:nvPr/>
            </p:nvSpPr>
            <p:spPr>
              <a:xfrm>
                <a:off x="6210997" y="1630759"/>
                <a:ext cx="1457346" cy="7225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You can simply impress your audience and add a unique zing and appeal to your Presentations. Easy to change colors, photos and Text.  </a:t>
                </a:r>
                <a:endParaRPr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634" name="Google Shape;634;p1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716631" y="4352047"/>
              <a:ext cx="776250" cy="765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35" name="Google Shape;635;p16"/>
          <p:cNvGrpSpPr/>
          <p:nvPr/>
        </p:nvGrpSpPr>
        <p:grpSpPr>
          <a:xfrm>
            <a:off x="9007446" y="1675282"/>
            <a:ext cx="2484476" cy="2252938"/>
            <a:chOff x="4862519" y="4352047"/>
            <a:chExt cx="2484476" cy="2252938"/>
          </a:xfrm>
        </p:grpSpPr>
        <p:grpSp>
          <p:nvGrpSpPr>
            <p:cNvPr id="636" name="Google Shape;636;p16"/>
            <p:cNvGrpSpPr/>
            <p:nvPr/>
          </p:nvGrpSpPr>
          <p:grpSpPr>
            <a:xfrm>
              <a:off x="4862519" y="5312322"/>
              <a:ext cx="2484476" cy="1292663"/>
              <a:chOff x="6210997" y="1433695"/>
              <a:chExt cx="1457348" cy="919631"/>
            </a:xfrm>
          </p:grpSpPr>
          <p:sp>
            <p:nvSpPr>
              <p:cNvPr id="637" name="Google Shape;637;p16"/>
              <p:cNvSpPr txBox="1"/>
              <p:nvPr/>
            </p:nvSpPr>
            <p:spPr>
              <a:xfrm>
                <a:off x="6210999" y="1433695"/>
                <a:ext cx="1457346" cy="1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Your Text  Here</a:t>
                </a:r>
                <a:endParaRPr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38" name="Google Shape;638;p16"/>
              <p:cNvSpPr txBox="1"/>
              <p:nvPr/>
            </p:nvSpPr>
            <p:spPr>
              <a:xfrm>
                <a:off x="6210997" y="1630759"/>
                <a:ext cx="1457346" cy="7225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You can simply impress your audience and add a unique zing and appeal to your Presentations. Easy to change colors, photos and Text.  </a:t>
                </a:r>
                <a:endParaRPr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639" name="Google Shape;639;p1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716631" y="4352047"/>
              <a:ext cx="776250" cy="7650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40" name="Google Shape;640;p16"/>
          <p:cNvGrpSpPr/>
          <p:nvPr/>
        </p:nvGrpSpPr>
        <p:grpSpPr>
          <a:xfrm>
            <a:off x="9168652" y="4161329"/>
            <a:ext cx="2484476" cy="2252938"/>
            <a:chOff x="4862519" y="4352047"/>
            <a:chExt cx="2484476" cy="2252938"/>
          </a:xfrm>
        </p:grpSpPr>
        <p:grpSp>
          <p:nvGrpSpPr>
            <p:cNvPr id="641" name="Google Shape;641;p16"/>
            <p:cNvGrpSpPr/>
            <p:nvPr/>
          </p:nvGrpSpPr>
          <p:grpSpPr>
            <a:xfrm>
              <a:off x="4862519" y="5312322"/>
              <a:ext cx="2484476" cy="1292663"/>
              <a:chOff x="6210997" y="1433695"/>
              <a:chExt cx="1457348" cy="919631"/>
            </a:xfrm>
          </p:grpSpPr>
          <p:sp>
            <p:nvSpPr>
              <p:cNvPr id="642" name="Google Shape;642;p16"/>
              <p:cNvSpPr txBox="1"/>
              <p:nvPr/>
            </p:nvSpPr>
            <p:spPr>
              <a:xfrm>
                <a:off x="6210999" y="1433695"/>
                <a:ext cx="1457346" cy="1970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Your Text  Here</a:t>
                </a:r>
                <a:endParaRPr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43" name="Google Shape;643;p16"/>
              <p:cNvSpPr txBox="1"/>
              <p:nvPr/>
            </p:nvSpPr>
            <p:spPr>
              <a:xfrm>
                <a:off x="6210997" y="1630759"/>
                <a:ext cx="1457346" cy="7225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You can simply impress your audience and add a unique zing and appeal to your Presentations. Easy to change colors, photos and Text.  </a:t>
                </a:r>
                <a:endParaRPr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644" name="Google Shape;644;p1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716631" y="4352047"/>
              <a:ext cx="776250" cy="765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45" name="Google Shape;645;p16"/>
          <p:cNvSpPr/>
          <p:nvPr/>
        </p:nvSpPr>
        <p:spPr>
          <a:xfrm>
            <a:off x="5100638" y="2105025"/>
            <a:ext cx="800100" cy="2378075"/>
          </a:xfrm>
          <a:custGeom>
            <a:avLst/>
            <a:gdLst/>
            <a:ahLst/>
            <a:cxnLst/>
            <a:rect l="l" t="t" r="r" b="b"/>
            <a:pathLst>
              <a:path w="404" h="1200" extrusionOk="0">
                <a:moveTo>
                  <a:pt x="6" y="0"/>
                </a:moveTo>
                <a:cubicBezTo>
                  <a:pt x="137" y="0"/>
                  <a:pt x="268" y="0"/>
                  <a:pt x="398" y="0"/>
                </a:cubicBezTo>
                <a:cubicBezTo>
                  <a:pt x="404" y="6"/>
                  <a:pt x="404" y="14"/>
                  <a:pt x="404" y="22"/>
                </a:cubicBezTo>
                <a:cubicBezTo>
                  <a:pt x="404" y="307"/>
                  <a:pt x="404" y="592"/>
                  <a:pt x="404" y="877"/>
                </a:cubicBezTo>
                <a:cubicBezTo>
                  <a:pt x="404" y="879"/>
                  <a:pt x="403" y="881"/>
                  <a:pt x="402" y="883"/>
                </a:cubicBezTo>
                <a:cubicBezTo>
                  <a:pt x="401" y="888"/>
                  <a:pt x="397" y="890"/>
                  <a:pt x="393" y="891"/>
                </a:cubicBezTo>
                <a:cubicBezTo>
                  <a:pt x="387" y="893"/>
                  <a:pt x="380" y="894"/>
                  <a:pt x="379" y="901"/>
                </a:cubicBezTo>
                <a:cubicBezTo>
                  <a:pt x="378" y="908"/>
                  <a:pt x="386" y="908"/>
                  <a:pt x="390" y="911"/>
                </a:cubicBezTo>
                <a:cubicBezTo>
                  <a:pt x="392" y="912"/>
                  <a:pt x="393" y="915"/>
                  <a:pt x="394" y="917"/>
                </a:cubicBezTo>
                <a:cubicBezTo>
                  <a:pt x="394" y="937"/>
                  <a:pt x="386" y="955"/>
                  <a:pt x="381" y="973"/>
                </a:cubicBezTo>
                <a:cubicBezTo>
                  <a:pt x="372" y="1008"/>
                  <a:pt x="368" y="1045"/>
                  <a:pt x="353" y="1078"/>
                </a:cubicBezTo>
                <a:cubicBezTo>
                  <a:pt x="347" y="1082"/>
                  <a:pt x="350" y="1102"/>
                  <a:pt x="335" y="1088"/>
                </a:cubicBezTo>
                <a:cubicBezTo>
                  <a:pt x="331" y="1077"/>
                  <a:pt x="332" y="1065"/>
                  <a:pt x="334" y="1054"/>
                </a:cubicBezTo>
                <a:cubicBezTo>
                  <a:pt x="339" y="1021"/>
                  <a:pt x="336" y="987"/>
                  <a:pt x="336" y="954"/>
                </a:cubicBezTo>
                <a:cubicBezTo>
                  <a:pt x="336" y="923"/>
                  <a:pt x="340" y="891"/>
                  <a:pt x="334" y="859"/>
                </a:cubicBezTo>
                <a:cubicBezTo>
                  <a:pt x="331" y="819"/>
                  <a:pt x="331" y="779"/>
                  <a:pt x="334" y="740"/>
                </a:cubicBezTo>
                <a:cubicBezTo>
                  <a:pt x="336" y="732"/>
                  <a:pt x="337" y="724"/>
                  <a:pt x="337" y="716"/>
                </a:cubicBezTo>
                <a:cubicBezTo>
                  <a:pt x="337" y="605"/>
                  <a:pt x="337" y="493"/>
                  <a:pt x="337" y="382"/>
                </a:cubicBezTo>
                <a:cubicBezTo>
                  <a:pt x="337" y="375"/>
                  <a:pt x="336" y="369"/>
                  <a:pt x="334" y="362"/>
                </a:cubicBezTo>
                <a:cubicBezTo>
                  <a:pt x="332" y="348"/>
                  <a:pt x="332" y="334"/>
                  <a:pt x="334" y="320"/>
                </a:cubicBezTo>
                <a:cubicBezTo>
                  <a:pt x="334" y="317"/>
                  <a:pt x="336" y="314"/>
                  <a:pt x="336" y="311"/>
                </a:cubicBezTo>
                <a:cubicBezTo>
                  <a:pt x="334" y="280"/>
                  <a:pt x="340" y="251"/>
                  <a:pt x="362" y="227"/>
                </a:cubicBezTo>
                <a:cubicBezTo>
                  <a:pt x="365" y="225"/>
                  <a:pt x="365" y="221"/>
                  <a:pt x="364" y="217"/>
                </a:cubicBezTo>
                <a:cubicBezTo>
                  <a:pt x="361" y="224"/>
                  <a:pt x="363" y="233"/>
                  <a:pt x="354" y="236"/>
                </a:cubicBezTo>
                <a:cubicBezTo>
                  <a:pt x="346" y="238"/>
                  <a:pt x="343" y="230"/>
                  <a:pt x="339" y="225"/>
                </a:cubicBezTo>
                <a:cubicBezTo>
                  <a:pt x="334" y="219"/>
                  <a:pt x="326" y="216"/>
                  <a:pt x="321" y="209"/>
                </a:cubicBezTo>
                <a:cubicBezTo>
                  <a:pt x="292" y="161"/>
                  <a:pt x="251" y="135"/>
                  <a:pt x="192" y="138"/>
                </a:cubicBezTo>
                <a:cubicBezTo>
                  <a:pt x="132" y="141"/>
                  <a:pt x="79" y="194"/>
                  <a:pt x="76" y="255"/>
                </a:cubicBezTo>
                <a:cubicBezTo>
                  <a:pt x="76" y="264"/>
                  <a:pt x="76" y="272"/>
                  <a:pt x="76" y="281"/>
                </a:cubicBezTo>
                <a:cubicBezTo>
                  <a:pt x="76" y="563"/>
                  <a:pt x="76" y="844"/>
                  <a:pt x="76" y="1126"/>
                </a:cubicBezTo>
                <a:cubicBezTo>
                  <a:pt x="76" y="1149"/>
                  <a:pt x="75" y="1171"/>
                  <a:pt x="76" y="1194"/>
                </a:cubicBezTo>
                <a:cubicBezTo>
                  <a:pt x="62" y="1200"/>
                  <a:pt x="48" y="1199"/>
                  <a:pt x="33" y="1196"/>
                </a:cubicBezTo>
                <a:cubicBezTo>
                  <a:pt x="11" y="1191"/>
                  <a:pt x="0" y="1174"/>
                  <a:pt x="4" y="1152"/>
                </a:cubicBezTo>
                <a:cubicBezTo>
                  <a:pt x="5" y="1144"/>
                  <a:pt x="4" y="1136"/>
                  <a:pt x="4" y="1128"/>
                </a:cubicBezTo>
                <a:cubicBezTo>
                  <a:pt x="4" y="760"/>
                  <a:pt x="4" y="391"/>
                  <a:pt x="4" y="23"/>
                </a:cubicBezTo>
                <a:cubicBezTo>
                  <a:pt x="4" y="15"/>
                  <a:pt x="3" y="7"/>
                  <a:pt x="6" y="0"/>
                </a:cubicBezTo>
                <a:close/>
              </a:path>
            </a:pathLst>
          </a:custGeom>
          <a:solidFill>
            <a:srgbClr val="FBBB2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16"/>
          <p:cNvSpPr/>
          <p:nvPr/>
        </p:nvSpPr>
        <p:spPr>
          <a:xfrm>
            <a:off x="6662738" y="2105025"/>
            <a:ext cx="806450" cy="944563"/>
          </a:xfrm>
          <a:custGeom>
            <a:avLst/>
            <a:gdLst/>
            <a:ahLst/>
            <a:cxnLst/>
            <a:rect l="l" t="t" r="r" b="b"/>
            <a:pathLst>
              <a:path w="407" h="477" extrusionOk="0">
                <a:moveTo>
                  <a:pt x="6" y="0"/>
                </a:moveTo>
                <a:cubicBezTo>
                  <a:pt x="138" y="0"/>
                  <a:pt x="270" y="0"/>
                  <a:pt x="402" y="0"/>
                </a:cubicBezTo>
                <a:cubicBezTo>
                  <a:pt x="407" y="26"/>
                  <a:pt x="405" y="53"/>
                  <a:pt x="405" y="79"/>
                </a:cubicBezTo>
                <a:cubicBezTo>
                  <a:pt x="403" y="203"/>
                  <a:pt x="405" y="328"/>
                  <a:pt x="404" y="452"/>
                </a:cubicBezTo>
                <a:cubicBezTo>
                  <a:pt x="404" y="476"/>
                  <a:pt x="403" y="477"/>
                  <a:pt x="379" y="472"/>
                </a:cubicBezTo>
                <a:cubicBezTo>
                  <a:pt x="353" y="467"/>
                  <a:pt x="327" y="464"/>
                  <a:pt x="300" y="461"/>
                </a:cubicBezTo>
                <a:cubicBezTo>
                  <a:pt x="276" y="458"/>
                  <a:pt x="266" y="449"/>
                  <a:pt x="265" y="426"/>
                </a:cubicBezTo>
                <a:cubicBezTo>
                  <a:pt x="263" y="391"/>
                  <a:pt x="244" y="370"/>
                  <a:pt x="216" y="356"/>
                </a:cubicBezTo>
                <a:cubicBezTo>
                  <a:pt x="162" y="326"/>
                  <a:pt x="102" y="312"/>
                  <a:pt x="42" y="302"/>
                </a:cubicBezTo>
                <a:cubicBezTo>
                  <a:pt x="30" y="300"/>
                  <a:pt x="18" y="299"/>
                  <a:pt x="7" y="292"/>
                </a:cubicBezTo>
                <a:cubicBezTo>
                  <a:pt x="1" y="286"/>
                  <a:pt x="0" y="277"/>
                  <a:pt x="0" y="268"/>
                </a:cubicBezTo>
                <a:cubicBezTo>
                  <a:pt x="0" y="186"/>
                  <a:pt x="0" y="104"/>
                  <a:pt x="0" y="22"/>
                </a:cubicBezTo>
                <a:cubicBezTo>
                  <a:pt x="0" y="14"/>
                  <a:pt x="0" y="6"/>
                  <a:pt x="6" y="0"/>
                </a:cubicBezTo>
                <a:close/>
              </a:path>
            </a:pathLst>
          </a:custGeom>
          <a:solidFill>
            <a:srgbClr val="D81C1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16"/>
          <p:cNvSpPr/>
          <p:nvPr/>
        </p:nvSpPr>
        <p:spPr>
          <a:xfrm>
            <a:off x="5889625" y="2105025"/>
            <a:ext cx="790575" cy="1724025"/>
          </a:xfrm>
          <a:custGeom>
            <a:avLst/>
            <a:gdLst/>
            <a:ahLst/>
            <a:cxnLst/>
            <a:rect l="l" t="t" r="r" b="b"/>
            <a:pathLst>
              <a:path w="399" h="870" extrusionOk="0">
                <a:moveTo>
                  <a:pt x="396" y="0"/>
                </a:moveTo>
                <a:cubicBezTo>
                  <a:pt x="397" y="69"/>
                  <a:pt x="397" y="138"/>
                  <a:pt x="398" y="207"/>
                </a:cubicBezTo>
                <a:cubicBezTo>
                  <a:pt x="398" y="235"/>
                  <a:pt x="398" y="263"/>
                  <a:pt x="399" y="291"/>
                </a:cubicBezTo>
                <a:cubicBezTo>
                  <a:pt x="397" y="295"/>
                  <a:pt x="393" y="296"/>
                  <a:pt x="389" y="295"/>
                </a:cubicBezTo>
                <a:cubicBezTo>
                  <a:pt x="369" y="292"/>
                  <a:pt x="350" y="294"/>
                  <a:pt x="331" y="293"/>
                </a:cubicBezTo>
                <a:cubicBezTo>
                  <a:pt x="307" y="291"/>
                  <a:pt x="297" y="281"/>
                  <a:pt x="290" y="259"/>
                </a:cubicBezTo>
                <a:cubicBezTo>
                  <a:pt x="278" y="217"/>
                  <a:pt x="262" y="176"/>
                  <a:pt x="245" y="135"/>
                </a:cubicBezTo>
                <a:cubicBezTo>
                  <a:pt x="235" y="110"/>
                  <a:pt x="212" y="106"/>
                  <a:pt x="191" y="123"/>
                </a:cubicBezTo>
                <a:cubicBezTo>
                  <a:pt x="179" y="133"/>
                  <a:pt x="172" y="148"/>
                  <a:pt x="155" y="150"/>
                </a:cubicBezTo>
                <a:cubicBezTo>
                  <a:pt x="143" y="148"/>
                  <a:pt x="134" y="154"/>
                  <a:pt x="126" y="161"/>
                </a:cubicBezTo>
                <a:cubicBezTo>
                  <a:pt x="88" y="189"/>
                  <a:pt x="71" y="228"/>
                  <a:pt x="71" y="273"/>
                </a:cubicBezTo>
                <a:cubicBezTo>
                  <a:pt x="70" y="358"/>
                  <a:pt x="68" y="444"/>
                  <a:pt x="72" y="530"/>
                </a:cubicBezTo>
                <a:cubicBezTo>
                  <a:pt x="73" y="544"/>
                  <a:pt x="69" y="557"/>
                  <a:pt x="70" y="572"/>
                </a:cubicBezTo>
                <a:cubicBezTo>
                  <a:pt x="70" y="580"/>
                  <a:pt x="71" y="587"/>
                  <a:pt x="75" y="595"/>
                </a:cubicBezTo>
                <a:cubicBezTo>
                  <a:pt x="78" y="602"/>
                  <a:pt x="76" y="610"/>
                  <a:pt x="74" y="618"/>
                </a:cubicBezTo>
                <a:cubicBezTo>
                  <a:pt x="55" y="695"/>
                  <a:pt x="36" y="772"/>
                  <a:pt x="17" y="849"/>
                </a:cubicBezTo>
                <a:cubicBezTo>
                  <a:pt x="15" y="855"/>
                  <a:pt x="14" y="862"/>
                  <a:pt x="9" y="867"/>
                </a:cubicBezTo>
                <a:cubicBezTo>
                  <a:pt x="5" y="870"/>
                  <a:pt x="3" y="867"/>
                  <a:pt x="2" y="863"/>
                </a:cubicBezTo>
                <a:cubicBezTo>
                  <a:pt x="2" y="583"/>
                  <a:pt x="2" y="303"/>
                  <a:pt x="2" y="23"/>
                </a:cubicBezTo>
                <a:cubicBezTo>
                  <a:pt x="2" y="16"/>
                  <a:pt x="0" y="7"/>
                  <a:pt x="4" y="0"/>
                </a:cubicBezTo>
                <a:cubicBezTo>
                  <a:pt x="135" y="0"/>
                  <a:pt x="266" y="0"/>
                  <a:pt x="396" y="0"/>
                </a:cubicBezTo>
                <a:close/>
              </a:path>
            </a:pathLst>
          </a:custGeom>
          <a:solidFill>
            <a:srgbClr val="2D70B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8" name="Google Shape;648;p16"/>
          <p:cNvSpPr/>
          <p:nvPr/>
        </p:nvSpPr>
        <p:spPr>
          <a:xfrm>
            <a:off x="6657975" y="6359525"/>
            <a:ext cx="801687" cy="500063"/>
          </a:xfrm>
          <a:custGeom>
            <a:avLst/>
            <a:gdLst/>
            <a:ahLst/>
            <a:cxnLst/>
            <a:rect l="l" t="t" r="r" b="b"/>
            <a:pathLst>
              <a:path w="404" h="252" extrusionOk="0">
                <a:moveTo>
                  <a:pt x="10" y="100"/>
                </a:moveTo>
                <a:cubicBezTo>
                  <a:pt x="37" y="106"/>
                  <a:pt x="64" y="107"/>
                  <a:pt x="90" y="95"/>
                </a:cubicBezTo>
                <a:cubicBezTo>
                  <a:pt x="98" y="91"/>
                  <a:pt x="105" y="93"/>
                  <a:pt x="113" y="96"/>
                </a:cubicBezTo>
                <a:cubicBezTo>
                  <a:pt x="140" y="108"/>
                  <a:pt x="167" y="108"/>
                  <a:pt x="194" y="94"/>
                </a:cubicBezTo>
                <a:cubicBezTo>
                  <a:pt x="204" y="89"/>
                  <a:pt x="214" y="90"/>
                  <a:pt x="225" y="94"/>
                </a:cubicBezTo>
                <a:cubicBezTo>
                  <a:pt x="279" y="117"/>
                  <a:pt x="328" y="104"/>
                  <a:pt x="365" y="57"/>
                </a:cubicBezTo>
                <a:cubicBezTo>
                  <a:pt x="379" y="39"/>
                  <a:pt x="390" y="19"/>
                  <a:pt x="404" y="0"/>
                </a:cubicBezTo>
                <a:cubicBezTo>
                  <a:pt x="404" y="84"/>
                  <a:pt x="404" y="168"/>
                  <a:pt x="404" y="252"/>
                </a:cubicBezTo>
                <a:cubicBezTo>
                  <a:pt x="272" y="252"/>
                  <a:pt x="140" y="252"/>
                  <a:pt x="8" y="252"/>
                </a:cubicBezTo>
                <a:cubicBezTo>
                  <a:pt x="2" y="245"/>
                  <a:pt x="2" y="237"/>
                  <a:pt x="2" y="228"/>
                </a:cubicBezTo>
                <a:cubicBezTo>
                  <a:pt x="2" y="194"/>
                  <a:pt x="1" y="159"/>
                  <a:pt x="2" y="125"/>
                </a:cubicBezTo>
                <a:cubicBezTo>
                  <a:pt x="2" y="116"/>
                  <a:pt x="0" y="106"/>
                  <a:pt x="10" y="100"/>
                </a:cubicBezTo>
                <a:close/>
              </a:path>
            </a:pathLst>
          </a:custGeom>
          <a:solidFill>
            <a:srgbClr val="D81C1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p16"/>
          <p:cNvSpPr/>
          <p:nvPr/>
        </p:nvSpPr>
        <p:spPr>
          <a:xfrm>
            <a:off x="5111750" y="6530975"/>
            <a:ext cx="800100" cy="328613"/>
          </a:xfrm>
          <a:custGeom>
            <a:avLst/>
            <a:gdLst/>
            <a:ahLst/>
            <a:cxnLst/>
            <a:rect l="l" t="t" r="r" b="b"/>
            <a:pathLst>
              <a:path w="403" h="166" extrusionOk="0">
                <a:moveTo>
                  <a:pt x="0" y="166"/>
                </a:moveTo>
                <a:cubicBezTo>
                  <a:pt x="0" y="114"/>
                  <a:pt x="0" y="61"/>
                  <a:pt x="0" y="6"/>
                </a:cubicBezTo>
                <a:cubicBezTo>
                  <a:pt x="38" y="25"/>
                  <a:pt x="74" y="22"/>
                  <a:pt x="109" y="5"/>
                </a:cubicBezTo>
                <a:cubicBezTo>
                  <a:pt x="118" y="1"/>
                  <a:pt x="126" y="3"/>
                  <a:pt x="134" y="7"/>
                </a:cubicBezTo>
                <a:cubicBezTo>
                  <a:pt x="174" y="28"/>
                  <a:pt x="214" y="29"/>
                  <a:pt x="254" y="7"/>
                </a:cubicBezTo>
                <a:cubicBezTo>
                  <a:pt x="266" y="0"/>
                  <a:pt x="277" y="1"/>
                  <a:pt x="289" y="9"/>
                </a:cubicBezTo>
                <a:cubicBezTo>
                  <a:pt x="309" y="21"/>
                  <a:pt x="331" y="23"/>
                  <a:pt x="352" y="11"/>
                </a:cubicBezTo>
                <a:cubicBezTo>
                  <a:pt x="368" y="1"/>
                  <a:pt x="382" y="9"/>
                  <a:pt x="396" y="17"/>
                </a:cubicBezTo>
                <a:cubicBezTo>
                  <a:pt x="401" y="23"/>
                  <a:pt x="402" y="30"/>
                  <a:pt x="402" y="38"/>
                </a:cubicBezTo>
                <a:cubicBezTo>
                  <a:pt x="403" y="74"/>
                  <a:pt x="403" y="110"/>
                  <a:pt x="402" y="146"/>
                </a:cubicBezTo>
                <a:cubicBezTo>
                  <a:pt x="402" y="153"/>
                  <a:pt x="402" y="160"/>
                  <a:pt x="396" y="166"/>
                </a:cubicBezTo>
                <a:cubicBezTo>
                  <a:pt x="264" y="166"/>
                  <a:pt x="132" y="166"/>
                  <a:pt x="0" y="166"/>
                </a:cubicBezTo>
                <a:close/>
              </a:path>
            </a:pathLst>
          </a:custGeom>
          <a:solidFill>
            <a:srgbClr val="FBBA2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16"/>
          <p:cNvSpPr/>
          <p:nvPr/>
        </p:nvSpPr>
        <p:spPr>
          <a:xfrm>
            <a:off x="5897563" y="6503988"/>
            <a:ext cx="781050" cy="355600"/>
          </a:xfrm>
          <a:custGeom>
            <a:avLst/>
            <a:gdLst/>
            <a:ahLst/>
            <a:cxnLst/>
            <a:rect l="l" t="t" r="r" b="b"/>
            <a:pathLst>
              <a:path w="394" h="179" extrusionOk="0">
                <a:moveTo>
                  <a:pt x="0" y="179"/>
                </a:moveTo>
                <a:cubicBezTo>
                  <a:pt x="0" y="130"/>
                  <a:pt x="0" y="80"/>
                  <a:pt x="0" y="30"/>
                </a:cubicBezTo>
                <a:cubicBezTo>
                  <a:pt x="18" y="33"/>
                  <a:pt x="35" y="32"/>
                  <a:pt x="52" y="22"/>
                </a:cubicBezTo>
                <a:cubicBezTo>
                  <a:pt x="64" y="14"/>
                  <a:pt x="77" y="18"/>
                  <a:pt x="88" y="27"/>
                </a:cubicBezTo>
                <a:cubicBezTo>
                  <a:pt x="95" y="65"/>
                  <a:pt x="166" y="105"/>
                  <a:pt x="218" y="92"/>
                </a:cubicBezTo>
                <a:cubicBezTo>
                  <a:pt x="250" y="84"/>
                  <a:pt x="278" y="69"/>
                  <a:pt x="300" y="43"/>
                </a:cubicBezTo>
                <a:cubicBezTo>
                  <a:pt x="304" y="37"/>
                  <a:pt x="308" y="31"/>
                  <a:pt x="308" y="23"/>
                </a:cubicBezTo>
                <a:cubicBezTo>
                  <a:pt x="315" y="18"/>
                  <a:pt x="322" y="14"/>
                  <a:pt x="329" y="9"/>
                </a:cubicBezTo>
                <a:cubicBezTo>
                  <a:pt x="342" y="0"/>
                  <a:pt x="353" y="0"/>
                  <a:pt x="366" y="9"/>
                </a:cubicBezTo>
                <a:cubicBezTo>
                  <a:pt x="375" y="16"/>
                  <a:pt x="385" y="21"/>
                  <a:pt x="394" y="27"/>
                </a:cubicBezTo>
                <a:cubicBezTo>
                  <a:pt x="393" y="78"/>
                  <a:pt x="393" y="128"/>
                  <a:pt x="392" y="179"/>
                </a:cubicBezTo>
                <a:cubicBezTo>
                  <a:pt x="262" y="179"/>
                  <a:pt x="131" y="179"/>
                  <a:pt x="0" y="179"/>
                </a:cubicBezTo>
                <a:close/>
              </a:path>
            </a:pathLst>
          </a:custGeom>
          <a:solidFill>
            <a:srgbClr val="2D70B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16"/>
          <p:cNvSpPr/>
          <p:nvPr/>
        </p:nvSpPr>
        <p:spPr>
          <a:xfrm>
            <a:off x="5889625" y="2105025"/>
            <a:ext cx="9525" cy="1754188"/>
          </a:xfrm>
          <a:custGeom>
            <a:avLst/>
            <a:gdLst/>
            <a:ahLst/>
            <a:cxnLst/>
            <a:rect l="l" t="t" r="r" b="b"/>
            <a:pathLst>
              <a:path w="5" h="885" extrusionOk="0">
                <a:moveTo>
                  <a:pt x="4" y="870"/>
                </a:moveTo>
                <a:cubicBezTo>
                  <a:pt x="3" y="875"/>
                  <a:pt x="5" y="880"/>
                  <a:pt x="1" y="885"/>
                </a:cubicBezTo>
                <a:cubicBezTo>
                  <a:pt x="0" y="590"/>
                  <a:pt x="0" y="295"/>
                  <a:pt x="0" y="0"/>
                </a:cubicBezTo>
                <a:cubicBezTo>
                  <a:pt x="2" y="0"/>
                  <a:pt x="3" y="0"/>
                  <a:pt x="4" y="0"/>
                </a:cubicBezTo>
                <a:cubicBezTo>
                  <a:pt x="4" y="93"/>
                  <a:pt x="3" y="186"/>
                  <a:pt x="3" y="279"/>
                </a:cubicBezTo>
                <a:cubicBezTo>
                  <a:pt x="3" y="469"/>
                  <a:pt x="3" y="658"/>
                  <a:pt x="3" y="848"/>
                </a:cubicBezTo>
                <a:cubicBezTo>
                  <a:pt x="3" y="855"/>
                  <a:pt x="4" y="863"/>
                  <a:pt x="4" y="870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16"/>
          <p:cNvSpPr/>
          <p:nvPr/>
        </p:nvSpPr>
        <p:spPr>
          <a:xfrm>
            <a:off x="6208713" y="2719388"/>
            <a:ext cx="2105025" cy="1012825"/>
          </a:xfrm>
          <a:custGeom>
            <a:avLst/>
            <a:gdLst/>
            <a:ahLst/>
            <a:cxnLst/>
            <a:rect l="l" t="t" r="r" b="b"/>
            <a:pathLst>
              <a:path w="1062" h="511" extrusionOk="0">
                <a:moveTo>
                  <a:pt x="59" y="0"/>
                </a:moveTo>
                <a:cubicBezTo>
                  <a:pt x="134" y="0"/>
                  <a:pt x="208" y="0"/>
                  <a:pt x="282" y="13"/>
                </a:cubicBezTo>
                <a:cubicBezTo>
                  <a:pt x="332" y="22"/>
                  <a:pt x="382" y="36"/>
                  <a:pt x="428" y="58"/>
                </a:cubicBezTo>
                <a:cubicBezTo>
                  <a:pt x="437" y="62"/>
                  <a:pt x="446" y="67"/>
                  <a:pt x="453" y="73"/>
                </a:cubicBezTo>
                <a:cubicBezTo>
                  <a:pt x="474" y="90"/>
                  <a:pt x="478" y="106"/>
                  <a:pt x="466" y="130"/>
                </a:cubicBezTo>
                <a:cubicBezTo>
                  <a:pt x="460" y="142"/>
                  <a:pt x="453" y="154"/>
                  <a:pt x="445" y="168"/>
                </a:cubicBezTo>
                <a:cubicBezTo>
                  <a:pt x="484" y="167"/>
                  <a:pt x="521" y="168"/>
                  <a:pt x="558" y="174"/>
                </a:cubicBezTo>
                <a:cubicBezTo>
                  <a:pt x="624" y="184"/>
                  <a:pt x="687" y="202"/>
                  <a:pt x="746" y="233"/>
                </a:cubicBezTo>
                <a:cubicBezTo>
                  <a:pt x="765" y="243"/>
                  <a:pt x="768" y="251"/>
                  <a:pt x="760" y="271"/>
                </a:cubicBezTo>
                <a:cubicBezTo>
                  <a:pt x="754" y="285"/>
                  <a:pt x="746" y="298"/>
                  <a:pt x="732" y="313"/>
                </a:cubicBezTo>
                <a:cubicBezTo>
                  <a:pt x="746" y="311"/>
                  <a:pt x="754" y="311"/>
                  <a:pt x="763" y="310"/>
                </a:cubicBezTo>
                <a:cubicBezTo>
                  <a:pt x="833" y="311"/>
                  <a:pt x="902" y="319"/>
                  <a:pt x="969" y="342"/>
                </a:cubicBezTo>
                <a:cubicBezTo>
                  <a:pt x="994" y="350"/>
                  <a:pt x="1018" y="361"/>
                  <a:pt x="1042" y="372"/>
                </a:cubicBezTo>
                <a:cubicBezTo>
                  <a:pt x="1059" y="379"/>
                  <a:pt x="1062" y="391"/>
                  <a:pt x="1056" y="407"/>
                </a:cubicBezTo>
                <a:cubicBezTo>
                  <a:pt x="1052" y="419"/>
                  <a:pt x="1046" y="431"/>
                  <a:pt x="1038" y="440"/>
                </a:cubicBezTo>
                <a:cubicBezTo>
                  <a:pt x="1020" y="460"/>
                  <a:pt x="1004" y="483"/>
                  <a:pt x="991" y="507"/>
                </a:cubicBezTo>
                <a:cubicBezTo>
                  <a:pt x="982" y="511"/>
                  <a:pt x="974" y="507"/>
                  <a:pt x="966" y="504"/>
                </a:cubicBezTo>
                <a:cubicBezTo>
                  <a:pt x="876" y="470"/>
                  <a:pt x="783" y="450"/>
                  <a:pt x="687" y="443"/>
                </a:cubicBezTo>
                <a:cubicBezTo>
                  <a:pt x="670" y="442"/>
                  <a:pt x="667" y="437"/>
                  <a:pt x="670" y="420"/>
                </a:cubicBezTo>
                <a:cubicBezTo>
                  <a:pt x="672" y="409"/>
                  <a:pt x="676" y="398"/>
                  <a:pt x="680" y="387"/>
                </a:cubicBezTo>
                <a:cubicBezTo>
                  <a:pt x="685" y="376"/>
                  <a:pt x="682" y="368"/>
                  <a:pt x="670" y="364"/>
                </a:cubicBezTo>
                <a:cubicBezTo>
                  <a:pt x="588" y="337"/>
                  <a:pt x="506" y="313"/>
                  <a:pt x="421" y="303"/>
                </a:cubicBezTo>
                <a:cubicBezTo>
                  <a:pt x="409" y="302"/>
                  <a:pt x="398" y="302"/>
                  <a:pt x="388" y="296"/>
                </a:cubicBezTo>
                <a:cubicBezTo>
                  <a:pt x="384" y="293"/>
                  <a:pt x="383" y="289"/>
                  <a:pt x="383" y="284"/>
                </a:cubicBezTo>
                <a:cubicBezTo>
                  <a:pt x="383" y="281"/>
                  <a:pt x="383" y="278"/>
                  <a:pt x="384" y="275"/>
                </a:cubicBezTo>
                <a:cubicBezTo>
                  <a:pt x="386" y="269"/>
                  <a:pt x="390" y="263"/>
                  <a:pt x="390" y="256"/>
                </a:cubicBezTo>
                <a:cubicBezTo>
                  <a:pt x="392" y="245"/>
                  <a:pt x="395" y="234"/>
                  <a:pt x="403" y="225"/>
                </a:cubicBezTo>
                <a:cubicBezTo>
                  <a:pt x="413" y="214"/>
                  <a:pt x="404" y="212"/>
                  <a:pt x="396" y="210"/>
                </a:cubicBezTo>
                <a:cubicBezTo>
                  <a:pt x="379" y="203"/>
                  <a:pt x="362" y="197"/>
                  <a:pt x="346" y="188"/>
                </a:cubicBezTo>
                <a:cubicBezTo>
                  <a:pt x="281" y="164"/>
                  <a:pt x="213" y="150"/>
                  <a:pt x="144" y="143"/>
                </a:cubicBezTo>
                <a:cubicBezTo>
                  <a:pt x="99" y="138"/>
                  <a:pt x="54" y="138"/>
                  <a:pt x="9" y="133"/>
                </a:cubicBezTo>
                <a:cubicBezTo>
                  <a:pt x="0" y="128"/>
                  <a:pt x="1" y="120"/>
                  <a:pt x="2" y="112"/>
                </a:cubicBezTo>
                <a:cubicBezTo>
                  <a:pt x="6" y="87"/>
                  <a:pt x="10" y="62"/>
                  <a:pt x="18" y="38"/>
                </a:cubicBezTo>
                <a:cubicBezTo>
                  <a:pt x="25" y="19"/>
                  <a:pt x="36" y="2"/>
                  <a:pt x="59" y="0"/>
                </a:cubicBezTo>
                <a:close/>
              </a:path>
            </a:pathLst>
          </a:custGeom>
          <a:solidFill>
            <a:srgbClr val="F9B01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16"/>
          <p:cNvSpPr/>
          <p:nvPr/>
        </p:nvSpPr>
        <p:spPr>
          <a:xfrm>
            <a:off x="6081713" y="3230563"/>
            <a:ext cx="2027237" cy="1028700"/>
          </a:xfrm>
          <a:custGeom>
            <a:avLst/>
            <a:gdLst/>
            <a:ahLst/>
            <a:cxnLst/>
            <a:rect l="l" t="t" r="r" b="b"/>
            <a:pathLst>
              <a:path w="1023" h="519" extrusionOk="0">
                <a:moveTo>
                  <a:pt x="1023" y="392"/>
                </a:moveTo>
                <a:cubicBezTo>
                  <a:pt x="1019" y="427"/>
                  <a:pt x="1015" y="461"/>
                  <a:pt x="1010" y="495"/>
                </a:cubicBezTo>
                <a:cubicBezTo>
                  <a:pt x="1008" y="510"/>
                  <a:pt x="999" y="519"/>
                  <a:pt x="985" y="511"/>
                </a:cubicBezTo>
                <a:cubicBezTo>
                  <a:pt x="928" y="478"/>
                  <a:pt x="863" y="479"/>
                  <a:pt x="800" y="470"/>
                </a:cubicBezTo>
                <a:cubicBezTo>
                  <a:pt x="726" y="460"/>
                  <a:pt x="651" y="452"/>
                  <a:pt x="576" y="443"/>
                </a:cubicBezTo>
                <a:cubicBezTo>
                  <a:pt x="572" y="441"/>
                  <a:pt x="567" y="442"/>
                  <a:pt x="563" y="442"/>
                </a:cubicBezTo>
                <a:cubicBezTo>
                  <a:pt x="542" y="444"/>
                  <a:pt x="536" y="435"/>
                  <a:pt x="543" y="415"/>
                </a:cubicBezTo>
                <a:cubicBezTo>
                  <a:pt x="564" y="401"/>
                  <a:pt x="589" y="398"/>
                  <a:pt x="613" y="395"/>
                </a:cubicBezTo>
                <a:cubicBezTo>
                  <a:pt x="636" y="391"/>
                  <a:pt x="658" y="386"/>
                  <a:pt x="683" y="375"/>
                </a:cubicBezTo>
                <a:cubicBezTo>
                  <a:pt x="647" y="354"/>
                  <a:pt x="610" y="345"/>
                  <a:pt x="571" y="343"/>
                </a:cubicBezTo>
                <a:cubicBezTo>
                  <a:pt x="506" y="330"/>
                  <a:pt x="440" y="323"/>
                  <a:pt x="374" y="313"/>
                </a:cubicBezTo>
                <a:cubicBezTo>
                  <a:pt x="336" y="308"/>
                  <a:pt x="298" y="303"/>
                  <a:pt x="260" y="296"/>
                </a:cubicBezTo>
                <a:cubicBezTo>
                  <a:pt x="237" y="292"/>
                  <a:pt x="233" y="283"/>
                  <a:pt x="242" y="264"/>
                </a:cubicBezTo>
                <a:cubicBezTo>
                  <a:pt x="272" y="252"/>
                  <a:pt x="304" y="249"/>
                  <a:pt x="335" y="243"/>
                </a:cubicBezTo>
                <a:cubicBezTo>
                  <a:pt x="351" y="240"/>
                  <a:pt x="367" y="236"/>
                  <a:pt x="381" y="229"/>
                </a:cubicBezTo>
                <a:cubicBezTo>
                  <a:pt x="387" y="226"/>
                  <a:pt x="395" y="223"/>
                  <a:pt x="395" y="216"/>
                </a:cubicBezTo>
                <a:cubicBezTo>
                  <a:pt x="395" y="208"/>
                  <a:pt x="386" y="207"/>
                  <a:pt x="380" y="205"/>
                </a:cubicBezTo>
                <a:cubicBezTo>
                  <a:pt x="349" y="194"/>
                  <a:pt x="317" y="183"/>
                  <a:pt x="283" y="183"/>
                </a:cubicBezTo>
                <a:cubicBezTo>
                  <a:pt x="281" y="183"/>
                  <a:pt x="278" y="183"/>
                  <a:pt x="275" y="182"/>
                </a:cubicBezTo>
                <a:cubicBezTo>
                  <a:pt x="194" y="165"/>
                  <a:pt x="113" y="161"/>
                  <a:pt x="30" y="171"/>
                </a:cubicBezTo>
                <a:cubicBezTo>
                  <a:pt x="23" y="171"/>
                  <a:pt x="16" y="173"/>
                  <a:pt x="9" y="171"/>
                </a:cubicBezTo>
                <a:cubicBezTo>
                  <a:pt x="0" y="168"/>
                  <a:pt x="0" y="161"/>
                  <a:pt x="1" y="153"/>
                </a:cubicBezTo>
                <a:cubicBezTo>
                  <a:pt x="10" y="109"/>
                  <a:pt x="21" y="64"/>
                  <a:pt x="30" y="20"/>
                </a:cubicBezTo>
                <a:cubicBezTo>
                  <a:pt x="31" y="14"/>
                  <a:pt x="34" y="9"/>
                  <a:pt x="39" y="5"/>
                </a:cubicBezTo>
                <a:cubicBezTo>
                  <a:pt x="51" y="0"/>
                  <a:pt x="62" y="2"/>
                  <a:pt x="74" y="3"/>
                </a:cubicBezTo>
                <a:cubicBezTo>
                  <a:pt x="112" y="7"/>
                  <a:pt x="151" y="8"/>
                  <a:pt x="189" y="14"/>
                </a:cubicBezTo>
                <a:cubicBezTo>
                  <a:pt x="257" y="24"/>
                  <a:pt x="325" y="39"/>
                  <a:pt x="389" y="66"/>
                </a:cubicBezTo>
                <a:cubicBezTo>
                  <a:pt x="391" y="67"/>
                  <a:pt x="388" y="66"/>
                  <a:pt x="390" y="67"/>
                </a:cubicBezTo>
                <a:cubicBezTo>
                  <a:pt x="433" y="90"/>
                  <a:pt x="442" y="81"/>
                  <a:pt x="433" y="142"/>
                </a:cubicBezTo>
                <a:cubicBezTo>
                  <a:pt x="430" y="163"/>
                  <a:pt x="434" y="167"/>
                  <a:pt x="459" y="171"/>
                </a:cubicBezTo>
                <a:cubicBezTo>
                  <a:pt x="525" y="181"/>
                  <a:pt x="589" y="197"/>
                  <a:pt x="652" y="219"/>
                </a:cubicBezTo>
                <a:cubicBezTo>
                  <a:pt x="671" y="225"/>
                  <a:pt x="689" y="232"/>
                  <a:pt x="708" y="240"/>
                </a:cubicBezTo>
                <a:cubicBezTo>
                  <a:pt x="723" y="246"/>
                  <a:pt x="729" y="256"/>
                  <a:pt x="726" y="273"/>
                </a:cubicBezTo>
                <a:cubicBezTo>
                  <a:pt x="724" y="285"/>
                  <a:pt x="718" y="300"/>
                  <a:pt x="725" y="310"/>
                </a:cubicBezTo>
                <a:cubicBezTo>
                  <a:pt x="732" y="320"/>
                  <a:pt x="748" y="312"/>
                  <a:pt x="759" y="316"/>
                </a:cubicBezTo>
                <a:cubicBezTo>
                  <a:pt x="767" y="318"/>
                  <a:pt x="775" y="318"/>
                  <a:pt x="783" y="320"/>
                </a:cubicBezTo>
                <a:cubicBezTo>
                  <a:pt x="839" y="329"/>
                  <a:pt x="895" y="342"/>
                  <a:pt x="950" y="360"/>
                </a:cubicBezTo>
                <a:cubicBezTo>
                  <a:pt x="965" y="367"/>
                  <a:pt x="982" y="372"/>
                  <a:pt x="998" y="377"/>
                </a:cubicBezTo>
                <a:cubicBezTo>
                  <a:pt x="1007" y="380"/>
                  <a:pt x="1017" y="383"/>
                  <a:pt x="1023" y="392"/>
                </a:cubicBezTo>
                <a:close/>
              </a:path>
            </a:pathLst>
          </a:custGeom>
          <a:solidFill>
            <a:srgbClr val="D4141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Google Shape;654;p16"/>
          <p:cNvSpPr/>
          <p:nvPr/>
        </p:nvSpPr>
        <p:spPr>
          <a:xfrm>
            <a:off x="6488113" y="4787900"/>
            <a:ext cx="1593850" cy="1589088"/>
          </a:xfrm>
          <a:custGeom>
            <a:avLst/>
            <a:gdLst/>
            <a:ahLst/>
            <a:cxnLst/>
            <a:rect l="l" t="t" r="r" b="b"/>
            <a:pathLst>
              <a:path w="804" h="802" extrusionOk="0">
                <a:moveTo>
                  <a:pt x="659" y="92"/>
                </a:moveTo>
                <a:cubicBezTo>
                  <a:pt x="679" y="98"/>
                  <a:pt x="697" y="89"/>
                  <a:pt x="716" y="89"/>
                </a:cubicBezTo>
                <a:cubicBezTo>
                  <a:pt x="724" y="90"/>
                  <a:pt x="731" y="89"/>
                  <a:pt x="741" y="89"/>
                </a:cubicBezTo>
                <a:cubicBezTo>
                  <a:pt x="725" y="107"/>
                  <a:pt x="727" y="127"/>
                  <a:pt x="729" y="147"/>
                </a:cubicBezTo>
                <a:cubicBezTo>
                  <a:pt x="735" y="216"/>
                  <a:pt x="711" y="275"/>
                  <a:pt x="671" y="329"/>
                </a:cubicBezTo>
                <a:cubicBezTo>
                  <a:pt x="663" y="341"/>
                  <a:pt x="664" y="346"/>
                  <a:pt x="675" y="354"/>
                </a:cubicBezTo>
                <a:cubicBezTo>
                  <a:pt x="740" y="404"/>
                  <a:pt x="771" y="477"/>
                  <a:pt x="797" y="551"/>
                </a:cubicBezTo>
                <a:cubicBezTo>
                  <a:pt x="804" y="573"/>
                  <a:pt x="795" y="584"/>
                  <a:pt x="775" y="578"/>
                </a:cubicBezTo>
                <a:cubicBezTo>
                  <a:pt x="706" y="557"/>
                  <a:pt x="634" y="566"/>
                  <a:pt x="563" y="558"/>
                </a:cubicBezTo>
                <a:cubicBezTo>
                  <a:pt x="544" y="555"/>
                  <a:pt x="524" y="551"/>
                  <a:pt x="506" y="544"/>
                </a:cubicBezTo>
                <a:cubicBezTo>
                  <a:pt x="496" y="539"/>
                  <a:pt x="491" y="539"/>
                  <a:pt x="487" y="551"/>
                </a:cubicBezTo>
                <a:cubicBezTo>
                  <a:pt x="460" y="627"/>
                  <a:pt x="419" y="694"/>
                  <a:pt x="367" y="754"/>
                </a:cubicBezTo>
                <a:cubicBezTo>
                  <a:pt x="355" y="768"/>
                  <a:pt x="351" y="784"/>
                  <a:pt x="349" y="802"/>
                </a:cubicBezTo>
                <a:cubicBezTo>
                  <a:pt x="340" y="799"/>
                  <a:pt x="340" y="797"/>
                  <a:pt x="347" y="782"/>
                </a:cubicBezTo>
                <a:cubicBezTo>
                  <a:pt x="325" y="791"/>
                  <a:pt x="320" y="788"/>
                  <a:pt x="323" y="766"/>
                </a:cubicBezTo>
                <a:cubicBezTo>
                  <a:pt x="325" y="753"/>
                  <a:pt x="322" y="742"/>
                  <a:pt x="316" y="732"/>
                </a:cubicBezTo>
                <a:cubicBezTo>
                  <a:pt x="313" y="724"/>
                  <a:pt x="311" y="715"/>
                  <a:pt x="307" y="708"/>
                </a:cubicBezTo>
                <a:cubicBezTo>
                  <a:pt x="301" y="696"/>
                  <a:pt x="295" y="685"/>
                  <a:pt x="292" y="672"/>
                </a:cubicBezTo>
                <a:cubicBezTo>
                  <a:pt x="285" y="642"/>
                  <a:pt x="269" y="617"/>
                  <a:pt x="259" y="589"/>
                </a:cubicBezTo>
                <a:cubicBezTo>
                  <a:pt x="255" y="577"/>
                  <a:pt x="248" y="565"/>
                  <a:pt x="247" y="553"/>
                </a:cubicBezTo>
                <a:cubicBezTo>
                  <a:pt x="245" y="528"/>
                  <a:pt x="233" y="520"/>
                  <a:pt x="209" y="517"/>
                </a:cubicBezTo>
                <a:cubicBezTo>
                  <a:pt x="169" y="513"/>
                  <a:pt x="135" y="494"/>
                  <a:pt x="105" y="469"/>
                </a:cubicBezTo>
                <a:cubicBezTo>
                  <a:pt x="72" y="440"/>
                  <a:pt x="42" y="408"/>
                  <a:pt x="11" y="377"/>
                </a:cubicBezTo>
                <a:cubicBezTo>
                  <a:pt x="7" y="373"/>
                  <a:pt x="0" y="369"/>
                  <a:pt x="3" y="362"/>
                </a:cubicBezTo>
                <a:cubicBezTo>
                  <a:pt x="6" y="355"/>
                  <a:pt x="14" y="357"/>
                  <a:pt x="19" y="358"/>
                </a:cubicBezTo>
                <a:cubicBezTo>
                  <a:pt x="58" y="360"/>
                  <a:pt x="91" y="347"/>
                  <a:pt x="121" y="324"/>
                </a:cubicBezTo>
                <a:cubicBezTo>
                  <a:pt x="153" y="300"/>
                  <a:pt x="186" y="277"/>
                  <a:pt x="221" y="258"/>
                </a:cubicBezTo>
                <a:cubicBezTo>
                  <a:pt x="228" y="254"/>
                  <a:pt x="232" y="250"/>
                  <a:pt x="229" y="241"/>
                </a:cubicBezTo>
                <a:cubicBezTo>
                  <a:pt x="222" y="218"/>
                  <a:pt x="222" y="194"/>
                  <a:pt x="221" y="170"/>
                </a:cubicBezTo>
                <a:cubicBezTo>
                  <a:pt x="218" y="167"/>
                  <a:pt x="216" y="164"/>
                  <a:pt x="216" y="159"/>
                </a:cubicBezTo>
                <a:cubicBezTo>
                  <a:pt x="218" y="148"/>
                  <a:pt x="221" y="137"/>
                  <a:pt x="222" y="125"/>
                </a:cubicBezTo>
                <a:cubicBezTo>
                  <a:pt x="223" y="117"/>
                  <a:pt x="225" y="109"/>
                  <a:pt x="226" y="101"/>
                </a:cubicBezTo>
                <a:cubicBezTo>
                  <a:pt x="230" y="84"/>
                  <a:pt x="234" y="67"/>
                  <a:pt x="237" y="50"/>
                </a:cubicBezTo>
                <a:cubicBezTo>
                  <a:pt x="238" y="40"/>
                  <a:pt x="236" y="29"/>
                  <a:pt x="232" y="19"/>
                </a:cubicBezTo>
                <a:cubicBezTo>
                  <a:pt x="225" y="6"/>
                  <a:pt x="230" y="0"/>
                  <a:pt x="244" y="1"/>
                </a:cubicBezTo>
                <a:cubicBezTo>
                  <a:pt x="273" y="4"/>
                  <a:pt x="301" y="11"/>
                  <a:pt x="322" y="33"/>
                </a:cubicBezTo>
                <a:cubicBezTo>
                  <a:pt x="343" y="55"/>
                  <a:pt x="366" y="73"/>
                  <a:pt x="392" y="89"/>
                </a:cubicBezTo>
                <a:cubicBezTo>
                  <a:pt x="412" y="101"/>
                  <a:pt x="430" y="116"/>
                  <a:pt x="442" y="137"/>
                </a:cubicBezTo>
                <a:cubicBezTo>
                  <a:pt x="449" y="149"/>
                  <a:pt x="457" y="150"/>
                  <a:pt x="470" y="144"/>
                </a:cubicBezTo>
                <a:cubicBezTo>
                  <a:pt x="528" y="116"/>
                  <a:pt x="591" y="103"/>
                  <a:pt x="653" y="91"/>
                </a:cubicBezTo>
                <a:cubicBezTo>
                  <a:pt x="655" y="90"/>
                  <a:pt x="657" y="91"/>
                  <a:pt x="659" y="92"/>
                </a:cubicBezTo>
                <a:close/>
              </a:path>
            </a:pathLst>
          </a:custGeom>
          <a:solidFill>
            <a:srgbClr val="9A61A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p16"/>
          <p:cNvSpPr/>
          <p:nvPr/>
        </p:nvSpPr>
        <p:spPr>
          <a:xfrm>
            <a:off x="4676775" y="5111750"/>
            <a:ext cx="557212" cy="909638"/>
          </a:xfrm>
          <a:custGeom>
            <a:avLst/>
            <a:gdLst/>
            <a:ahLst/>
            <a:cxnLst/>
            <a:rect l="l" t="t" r="r" b="b"/>
            <a:pathLst>
              <a:path w="281" h="459" extrusionOk="0">
                <a:moveTo>
                  <a:pt x="276" y="327"/>
                </a:moveTo>
                <a:cubicBezTo>
                  <a:pt x="249" y="363"/>
                  <a:pt x="230" y="404"/>
                  <a:pt x="213" y="446"/>
                </a:cubicBezTo>
                <a:cubicBezTo>
                  <a:pt x="209" y="457"/>
                  <a:pt x="206" y="459"/>
                  <a:pt x="195" y="455"/>
                </a:cubicBezTo>
                <a:cubicBezTo>
                  <a:pt x="174" y="447"/>
                  <a:pt x="153" y="448"/>
                  <a:pt x="132" y="453"/>
                </a:cubicBezTo>
                <a:cubicBezTo>
                  <a:pt x="123" y="454"/>
                  <a:pt x="120" y="454"/>
                  <a:pt x="121" y="444"/>
                </a:cubicBezTo>
                <a:cubicBezTo>
                  <a:pt x="127" y="354"/>
                  <a:pt x="97" y="315"/>
                  <a:pt x="8" y="295"/>
                </a:cubicBezTo>
                <a:cubicBezTo>
                  <a:pt x="0" y="278"/>
                  <a:pt x="2" y="253"/>
                  <a:pt x="12" y="241"/>
                </a:cubicBezTo>
                <a:cubicBezTo>
                  <a:pt x="12" y="240"/>
                  <a:pt x="17" y="241"/>
                  <a:pt x="13" y="240"/>
                </a:cubicBezTo>
                <a:cubicBezTo>
                  <a:pt x="2" y="237"/>
                  <a:pt x="3" y="228"/>
                  <a:pt x="3" y="220"/>
                </a:cubicBezTo>
                <a:cubicBezTo>
                  <a:pt x="4" y="166"/>
                  <a:pt x="3" y="113"/>
                  <a:pt x="3" y="59"/>
                </a:cubicBezTo>
                <a:cubicBezTo>
                  <a:pt x="3" y="49"/>
                  <a:pt x="5" y="41"/>
                  <a:pt x="15" y="38"/>
                </a:cubicBezTo>
                <a:cubicBezTo>
                  <a:pt x="19" y="37"/>
                  <a:pt x="22" y="34"/>
                  <a:pt x="24" y="30"/>
                </a:cubicBezTo>
                <a:cubicBezTo>
                  <a:pt x="34" y="8"/>
                  <a:pt x="50" y="0"/>
                  <a:pt x="73" y="7"/>
                </a:cubicBezTo>
                <a:cubicBezTo>
                  <a:pt x="84" y="11"/>
                  <a:pt x="95" y="12"/>
                  <a:pt x="106" y="8"/>
                </a:cubicBezTo>
                <a:cubicBezTo>
                  <a:pt x="118" y="5"/>
                  <a:pt x="129" y="4"/>
                  <a:pt x="141" y="8"/>
                </a:cubicBezTo>
                <a:cubicBezTo>
                  <a:pt x="155" y="12"/>
                  <a:pt x="169" y="9"/>
                  <a:pt x="183" y="7"/>
                </a:cubicBezTo>
                <a:cubicBezTo>
                  <a:pt x="199" y="5"/>
                  <a:pt x="208" y="10"/>
                  <a:pt x="209" y="26"/>
                </a:cubicBezTo>
                <a:cubicBezTo>
                  <a:pt x="207" y="17"/>
                  <a:pt x="212" y="12"/>
                  <a:pt x="223" y="10"/>
                </a:cubicBezTo>
                <a:cubicBezTo>
                  <a:pt x="262" y="2"/>
                  <a:pt x="281" y="34"/>
                  <a:pt x="276" y="68"/>
                </a:cubicBezTo>
                <a:cubicBezTo>
                  <a:pt x="275" y="72"/>
                  <a:pt x="273" y="76"/>
                  <a:pt x="273" y="79"/>
                </a:cubicBezTo>
                <a:cubicBezTo>
                  <a:pt x="280" y="112"/>
                  <a:pt x="272" y="146"/>
                  <a:pt x="275" y="179"/>
                </a:cubicBezTo>
                <a:cubicBezTo>
                  <a:pt x="278" y="204"/>
                  <a:pt x="277" y="231"/>
                  <a:pt x="275" y="256"/>
                </a:cubicBezTo>
                <a:cubicBezTo>
                  <a:pt x="272" y="276"/>
                  <a:pt x="275" y="293"/>
                  <a:pt x="278" y="311"/>
                </a:cubicBezTo>
                <a:cubicBezTo>
                  <a:pt x="279" y="316"/>
                  <a:pt x="278" y="322"/>
                  <a:pt x="276" y="327"/>
                </a:cubicBezTo>
                <a:close/>
              </a:path>
            </a:pathLst>
          </a:custGeom>
          <a:solidFill>
            <a:srgbClr val="A54A1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6" name="Google Shape;656;p16"/>
          <p:cNvSpPr/>
          <p:nvPr/>
        </p:nvSpPr>
        <p:spPr>
          <a:xfrm>
            <a:off x="4616450" y="4376738"/>
            <a:ext cx="2128837" cy="742950"/>
          </a:xfrm>
          <a:custGeom>
            <a:avLst/>
            <a:gdLst/>
            <a:ahLst/>
            <a:cxnLst/>
            <a:rect l="l" t="t" r="r" b="b"/>
            <a:pathLst>
              <a:path w="1074" h="375" extrusionOk="0">
                <a:moveTo>
                  <a:pt x="19" y="146"/>
                </a:moveTo>
                <a:cubicBezTo>
                  <a:pt x="14" y="140"/>
                  <a:pt x="5" y="130"/>
                  <a:pt x="9" y="125"/>
                </a:cubicBezTo>
                <a:cubicBezTo>
                  <a:pt x="15" y="116"/>
                  <a:pt x="28" y="123"/>
                  <a:pt x="37" y="121"/>
                </a:cubicBezTo>
                <a:cubicBezTo>
                  <a:pt x="41" y="116"/>
                  <a:pt x="44" y="111"/>
                  <a:pt x="52" y="114"/>
                </a:cubicBezTo>
                <a:cubicBezTo>
                  <a:pt x="63" y="118"/>
                  <a:pt x="75" y="117"/>
                  <a:pt x="86" y="113"/>
                </a:cubicBezTo>
                <a:cubicBezTo>
                  <a:pt x="86" y="111"/>
                  <a:pt x="86" y="110"/>
                  <a:pt x="87" y="110"/>
                </a:cubicBezTo>
                <a:cubicBezTo>
                  <a:pt x="107" y="102"/>
                  <a:pt x="128" y="107"/>
                  <a:pt x="148" y="109"/>
                </a:cubicBezTo>
                <a:cubicBezTo>
                  <a:pt x="166" y="122"/>
                  <a:pt x="187" y="114"/>
                  <a:pt x="207" y="115"/>
                </a:cubicBezTo>
                <a:cubicBezTo>
                  <a:pt x="227" y="107"/>
                  <a:pt x="248" y="103"/>
                  <a:pt x="269" y="109"/>
                </a:cubicBezTo>
                <a:cubicBezTo>
                  <a:pt x="271" y="110"/>
                  <a:pt x="271" y="111"/>
                  <a:pt x="271" y="112"/>
                </a:cubicBezTo>
                <a:cubicBezTo>
                  <a:pt x="286" y="119"/>
                  <a:pt x="304" y="112"/>
                  <a:pt x="319" y="121"/>
                </a:cubicBezTo>
                <a:cubicBezTo>
                  <a:pt x="320" y="121"/>
                  <a:pt x="322" y="121"/>
                  <a:pt x="323" y="121"/>
                </a:cubicBezTo>
                <a:cubicBezTo>
                  <a:pt x="349" y="122"/>
                  <a:pt x="349" y="122"/>
                  <a:pt x="342" y="147"/>
                </a:cubicBezTo>
                <a:cubicBezTo>
                  <a:pt x="354" y="141"/>
                  <a:pt x="365" y="137"/>
                  <a:pt x="375" y="132"/>
                </a:cubicBezTo>
                <a:cubicBezTo>
                  <a:pt x="442" y="98"/>
                  <a:pt x="510" y="65"/>
                  <a:pt x="578" y="31"/>
                </a:cubicBezTo>
                <a:cubicBezTo>
                  <a:pt x="586" y="27"/>
                  <a:pt x="594" y="22"/>
                  <a:pt x="602" y="17"/>
                </a:cubicBezTo>
                <a:cubicBezTo>
                  <a:pt x="618" y="0"/>
                  <a:pt x="635" y="4"/>
                  <a:pt x="652" y="16"/>
                </a:cubicBezTo>
                <a:cubicBezTo>
                  <a:pt x="699" y="40"/>
                  <a:pt x="746" y="63"/>
                  <a:pt x="792" y="87"/>
                </a:cubicBezTo>
                <a:cubicBezTo>
                  <a:pt x="876" y="131"/>
                  <a:pt x="960" y="173"/>
                  <a:pt x="1043" y="217"/>
                </a:cubicBezTo>
                <a:cubicBezTo>
                  <a:pt x="1052" y="235"/>
                  <a:pt x="1060" y="254"/>
                  <a:pt x="1069" y="273"/>
                </a:cubicBezTo>
                <a:cubicBezTo>
                  <a:pt x="1072" y="278"/>
                  <a:pt x="1074" y="284"/>
                  <a:pt x="1071" y="290"/>
                </a:cubicBezTo>
                <a:cubicBezTo>
                  <a:pt x="1063" y="295"/>
                  <a:pt x="1056" y="290"/>
                  <a:pt x="1049" y="286"/>
                </a:cubicBezTo>
                <a:cubicBezTo>
                  <a:pt x="914" y="218"/>
                  <a:pt x="779" y="149"/>
                  <a:pt x="645" y="79"/>
                </a:cubicBezTo>
                <a:cubicBezTo>
                  <a:pt x="631" y="72"/>
                  <a:pt x="620" y="72"/>
                  <a:pt x="606" y="79"/>
                </a:cubicBezTo>
                <a:cubicBezTo>
                  <a:pt x="525" y="121"/>
                  <a:pt x="442" y="159"/>
                  <a:pt x="360" y="199"/>
                </a:cubicBezTo>
                <a:cubicBezTo>
                  <a:pt x="341" y="209"/>
                  <a:pt x="332" y="220"/>
                  <a:pt x="335" y="241"/>
                </a:cubicBezTo>
                <a:cubicBezTo>
                  <a:pt x="336" y="245"/>
                  <a:pt x="336" y="250"/>
                  <a:pt x="336" y="255"/>
                </a:cubicBezTo>
                <a:cubicBezTo>
                  <a:pt x="336" y="259"/>
                  <a:pt x="336" y="263"/>
                  <a:pt x="336" y="267"/>
                </a:cubicBezTo>
                <a:cubicBezTo>
                  <a:pt x="336" y="280"/>
                  <a:pt x="336" y="293"/>
                  <a:pt x="336" y="306"/>
                </a:cubicBezTo>
                <a:cubicBezTo>
                  <a:pt x="336" y="312"/>
                  <a:pt x="336" y="319"/>
                  <a:pt x="341" y="322"/>
                </a:cubicBezTo>
                <a:cubicBezTo>
                  <a:pt x="360" y="333"/>
                  <a:pt x="351" y="345"/>
                  <a:pt x="343" y="356"/>
                </a:cubicBezTo>
                <a:cubicBezTo>
                  <a:pt x="332" y="367"/>
                  <a:pt x="318" y="372"/>
                  <a:pt x="303" y="372"/>
                </a:cubicBezTo>
                <a:cubicBezTo>
                  <a:pt x="244" y="374"/>
                  <a:pt x="184" y="369"/>
                  <a:pt x="124" y="373"/>
                </a:cubicBezTo>
                <a:cubicBezTo>
                  <a:pt x="98" y="375"/>
                  <a:pt x="73" y="370"/>
                  <a:pt x="47" y="373"/>
                </a:cubicBezTo>
                <a:cubicBezTo>
                  <a:pt x="39" y="374"/>
                  <a:pt x="34" y="370"/>
                  <a:pt x="29" y="365"/>
                </a:cubicBezTo>
                <a:cubicBezTo>
                  <a:pt x="27" y="364"/>
                  <a:pt x="24" y="363"/>
                  <a:pt x="21" y="362"/>
                </a:cubicBezTo>
                <a:cubicBezTo>
                  <a:pt x="19" y="357"/>
                  <a:pt x="18" y="351"/>
                  <a:pt x="14" y="347"/>
                </a:cubicBezTo>
                <a:cubicBezTo>
                  <a:pt x="0" y="329"/>
                  <a:pt x="9" y="327"/>
                  <a:pt x="25" y="329"/>
                </a:cubicBezTo>
                <a:cubicBezTo>
                  <a:pt x="29" y="327"/>
                  <a:pt x="28" y="324"/>
                  <a:pt x="28" y="321"/>
                </a:cubicBezTo>
                <a:cubicBezTo>
                  <a:pt x="29" y="310"/>
                  <a:pt x="25" y="297"/>
                  <a:pt x="45" y="306"/>
                </a:cubicBezTo>
                <a:cubicBezTo>
                  <a:pt x="50" y="309"/>
                  <a:pt x="61" y="301"/>
                  <a:pt x="70" y="300"/>
                </a:cubicBezTo>
                <a:cubicBezTo>
                  <a:pt x="85" y="299"/>
                  <a:pt x="78" y="286"/>
                  <a:pt x="80" y="278"/>
                </a:cubicBezTo>
                <a:cubicBezTo>
                  <a:pt x="84" y="266"/>
                  <a:pt x="84" y="256"/>
                  <a:pt x="81" y="243"/>
                </a:cubicBezTo>
                <a:cubicBezTo>
                  <a:pt x="80" y="233"/>
                  <a:pt x="86" y="227"/>
                  <a:pt x="97" y="236"/>
                </a:cubicBezTo>
                <a:cubicBezTo>
                  <a:pt x="103" y="255"/>
                  <a:pt x="99" y="275"/>
                  <a:pt x="100" y="295"/>
                </a:cubicBezTo>
                <a:cubicBezTo>
                  <a:pt x="101" y="322"/>
                  <a:pt x="103" y="324"/>
                  <a:pt x="129" y="324"/>
                </a:cubicBezTo>
                <a:cubicBezTo>
                  <a:pt x="138" y="324"/>
                  <a:pt x="146" y="322"/>
                  <a:pt x="154" y="318"/>
                </a:cubicBezTo>
                <a:cubicBezTo>
                  <a:pt x="171" y="313"/>
                  <a:pt x="187" y="316"/>
                  <a:pt x="203" y="320"/>
                </a:cubicBezTo>
                <a:cubicBezTo>
                  <a:pt x="254" y="330"/>
                  <a:pt x="256" y="328"/>
                  <a:pt x="257" y="277"/>
                </a:cubicBezTo>
                <a:cubicBezTo>
                  <a:pt x="257" y="262"/>
                  <a:pt x="254" y="247"/>
                  <a:pt x="259" y="232"/>
                </a:cubicBezTo>
                <a:cubicBezTo>
                  <a:pt x="273" y="227"/>
                  <a:pt x="282" y="232"/>
                  <a:pt x="278" y="242"/>
                </a:cubicBezTo>
                <a:cubicBezTo>
                  <a:pt x="271" y="256"/>
                  <a:pt x="275" y="269"/>
                  <a:pt x="278" y="282"/>
                </a:cubicBezTo>
                <a:cubicBezTo>
                  <a:pt x="280" y="293"/>
                  <a:pt x="276" y="304"/>
                  <a:pt x="277" y="316"/>
                </a:cubicBezTo>
                <a:cubicBezTo>
                  <a:pt x="294" y="310"/>
                  <a:pt x="303" y="299"/>
                  <a:pt x="300" y="283"/>
                </a:cubicBezTo>
                <a:cubicBezTo>
                  <a:pt x="297" y="267"/>
                  <a:pt x="298" y="252"/>
                  <a:pt x="299" y="237"/>
                </a:cubicBezTo>
                <a:cubicBezTo>
                  <a:pt x="302" y="217"/>
                  <a:pt x="291" y="199"/>
                  <a:pt x="291" y="178"/>
                </a:cubicBezTo>
                <a:cubicBezTo>
                  <a:pt x="292" y="173"/>
                  <a:pt x="286" y="172"/>
                  <a:pt x="281" y="172"/>
                </a:cubicBezTo>
                <a:cubicBezTo>
                  <a:pt x="219" y="172"/>
                  <a:pt x="158" y="169"/>
                  <a:pt x="97" y="172"/>
                </a:cubicBezTo>
                <a:cubicBezTo>
                  <a:pt x="76" y="173"/>
                  <a:pt x="55" y="164"/>
                  <a:pt x="35" y="177"/>
                </a:cubicBezTo>
                <a:cubicBezTo>
                  <a:pt x="32" y="180"/>
                  <a:pt x="28" y="176"/>
                  <a:pt x="29" y="172"/>
                </a:cubicBezTo>
                <a:cubicBezTo>
                  <a:pt x="32" y="161"/>
                  <a:pt x="22" y="155"/>
                  <a:pt x="19" y="146"/>
                </a:cubicBezTo>
                <a:close/>
              </a:path>
            </a:pathLst>
          </a:custGeom>
          <a:solidFill>
            <a:srgbClr val="90411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16"/>
          <p:cNvSpPr/>
          <p:nvPr/>
        </p:nvSpPr>
        <p:spPr>
          <a:xfrm>
            <a:off x="6729413" y="4273550"/>
            <a:ext cx="1169987" cy="514350"/>
          </a:xfrm>
          <a:custGeom>
            <a:avLst/>
            <a:gdLst/>
            <a:ahLst/>
            <a:cxnLst/>
            <a:rect l="l" t="t" r="r" b="b"/>
            <a:pathLst>
              <a:path w="590" h="260" extrusionOk="0">
                <a:moveTo>
                  <a:pt x="584" y="226"/>
                </a:moveTo>
                <a:cubicBezTo>
                  <a:pt x="582" y="232"/>
                  <a:pt x="578" y="237"/>
                  <a:pt x="572" y="241"/>
                </a:cubicBezTo>
                <a:cubicBezTo>
                  <a:pt x="520" y="260"/>
                  <a:pt x="470" y="250"/>
                  <a:pt x="420" y="232"/>
                </a:cubicBezTo>
                <a:cubicBezTo>
                  <a:pt x="377" y="215"/>
                  <a:pt x="337" y="191"/>
                  <a:pt x="296" y="169"/>
                </a:cubicBezTo>
                <a:cubicBezTo>
                  <a:pt x="252" y="146"/>
                  <a:pt x="207" y="131"/>
                  <a:pt x="157" y="129"/>
                </a:cubicBezTo>
                <a:cubicBezTo>
                  <a:pt x="113" y="127"/>
                  <a:pt x="72" y="140"/>
                  <a:pt x="36" y="166"/>
                </a:cubicBezTo>
                <a:cubicBezTo>
                  <a:pt x="27" y="172"/>
                  <a:pt x="21" y="182"/>
                  <a:pt x="9" y="183"/>
                </a:cubicBezTo>
                <a:cubicBezTo>
                  <a:pt x="0" y="173"/>
                  <a:pt x="3" y="163"/>
                  <a:pt x="5" y="152"/>
                </a:cubicBezTo>
                <a:cubicBezTo>
                  <a:pt x="15" y="112"/>
                  <a:pt x="40" y="82"/>
                  <a:pt x="71" y="58"/>
                </a:cubicBezTo>
                <a:cubicBezTo>
                  <a:pt x="78" y="53"/>
                  <a:pt x="84" y="48"/>
                  <a:pt x="91" y="43"/>
                </a:cubicBezTo>
                <a:cubicBezTo>
                  <a:pt x="98" y="40"/>
                  <a:pt x="106" y="36"/>
                  <a:pt x="113" y="32"/>
                </a:cubicBezTo>
                <a:cubicBezTo>
                  <a:pt x="163" y="12"/>
                  <a:pt x="215" y="1"/>
                  <a:pt x="269" y="0"/>
                </a:cubicBezTo>
                <a:cubicBezTo>
                  <a:pt x="280" y="0"/>
                  <a:pt x="291" y="2"/>
                  <a:pt x="302" y="4"/>
                </a:cubicBezTo>
                <a:cubicBezTo>
                  <a:pt x="388" y="10"/>
                  <a:pt x="464" y="40"/>
                  <a:pt x="528" y="99"/>
                </a:cubicBezTo>
                <a:cubicBezTo>
                  <a:pt x="557" y="125"/>
                  <a:pt x="577" y="158"/>
                  <a:pt x="586" y="197"/>
                </a:cubicBezTo>
                <a:cubicBezTo>
                  <a:pt x="589" y="207"/>
                  <a:pt x="590" y="216"/>
                  <a:pt x="584" y="226"/>
                </a:cubicBezTo>
                <a:close/>
              </a:path>
            </a:pathLst>
          </a:custGeom>
          <a:solidFill>
            <a:srgbClr val="622C0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16"/>
          <p:cNvSpPr/>
          <p:nvPr/>
        </p:nvSpPr>
        <p:spPr>
          <a:xfrm>
            <a:off x="5353050" y="5781675"/>
            <a:ext cx="1311275" cy="714375"/>
          </a:xfrm>
          <a:custGeom>
            <a:avLst/>
            <a:gdLst/>
            <a:ahLst/>
            <a:cxnLst/>
            <a:rect l="l" t="t" r="r" b="b"/>
            <a:pathLst>
              <a:path w="662" h="361" extrusionOk="0">
                <a:moveTo>
                  <a:pt x="654" y="301"/>
                </a:moveTo>
                <a:cubicBezTo>
                  <a:pt x="636" y="311"/>
                  <a:pt x="618" y="322"/>
                  <a:pt x="596" y="324"/>
                </a:cubicBezTo>
                <a:cubicBezTo>
                  <a:pt x="588" y="325"/>
                  <a:pt x="584" y="332"/>
                  <a:pt x="578" y="336"/>
                </a:cubicBezTo>
                <a:cubicBezTo>
                  <a:pt x="559" y="350"/>
                  <a:pt x="538" y="354"/>
                  <a:pt x="516" y="345"/>
                </a:cubicBezTo>
                <a:cubicBezTo>
                  <a:pt x="508" y="342"/>
                  <a:pt x="501" y="336"/>
                  <a:pt x="503" y="325"/>
                </a:cubicBezTo>
                <a:cubicBezTo>
                  <a:pt x="505" y="315"/>
                  <a:pt x="513" y="311"/>
                  <a:pt x="522" y="312"/>
                </a:cubicBezTo>
                <a:cubicBezTo>
                  <a:pt x="550" y="318"/>
                  <a:pt x="560" y="300"/>
                  <a:pt x="568" y="280"/>
                </a:cubicBezTo>
                <a:cubicBezTo>
                  <a:pt x="578" y="257"/>
                  <a:pt x="586" y="234"/>
                  <a:pt x="587" y="209"/>
                </a:cubicBezTo>
                <a:cubicBezTo>
                  <a:pt x="581" y="197"/>
                  <a:pt x="573" y="201"/>
                  <a:pt x="567" y="207"/>
                </a:cubicBezTo>
                <a:cubicBezTo>
                  <a:pt x="553" y="219"/>
                  <a:pt x="543" y="233"/>
                  <a:pt x="536" y="249"/>
                </a:cubicBezTo>
                <a:cubicBezTo>
                  <a:pt x="521" y="277"/>
                  <a:pt x="501" y="301"/>
                  <a:pt x="496" y="333"/>
                </a:cubicBezTo>
                <a:cubicBezTo>
                  <a:pt x="494" y="342"/>
                  <a:pt x="489" y="350"/>
                  <a:pt x="478" y="349"/>
                </a:cubicBezTo>
                <a:cubicBezTo>
                  <a:pt x="468" y="349"/>
                  <a:pt x="464" y="341"/>
                  <a:pt x="463" y="332"/>
                </a:cubicBezTo>
                <a:cubicBezTo>
                  <a:pt x="461" y="324"/>
                  <a:pt x="460" y="316"/>
                  <a:pt x="458" y="306"/>
                </a:cubicBezTo>
                <a:cubicBezTo>
                  <a:pt x="448" y="318"/>
                  <a:pt x="440" y="330"/>
                  <a:pt x="428" y="339"/>
                </a:cubicBezTo>
                <a:cubicBezTo>
                  <a:pt x="411" y="351"/>
                  <a:pt x="393" y="355"/>
                  <a:pt x="375" y="345"/>
                </a:cubicBezTo>
                <a:cubicBezTo>
                  <a:pt x="358" y="335"/>
                  <a:pt x="360" y="317"/>
                  <a:pt x="362" y="300"/>
                </a:cubicBezTo>
                <a:cubicBezTo>
                  <a:pt x="363" y="278"/>
                  <a:pt x="373" y="259"/>
                  <a:pt x="376" y="238"/>
                </a:cubicBezTo>
                <a:cubicBezTo>
                  <a:pt x="378" y="228"/>
                  <a:pt x="382" y="219"/>
                  <a:pt x="378" y="209"/>
                </a:cubicBezTo>
                <a:cubicBezTo>
                  <a:pt x="368" y="209"/>
                  <a:pt x="364" y="217"/>
                  <a:pt x="359" y="223"/>
                </a:cubicBezTo>
                <a:cubicBezTo>
                  <a:pt x="344" y="241"/>
                  <a:pt x="331" y="261"/>
                  <a:pt x="318" y="282"/>
                </a:cubicBezTo>
                <a:cubicBezTo>
                  <a:pt x="309" y="297"/>
                  <a:pt x="307" y="313"/>
                  <a:pt x="306" y="329"/>
                </a:cubicBezTo>
                <a:cubicBezTo>
                  <a:pt x="306" y="338"/>
                  <a:pt x="306" y="349"/>
                  <a:pt x="295" y="350"/>
                </a:cubicBezTo>
                <a:cubicBezTo>
                  <a:pt x="283" y="351"/>
                  <a:pt x="277" y="343"/>
                  <a:pt x="273" y="333"/>
                </a:cubicBezTo>
                <a:cubicBezTo>
                  <a:pt x="268" y="319"/>
                  <a:pt x="270" y="305"/>
                  <a:pt x="272" y="291"/>
                </a:cubicBezTo>
                <a:cubicBezTo>
                  <a:pt x="276" y="270"/>
                  <a:pt x="282" y="250"/>
                  <a:pt x="286" y="229"/>
                </a:cubicBezTo>
                <a:cubicBezTo>
                  <a:pt x="288" y="224"/>
                  <a:pt x="291" y="217"/>
                  <a:pt x="284" y="213"/>
                </a:cubicBezTo>
                <a:cubicBezTo>
                  <a:pt x="278" y="210"/>
                  <a:pt x="273" y="215"/>
                  <a:pt x="269" y="220"/>
                </a:cubicBezTo>
                <a:cubicBezTo>
                  <a:pt x="242" y="252"/>
                  <a:pt x="214" y="283"/>
                  <a:pt x="215" y="330"/>
                </a:cubicBezTo>
                <a:cubicBezTo>
                  <a:pt x="215" y="339"/>
                  <a:pt x="214" y="350"/>
                  <a:pt x="201" y="350"/>
                </a:cubicBezTo>
                <a:cubicBezTo>
                  <a:pt x="190" y="350"/>
                  <a:pt x="185" y="342"/>
                  <a:pt x="182" y="331"/>
                </a:cubicBezTo>
                <a:cubicBezTo>
                  <a:pt x="177" y="311"/>
                  <a:pt x="185" y="293"/>
                  <a:pt x="183" y="273"/>
                </a:cubicBezTo>
                <a:cubicBezTo>
                  <a:pt x="163" y="276"/>
                  <a:pt x="152" y="286"/>
                  <a:pt x="144" y="304"/>
                </a:cubicBezTo>
                <a:cubicBezTo>
                  <a:pt x="128" y="345"/>
                  <a:pt x="94" y="361"/>
                  <a:pt x="55" y="353"/>
                </a:cubicBezTo>
                <a:cubicBezTo>
                  <a:pt x="31" y="348"/>
                  <a:pt x="16" y="333"/>
                  <a:pt x="8" y="311"/>
                </a:cubicBezTo>
                <a:cubicBezTo>
                  <a:pt x="0" y="303"/>
                  <a:pt x="2" y="295"/>
                  <a:pt x="7" y="286"/>
                </a:cubicBezTo>
                <a:cubicBezTo>
                  <a:pt x="9" y="245"/>
                  <a:pt x="27" y="211"/>
                  <a:pt x="60" y="185"/>
                </a:cubicBezTo>
                <a:cubicBezTo>
                  <a:pt x="81" y="168"/>
                  <a:pt x="106" y="159"/>
                  <a:pt x="134" y="163"/>
                </a:cubicBezTo>
                <a:cubicBezTo>
                  <a:pt x="161" y="167"/>
                  <a:pt x="174" y="190"/>
                  <a:pt x="163" y="215"/>
                </a:cubicBezTo>
                <a:cubicBezTo>
                  <a:pt x="158" y="225"/>
                  <a:pt x="154" y="235"/>
                  <a:pt x="158" y="247"/>
                </a:cubicBezTo>
                <a:cubicBezTo>
                  <a:pt x="160" y="252"/>
                  <a:pt x="155" y="260"/>
                  <a:pt x="162" y="263"/>
                </a:cubicBezTo>
                <a:cubicBezTo>
                  <a:pt x="170" y="265"/>
                  <a:pt x="176" y="258"/>
                  <a:pt x="180" y="253"/>
                </a:cubicBezTo>
                <a:cubicBezTo>
                  <a:pt x="196" y="234"/>
                  <a:pt x="202" y="211"/>
                  <a:pt x="210" y="190"/>
                </a:cubicBezTo>
                <a:cubicBezTo>
                  <a:pt x="213" y="180"/>
                  <a:pt x="217" y="173"/>
                  <a:pt x="228" y="170"/>
                </a:cubicBezTo>
                <a:cubicBezTo>
                  <a:pt x="236" y="168"/>
                  <a:pt x="244" y="171"/>
                  <a:pt x="250" y="176"/>
                </a:cubicBezTo>
                <a:cubicBezTo>
                  <a:pt x="257" y="183"/>
                  <a:pt x="256" y="190"/>
                  <a:pt x="253" y="198"/>
                </a:cubicBezTo>
                <a:cubicBezTo>
                  <a:pt x="249" y="206"/>
                  <a:pt x="246" y="214"/>
                  <a:pt x="245" y="223"/>
                </a:cubicBezTo>
                <a:cubicBezTo>
                  <a:pt x="255" y="212"/>
                  <a:pt x="265" y="200"/>
                  <a:pt x="276" y="189"/>
                </a:cubicBezTo>
                <a:cubicBezTo>
                  <a:pt x="287" y="176"/>
                  <a:pt x="302" y="165"/>
                  <a:pt x="319" y="174"/>
                </a:cubicBezTo>
                <a:cubicBezTo>
                  <a:pt x="338" y="183"/>
                  <a:pt x="336" y="201"/>
                  <a:pt x="332" y="218"/>
                </a:cubicBezTo>
                <a:cubicBezTo>
                  <a:pt x="330" y="223"/>
                  <a:pt x="330" y="228"/>
                  <a:pt x="328" y="239"/>
                </a:cubicBezTo>
                <a:cubicBezTo>
                  <a:pt x="338" y="224"/>
                  <a:pt x="345" y="213"/>
                  <a:pt x="353" y="203"/>
                </a:cubicBezTo>
                <a:cubicBezTo>
                  <a:pt x="365" y="189"/>
                  <a:pt x="378" y="173"/>
                  <a:pt x="399" y="171"/>
                </a:cubicBezTo>
                <a:cubicBezTo>
                  <a:pt x="421" y="169"/>
                  <a:pt x="433" y="182"/>
                  <a:pt x="430" y="204"/>
                </a:cubicBezTo>
                <a:cubicBezTo>
                  <a:pt x="427" y="222"/>
                  <a:pt x="419" y="238"/>
                  <a:pt x="412" y="254"/>
                </a:cubicBezTo>
                <a:cubicBezTo>
                  <a:pt x="405" y="272"/>
                  <a:pt x="398" y="290"/>
                  <a:pt x="398" y="310"/>
                </a:cubicBezTo>
                <a:cubicBezTo>
                  <a:pt x="398" y="317"/>
                  <a:pt x="398" y="324"/>
                  <a:pt x="405" y="327"/>
                </a:cubicBezTo>
                <a:cubicBezTo>
                  <a:pt x="412" y="330"/>
                  <a:pt x="417" y="326"/>
                  <a:pt x="421" y="322"/>
                </a:cubicBezTo>
                <a:cubicBezTo>
                  <a:pt x="442" y="301"/>
                  <a:pt x="462" y="281"/>
                  <a:pt x="464" y="250"/>
                </a:cubicBezTo>
                <a:cubicBezTo>
                  <a:pt x="465" y="236"/>
                  <a:pt x="469" y="222"/>
                  <a:pt x="472" y="209"/>
                </a:cubicBezTo>
                <a:cubicBezTo>
                  <a:pt x="483" y="203"/>
                  <a:pt x="476" y="189"/>
                  <a:pt x="483" y="182"/>
                </a:cubicBezTo>
                <a:cubicBezTo>
                  <a:pt x="487" y="167"/>
                  <a:pt x="490" y="153"/>
                  <a:pt x="495" y="139"/>
                </a:cubicBezTo>
                <a:cubicBezTo>
                  <a:pt x="496" y="137"/>
                  <a:pt x="496" y="135"/>
                  <a:pt x="497" y="134"/>
                </a:cubicBezTo>
                <a:cubicBezTo>
                  <a:pt x="503" y="116"/>
                  <a:pt x="512" y="100"/>
                  <a:pt x="515" y="81"/>
                </a:cubicBezTo>
                <a:cubicBezTo>
                  <a:pt x="516" y="69"/>
                  <a:pt x="530" y="62"/>
                  <a:pt x="527" y="49"/>
                </a:cubicBezTo>
                <a:cubicBezTo>
                  <a:pt x="533" y="35"/>
                  <a:pt x="541" y="23"/>
                  <a:pt x="553" y="14"/>
                </a:cubicBezTo>
                <a:cubicBezTo>
                  <a:pt x="571" y="0"/>
                  <a:pt x="591" y="6"/>
                  <a:pt x="596" y="28"/>
                </a:cubicBezTo>
                <a:cubicBezTo>
                  <a:pt x="605" y="66"/>
                  <a:pt x="592" y="101"/>
                  <a:pt x="575" y="134"/>
                </a:cubicBezTo>
                <a:cubicBezTo>
                  <a:pt x="564" y="156"/>
                  <a:pt x="548" y="174"/>
                  <a:pt x="530" y="191"/>
                </a:cubicBezTo>
                <a:cubicBezTo>
                  <a:pt x="509" y="209"/>
                  <a:pt x="512" y="236"/>
                  <a:pt x="508" y="261"/>
                </a:cubicBezTo>
                <a:cubicBezTo>
                  <a:pt x="523" y="240"/>
                  <a:pt x="536" y="217"/>
                  <a:pt x="553" y="198"/>
                </a:cubicBezTo>
                <a:cubicBezTo>
                  <a:pt x="562" y="189"/>
                  <a:pt x="571" y="180"/>
                  <a:pt x="582" y="175"/>
                </a:cubicBezTo>
                <a:cubicBezTo>
                  <a:pt x="604" y="164"/>
                  <a:pt x="619" y="171"/>
                  <a:pt x="626" y="195"/>
                </a:cubicBezTo>
                <a:cubicBezTo>
                  <a:pt x="635" y="225"/>
                  <a:pt x="628" y="254"/>
                  <a:pt x="616" y="282"/>
                </a:cubicBezTo>
                <a:cubicBezTo>
                  <a:pt x="614" y="289"/>
                  <a:pt x="610" y="295"/>
                  <a:pt x="607" y="304"/>
                </a:cubicBezTo>
                <a:cubicBezTo>
                  <a:pt x="628" y="301"/>
                  <a:pt x="640" y="286"/>
                  <a:pt x="655" y="276"/>
                </a:cubicBezTo>
                <a:cubicBezTo>
                  <a:pt x="662" y="284"/>
                  <a:pt x="662" y="292"/>
                  <a:pt x="654" y="301"/>
                </a:cubicBezTo>
                <a:close/>
              </a:path>
            </a:pathLst>
          </a:custGeom>
          <a:solidFill>
            <a:srgbClr val="2762A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p16"/>
          <p:cNvSpPr/>
          <p:nvPr/>
        </p:nvSpPr>
        <p:spPr>
          <a:xfrm>
            <a:off x="4303713" y="5781675"/>
            <a:ext cx="1103312" cy="800100"/>
          </a:xfrm>
          <a:custGeom>
            <a:avLst/>
            <a:gdLst/>
            <a:ahLst/>
            <a:cxnLst/>
            <a:rect l="l" t="t" r="r" b="b"/>
            <a:pathLst>
              <a:path w="557" h="404" extrusionOk="0">
                <a:moveTo>
                  <a:pt x="536" y="286"/>
                </a:moveTo>
                <a:cubicBezTo>
                  <a:pt x="536" y="295"/>
                  <a:pt x="537" y="303"/>
                  <a:pt x="537" y="311"/>
                </a:cubicBezTo>
                <a:cubicBezTo>
                  <a:pt x="521" y="326"/>
                  <a:pt x="505" y="341"/>
                  <a:pt x="483" y="348"/>
                </a:cubicBezTo>
                <a:cubicBezTo>
                  <a:pt x="442" y="361"/>
                  <a:pt x="412" y="340"/>
                  <a:pt x="409" y="298"/>
                </a:cubicBezTo>
                <a:cubicBezTo>
                  <a:pt x="408" y="290"/>
                  <a:pt x="409" y="282"/>
                  <a:pt x="409" y="275"/>
                </a:cubicBezTo>
                <a:cubicBezTo>
                  <a:pt x="388" y="277"/>
                  <a:pt x="378" y="286"/>
                  <a:pt x="371" y="305"/>
                </a:cubicBezTo>
                <a:cubicBezTo>
                  <a:pt x="356" y="344"/>
                  <a:pt x="319" y="361"/>
                  <a:pt x="279" y="352"/>
                </a:cubicBezTo>
                <a:cubicBezTo>
                  <a:pt x="259" y="348"/>
                  <a:pt x="249" y="340"/>
                  <a:pt x="234" y="314"/>
                </a:cubicBezTo>
                <a:cubicBezTo>
                  <a:pt x="218" y="336"/>
                  <a:pt x="201" y="357"/>
                  <a:pt x="178" y="372"/>
                </a:cubicBezTo>
                <a:cubicBezTo>
                  <a:pt x="129" y="404"/>
                  <a:pt x="62" y="398"/>
                  <a:pt x="28" y="358"/>
                </a:cubicBezTo>
                <a:cubicBezTo>
                  <a:pt x="7" y="334"/>
                  <a:pt x="0" y="304"/>
                  <a:pt x="1" y="273"/>
                </a:cubicBezTo>
                <a:cubicBezTo>
                  <a:pt x="3" y="183"/>
                  <a:pt x="35" y="106"/>
                  <a:pt x="101" y="45"/>
                </a:cubicBezTo>
                <a:cubicBezTo>
                  <a:pt x="120" y="28"/>
                  <a:pt x="143" y="15"/>
                  <a:pt x="169" y="10"/>
                </a:cubicBezTo>
                <a:cubicBezTo>
                  <a:pt x="214" y="1"/>
                  <a:pt x="255" y="27"/>
                  <a:pt x="260" y="66"/>
                </a:cubicBezTo>
                <a:cubicBezTo>
                  <a:pt x="267" y="118"/>
                  <a:pt x="235" y="162"/>
                  <a:pt x="188" y="164"/>
                </a:cubicBezTo>
                <a:cubicBezTo>
                  <a:pt x="175" y="165"/>
                  <a:pt x="161" y="167"/>
                  <a:pt x="148" y="161"/>
                </a:cubicBezTo>
                <a:cubicBezTo>
                  <a:pt x="142" y="158"/>
                  <a:pt x="138" y="154"/>
                  <a:pt x="140" y="147"/>
                </a:cubicBezTo>
                <a:cubicBezTo>
                  <a:pt x="142" y="139"/>
                  <a:pt x="148" y="140"/>
                  <a:pt x="154" y="141"/>
                </a:cubicBezTo>
                <a:cubicBezTo>
                  <a:pt x="158" y="141"/>
                  <a:pt x="162" y="143"/>
                  <a:pt x="166" y="143"/>
                </a:cubicBezTo>
                <a:cubicBezTo>
                  <a:pt x="214" y="152"/>
                  <a:pt x="250" y="114"/>
                  <a:pt x="240" y="66"/>
                </a:cubicBezTo>
                <a:cubicBezTo>
                  <a:pt x="236" y="46"/>
                  <a:pt x="215" y="33"/>
                  <a:pt x="194" y="38"/>
                </a:cubicBezTo>
                <a:cubicBezTo>
                  <a:pt x="178" y="43"/>
                  <a:pt x="164" y="52"/>
                  <a:pt x="152" y="64"/>
                </a:cubicBezTo>
                <a:cubicBezTo>
                  <a:pt x="102" y="113"/>
                  <a:pt x="64" y="170"/>
                  <a:pt x="51" y="241"/>
                </a:cubicBezTo>
                <a:cubicBezTo>
                  <a:pt x="45" y="271"/>
                  <a:pt x="46" y="301"/>
                  <a:pt x="60" y="329"/>
                </a:cubicBezTo>
                <a:cubicBezTo>
                  <a:pt x="79" y="366"/>
                  <a:pt x="121" y="380"/>
                  <a:pt x="157" y="359"/>
                </a:cubicBezTo>
                <a:cubicBezTo>
                  <a:pt x="197" y="337"/>
                  <a:pt x="224" y="303"/>
                  <a:pt x="237" y="258"/>
                </a:cubicBezTo>
                <a:cubicBezTo>
                  <a:pt x="251" y="208"/>
                  <a:pt x="283" y="174"/>
                  <a:pt x="335" y="163"/>
                </a:cubicBezTo>
                <a:cubicBezTo>
                  <a:pt x="353" y="159"/>
                  <a:pt x="372" y="161"/>
                  <a:pt x="385" y="176"/>
                </a:cubicBezTo>
                <a:cubicBezTo>
                  <a:pt x="397" y="191"/>
                  <a:pt x="394" y="207"/>
                  <a:pt x="386" y="223"/>
                </a:cubicBezTo>
                <a:cubicBezTo>
                  <a:pt x="379" y="234"/>
                  <a:pt x="385" y="246"/>
                  <a:pt x="385" y="258"/>
                </a:cubicBezTo>
                <a:cubicBezTo>
                  <a:pt x="385" y="266"/>
                  <a:pt x="391" y="263"/>
                  <a:pt x="395" y="261"/>
                </a:cubicBezTo>
                <a:cubicBezTo>
                  <a:pt x="407" y="255"/>
                  <a:pt x="413" y="244"/>
                  <a:pt x="416" y="231"/>
                </a:cubicBezTo>
                <a:cubicBezTo>
                  <a:pt x="429" y="168"/>
                  <a:pt x="452" y="108"/>
                  <a:pt x="483" y="51"/>
                </a:cubicBezTo>
                <a:cubicBezTo>
                  <a:pt x="492" y="36"/>
                  <a:pt x="501" y="21"/>
                  <a:pt x="517" y="12"/>
                </a:cubicBezTo>
                <a:cubicBezTo>
                  <a:pt x="539" y="0"/>
                  <a:pt x="556" y="8"/>
                  <a:pt x="556" y="33"/>
                </a:cubicBezTo>
                <a:cubicBezTo>
                  <a:pt x="557" y="96"/>
                  <a:pt x="534" y="149"/>
                  <a:pt x="484" y="188"/>
                </a:cubicBezTo>
                <a:cubicBezTo>
                  <a:pt x="475" y="195"/>
                  <a:pt x="469" y="201"/>
                  <a:pt x="466" y="212"/>
                </a:cubicBezTo>
                <a:cubicBezTo>
                  <a:pt x="458" y="240"/>
                  <a:pt x="450" y="267"/>
                  <a:pt x="451" y="296"/>
                </a:cubicBezTo>
                <a:cubicBezTo>
                  <a:pt x="452" y="308"/>
                  <a:pt x="454" y="319"/>
                  <a:pt x="465" y="326"/>
                </a:cubicBezTo>
                <a:cubicBezTo>
                  <a:pt x="477" y="333"/>
                  <a:pt x="487" y="325"/>
                  <a:pt x="496" y="319"/>
                </a:cubicBezTo>
                <a:cubicBezTo>
                  <a:pt x="510" y="309"/>
                  <a:pt x="523" y="297"/>
                  <a:pt x="536" y="286"/>
                </a:cubicBezTo>
                <a:close/>
              </a:path>
            </a:pathLst>
          </a:custGeom>
          <a:solidFill>
            <a:srgbClr val="F9B01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16"/>
          <p:cNvSpPr/>
          <p:nvPr/>
        </p:nvSpPr>
        <p:spPr>
          <a:xfrm>
            <a:off x="6727825" y="4602163"/>
            <a:ext cx="1146175" cy="501650"/>
          </a:xfrm>
          <a:custGeom>
            <a:avLst/>
            <a:gdLst/>
            <a:ahLst/>
            <a:cxnLst/>
            <a:rect l="l" t="t" r="r" b="b"/>
            <a:pathLst>
              <a:path w="578" h="253" extrusionOk="0">
                <a:moveTo>
                  <a:pt x="538" y="186"/>
                </a:moveTo>
                <a:cubicBezTo>
                  <a:pt x="519" y="199"/>
                  <a:pt x="495" y="197"/>
                  <a:pt x="474" y="202"/>
                </a:cubicBezTo>
                <a:cubicBezTo>
                  <a:pt x="428" y="213"/>
                  <a:pt x="383" y="227"/>
                  <a:pt x="340" y="248"/>
                </a:cubicBezTo>
                <a:cubicBezTo>
                  <a:pt x="331" y="253"/>
                  <a:pt x="326" y="252"/>
                  <a:pt x="322" y="242"/>
                </a:cubicBezTo>
                <a:cubicBezTo>
                  <a:pt x="310" y="216"/>
                  <a:pt x="288" y="199"/>
                  <a:pt x="264" y="184"/>
                </a:cubicBezTo>
                <a:cubicBezTo>
                  <a:pt x="242" y="170"/>
                  <a:pt x="221" y="156"/>
                  <a:pt x="203" y="136"/>
                </a:cubicBezTo>
                <a:cubicBezTo>
                  <a:pt x="179" y="108"/>
                  <a:pt x="146" y="102"/>
                  <a:pt x="108" y="99"/>
                </a:cubicBezTo>
                <a:cubicBezTo>
                  <a:pt x="131" y="133"/>
                  <a:pt x="118" y="164"/>
                  <a:pt x="109" y="195"/>
                </a:cubicBezTo>
                <a:cubicBezTo>
                  <a:pt x="100" y="201"/>
                  <a:pt x="95" y="194"/>
                  <a:pt x="90" y="190"/>
                </a:cubicBezTo>
                <a:cubicBezTo>
                  <a:pt x="56" y="167"/>
                  <a:pt x="27" y="139"/>
                  <a:pt x="10" y="100"/>
                </a:cubicBezTo>
                <a:cubicBezTo>
                  <a:pt x="7" y="94"/>
                  <a:pt x="2" y="89"/>
                  <a:pt x="0" y="82"/>
                </a:cubicBezTo>
                <a:cubicBezTo>
                  <a:pt x="30" y="33"/>
                  <a:pt x="74" y="7"/>
                  <a:pt x="131" y="3"/>
                </a:cubicBezTo>
                <a:cubicBezTo>
                  <a:pt x="165" y="0"/>
                  <a:pt x="197" y="8"/>
                  <a:pt x="228" y="20"/>
                </a:cubicBezTo>
                <a:cubicBezTo>
                  <a:pt x="263" y="34"/>
                  <a:pt x="296" y="51"/>
                  <a:pt x="329" y="69"/>
                </a:cubicBezTo>
                <a:cubicBezTo>
                  <a:pt x="334" y="72"/>
                  <a:pt x="339" y="75"/>
                  <a:pt x="342" y="80"/>
                </a:cubicBezTo>
                <a:cubicBezTo>
                  <a:pt x="407" y="124"/>
                  <a:pt x="474" y="153"/>
                  <a:pt x="554" y="130"/>
                </a:cubicBezTo>
                <a:cubicBezTo>
                  <a:pt x="561" y="128"/>
                  <a:pt x="568" y="126"/>
                  <a:pt x="573" y="132"/>
                </a:cubicBezTo>
                <a:cubicBezTo>
                  <a:pt x="578" y="138"/>
                  <a:pt x="571" y="142"/>
                  <a:pt x="569" y="148"/>
                </a:cubicBezTo>
                <a:cubicBezTo>
                  <a:pt x="561" y="162"/>
                  <a:pt x="549" y="173"/>
                  <a:pt x="538" y="186"/>
                </a:cubicBezTo>
                <a:close/>
              </a:path>
            </a:pathLst>
          </a:custGeom>
          <a:solidFill>
            <a:srgbClr val="622C0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16"/>
          <p:cNvSpPr/>
          <p:nvPr/>
        </p:nvSpPr>
        <p:spPr>
          <a:xfrm>
            <a:off x="5892800" y="3532188"/>
            <a:ext cx="1487487" cy="1276350"/>
          </a:xfrm>
          <a:custGeom>
            <a:avLst/>
            <a:gdLst/>
            <a:ahLst/>
            <a:cxnLst/>
            <a:rect l="l" t="t" r="r" b="b"/>
            <a:pathLst>
              <a:path w="750" h="644" extrusionOk="0">
                <a:moveTo>
                  <a:pt x="398" y="644"/>
                </a:moveTo>
                <a:cubicBezTo>
                  <a:pt x="386" y="644"/>
                  <a:pt x="378" y="637"/>
                  <a:pt x="368" y="632"/>
                </a:cubicBezTo>
                <a:cubicBezTo>
                  <a:pt x="248" y="570"/>
                  <a:pt x="128" y="509"/>
                  <a:pt x="7" y="447"/>
                </a:cubicBezTo>
                <a:cubicBezTo>
                  <a:pt x="0" y="440"/>
                  <a:pt x="3" y="432"/>
                  <a:pt x="5" y="425"/>
                </a:cubicBezTo>
                <a:cubicBezTo>
                  <a:pt x="33" y="295"/>
                  <a:pt x="60" y="166"/>
                  <a:pt x="89" y="36"/>
                </a:cubicBezTo>
                <a:cubicBezTo>
                  <a:pt x="91" y="29"/>
                  <a:pt x="92" y="21"/>
                  <a:pt x="100" y="16"/>
                </a:cubicBezTo>
                <a:cubicBezTo>
                  <a:pt x="186" y="0"/>
                  <a:pt x="272" y="8"/>
                  <a:pt x="357" y="20"/>
                </a:cubicBezTo>
                <a:cubicBezTo>
                  <a:pt x="364" y="21"/>
                  <a:pt x="372" y="20"/>
                  <a:pt x="377" y="28"/>
                </a:cubicBezTo>
                <a:cubicBezTo>
                  <a:pt x="371" y="58"/>
                  <a:pt x="359" y="86"/>
                  <a:pt x="342" y="111"/>
                </a:cubicBezTo>
                <a:cubicBezTo>
                  <a:pt x="332" y="132"/>
                  <a:pt x="334" y="136"/>
                  <a:pt x="357" y="139"/>
                </a:cubicBezTo>
                <a:cubicBezTo>
                  <a:pt x="452" y="153"/>
                  <a:pt x="548" y="166"/>
                  <a:pt x="643" y="180"/>
                </a:cubicBezTo>
                <a:cubicBezTo>
                  <a:pt x="653" y="181"/>
                  <a:pt x="663" y="180"/>
                  <a:pt x="671" y="188"/>
                </a:cubicBezTo>
                <a:cubicBezTo>
                  <a:pt x="669" y="216"/>
                  <a:pt x="657" y="240"/>
                  <a:pt x="642" y="263"/>
                </a:cubicBezTo>
                <a:cubicBezTo>
                  <a:pt x="633" y="277"/>
                  <a:pt x="637" y="284"/>
                  <a:pt x="652" y="287"/>
                </a:cubicBezTo>
                <a:cubicBezTo>
                  <a:pt x="658" y="288"/>
                  <a:pt x="665" y="290"/>
                  <a:pt x="671" y="291"/>
                </a:cubicBezTo>
                <a:cubicBezTo>
                  <a:pt x="664" y="291"/>
                  <a:pt x="660" y="293"/>
                  <a:pt x="657" y="302"/>
                </a:cubicBezTo>
                <a:cubicBezTo>
                  <a:pt x="652" y="318"/>
                  <a:pt x="654" y="334"/>
                  <a:pt x="659" y="350"/>
                </a:cubicBezTo>
                <a:cubicBezTo>
                  <a:pt x="661" y="360"/>
                  <a:pt x="670" y="363"/>
                  <a:pt x="679" y="363"/>
                </a:cubicBezTo>
                <a:cubicBezTo>
                  <a:pt x="697" y="363"/>
                  <a:pt x="716" y="366"/>
                  <a:pt x="734" y="361"/>
                </a:cubicBezTo>
                <a:cubicBezTo>
                  <a:pt x="742" y="359"/>
                  <a:pt x="747" y="360"/>
                  <a:pt x="750" y="368"/>
                </a:cubicBezTo>
                <a:cubicBezTo>
                  <a:pt x="740" y="376"/>
                  <a:pt x="727" y="372"/>
                  <a:pt x="716" y="373"/>
                </a:cubicBezTo>
                <a:cubicBezTo>
                  <a:pt x="711" y="373"/>
                  <a:pt x="707" y="373"/>
                  <a:pt x="702" y="373"/>
                </a:cubicBezTo>
                <a:cubicBezTo>
                  <a:pt x="689" y="373"/>
                  <a:pt x="676" y="372"/>
                  <a:pt x="663" y="375"/>
                </a:cubicBezTo>
                <a:cubicBezTo>
                  <a:pt x="619" y="379"/>
                  <a:pt x="576" y="390"/>
                  <a:pt x="534" y="406"/>
                </a:cubicBezTo>
                <a:cubicBezTo>
                  <a:pt x="529" y="409"/>
                  <a:pt x="524" y="413"/>
                  <a:pt x="518" y="415"/>
                </a:cubicBezTo>
                <a:cubicBezTo>
                  <a:pt x="459" y="447"/>
                  <a:pt x="412" y="491"/>
                  <a:pt x="398" y="561"/>
                </a:cubicBezTo>
                <a:cubicBezTo>
                  <a:pt x="394" y="580"/>
                  <a:pt x="394" y="600"/>
                  <a:pt x="398" y="620"/>
                </a:cubicBezTo>
                <a:cubicBezTo>
                  <a:pt x="399" y="628"/>
                  <a:pt x="402" y="636"/>
                  <a:pt x="398" y="6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p16"/>
          <p:cNvSpPr/>
          <p:nvPr/>
        </p:nvSpPr>
        <p:spPr>
          <a:xfrm>
            <a:off x="5526088" y="5554663"/>
            <a:ext cx="585787" cy="493713"/>
          </a:xfrm>
          <a:custGeom>
            <a:avLst/>
            <a:gdLst/>
            <a:ahLst/>
            <a:cxnLst/>
            <a:rect l="l" t="t" r="r" b="b"/>
            <a:pathLst>
              <a:path w="295" h="249" extrusionOk="0">
                <a:moveTo>
                  <a:pt x="284" y="238"/>
                </a:moveTo>
                <a:cubicBezTo>
                  <a:pt x="273" y="247"/>
                  <a:pt x="262" y="249"/>
                  <a:pt x="249" y="240"/>
                </a:cubicBezTo>
                <a:cubicBezTo>
                  <a:pt x="245" y="237"/>
                  <a:pt x="238" y="235"/>
                  <a:pt x="233" y="235"/>
                </a:cubicBezTo>
                <a:cubicBezTo>
                  <a:pt x="199" y="239"/>
                  <a:pt x="164" y="231"/>
                  <a:pt x="132" y="237"/>
                </a:cubicBezTo>
                <a:cubicBezTo>
                  <a:pt x="107" y="241"/>
                  <a:pt x="88" y="241"/>
                  <a:pt x="66" y="231"/>
                </a:cubicBezTo>
                <a:cubicBezTo>
                  <a:pt x="49" y="222"/>
                  <a:pt x="30" y="227"/>
                  <a:pt x="11" y="226"/>
                </a:cubicBezTo>
                <a:cubicBezTo>
                  <a:pt x="7" y="222"/>
                  <a:pt x="4" y="218"/>
                  <a:pt x="4" y="212"/>
                </a:cubicBezTo>
                <a:cubicBezTo>
                  <a:pt x="6" y="170"/>
                  <a:pt x="0" y="127"/>
                  <a:pt x="17" y="86"/>
                </a:cubicBezTo>
                <a:cubicBezTo>
                  <a:pt x="39" y="32"/>
                  <a:pt x="91" y="0"/>
                  <a:pt x="154" y="1"/>
                </a:cubicBezTo>
                <a:cubicBezTo>
                  <a:pt x="211" y="2"/>
                  <a:pt x="260" y="39"/>
                  <a:pt x="280" y="93"/>
                </a:cubicBezTo>
                <a:cubicBezTo>
                  <a:pt x="295" y="132"/>
                  <a:pt x="286" y="173"/>
                  <a:pt x="289" y="213"/>
                </a:cubicBezTo>
                <a:cubicBezTo>
                  <a:pt x="289" y="222"/>
                  <a:pt x="290" y="231"/>
                  <a:pt x="284" y="238"/>
                </a:cubicBezTo>
                <a:close/>
              </a:path>
            </a:pathLst>
          </a:custGeom>
          <a:solidFill>
            <a:srgbClr val="52251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16"/>
          <p:cNvSpPr/>
          <p:nvPr/>
        </p:nvSpPr>
        <p:spPr>
          <a:xfrm>
            <a:off x="5445125" y="5435600"/>
            <a:ext cx="774700" cy="590550"/>
          </a:xfrm>
          <a:custGeom>
            <a:avLst/>
            <a:gdLst/>
            <a:ahLst/>
            <a:cxnLst/>
            <a:rect l="l" t="t" r="r" b="b"/>
            <a:pathLst>
              <a:path w="391" h="298" extrusionOk="0">
                <a:moveTo>
                  <a:pt x="325" y="298"/>
                </a:moveTo>
                <a:cubicBezTo>
                  <a:pt x="324" y="268"/>
                  <a:pt x="324" y="238"/>
                  <a:pt x="324" y="208"/>
                </a:cubicBezTo>
                <a:cubicBezTo>
                  <a:pt x="326" y="139"/>
                  <a:pt x="285" y="83"/>
                  <a:pt x="215" y="68"/>
                </a:cubicBezTo>
                <a:cubicBezTo>
                  <a:pt x="129" y="50"/>
                  <a:pt x="56" y="114"/>
                  <a:pt x="53" y="192"/>
                </a:cubicBezTo>
                <a:cubicBezTo>
                  <a:pt x="51" y="223"/>
                  <a:pt x="47" y="255"/>
                  <a:pt x="52" y="286"/>
                </a:cubicBezTo>
                <a:cubicBezTo>
                  <a:pt x="41" y="290"/>
                  <a:pt x="30" y="293"/>
                  <a:pt x="16" y="298"/>
                </a:cubicBezTo>
                <a:cubicBezTo>
                  <a:pt x="31" y="243"/>
                  <a:pt x="50" y="189"/>
                  <a:pt x="0" y="142"/>
                </a:cubicBezTo>
                <a:cubicBezTo>
                  <a:pt x="0" y="114"/>
                  <a:pt x="17" y="92"/>
                  <a:pt x="33" y="72"/>
                </a:cubicBezTo>
                <a:cubicBezTo>
                  <a:pt x="64" y="32"/>
                  <a:pt x="107" y="11"/>
                  <a:pt x="156" y="1"/>
                </a:cubicBezTo>
                <a:cubicBezTo>
                  <a:pt x="177" y="1"/>
                  <a:pt x="199" y="0"/>
                  <a:pt x="220" y="2"/>
                </a:cubicBezTo>
                <a:cubicBezTo>
                  <a:pt x="260" y="7"/>
                  <a:pt x="295" y="24"/>
                  <a:pt x="325" y="52"/>
                </a:cubicBezTo>
                <a:cubicBezTo>
                  <a:pt x="332" y="62"/>
                  <a:pt x="342" y="70"/>
                  <a:pt x="349" y="80"/>
                </a:cubicBezTo>
                <a:cubicBezTo>
                  <a:pt x="378" y="120"/>
                  <a:pt x="391" y="164"/>
                  <a:pt x="390" y="212"/>
                </a:cubicBezTo>
                <a:cubicBezTo>
                  <a:pt x="389" y="235"/>
                  <a:pt x="390" y="257"/>
                  <a:pt x="390" y="280"/>
                </a:cubicBezTo>
                <a:cubicBezTo>
                  <a:pt x="390" y="289"/>
                  <a:pt x="389" y="298"/>
                  <a:pt x="376" y="295"/>
                </a:cubicBezTo>
                <a:cubicBezTo>
                  <a:pt x="359" y="293"/>
                  <a:pt x="342" y="294"/>
                  <a:pt x="325" y="298"/>
                </a:cubicBezTo>
                <a:close/>
              </a:path>
            </a:pathLst>
          </a:custGeom>
          <a:solidFill>
            <a:srgbClr val="7D3B1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p16"/>
          <p:cNvSpPr/>
          <p:nvPr/>
        </p:nvSpPr>
        <p:spPr>
          <a:xfrm>
            <a:off x="4670425" y="5075238"/>
            <a:ext cx="1697037" cy="766763"/>
          </a:xfrm>
          <a:custGeom>
            <a:avLst/>
            <a:gdLst/>
            <a:ahLst/>
            <a:cxnLst/>
            <a:rect l="l" t="t" r="r" b="b"/>
            <a:pathLst>
              <a:path w="856" h="387" extrusionOk="0">
                <a:moveTo>
                  <a:pt x="615" y="188"/>
                </a:moveTo>
                <a:cubicBezTo>
                  <a:pt x="591" y="188"/>
                  <a:pt x="567" y="188"/>
                  <a:pt x="543" y="188"/>
                </a:cubicBezTo>
                <a:cubicBezTo>
                  <a:pt x="544" y="178"/>
                  <a:pt x="553" y="181"/>
                  <a:pt x="558" y="181"/>
                </a:cubicBezTo>
                <a:cubicBezTo>
                  <a:pt x="567" y="180"/>
                  <a:pt x="576" y="180"/>
                  <a:pt x="584" y="180"/>
                </a:cubicBezTo>
                <a:cubicBezTo>
                  <a:pt x="576" y="180"/>
                  <a:pt x="568" y="181"/>
                  <a:pt x="559" y="180"/>
                </a:cubicBezTo>
                <a:cubicBezTo>
                  <a:pt x="554" y="180"/>
                  <a:pt x="547" y="180"/>
                  <a:pt x="546" y="173"/>
                </a:cubicBezTo>
                <a:cubicBezTo>
                  <a:pt x="545" y="166"/>
                  <a:pt x="552" y="165"/>
                  <a:pt x="557" y="164"/>
                </a:cubicBezTo>
                <a:cubicBezTo>
                  <a:pt x="559" y="163"/>
                  <a:pt x="560" y="163"/>
                  <a:pt x="562" y="159"/>
                </a:cubicBezTo>
                <a:cubicBezTo>
                  <a:pt x="493" y="155"/>
                  <a:pt x="425" y="154"/>
                  <a:pt x="356" y="160"/>
                </a:cubicBezTo>
                <a:cubicBezTo>
                  <a:pt x="371" y="164"/>
                  <a:pt x="387" y="162"/>
                  <a:pt x="403" y="163"/>
                </a:cubicBezTo>
                <a:cubicBezTo>
                  <a:pt x="409" y="164"/>
                  <a:pt x="419" y="163"/>
                  <a:pt x="419" y="171"/>
                </a:cubicBezTo>
                <a:cubicBezTo>
                  <a:pt x="419" y="180"/>
                  <a:pt x="410" y="181"/>
                  <a:pt x="402" y="181"/>
                </a:cubicBezTo>
                <a:cubicBezTo>
                  <a:pt x="384" y="181"/>
                  <a:pt x="365" y="184"/>
                  <a:pt x="346" y="182"/>
                </a:cubicBezTo>
                <a:cubicBezTo>
                  <a:pt x="326" y="180"/>
                  <a:pt x="322" y="184"/>
                  <a:pt x="320" y="204"/>
                </a:cubicBezTo>
                <a:cubicBezTo>
                  <a:pt x="317" y="230"/>
                  <a:pt x="319" y="255"/>
                  <a:pt x="318" y="280"/>
                </a:cubicBezTo>
                <a:cubicBezTo>
                  <a:pt x="318" y="292"/>
                  <a:pt x="323" y="295"/>
                  <a:pt x="334" y="295"/>
                </a:cubicBezTo>
                <a:cubicBezTo>
                  <a:pt x="345" y="294"/>
                  <a:pt x="356" y="296"/>
                  <a:pt x="367" y="299"/>
                </a:cubicBezTo>
                <a:cubicBezTo>
                  <a:pt x="373" y="300"/>
                  <a:pt x="382" y="300"/>
                  <a:pt x="382" y="306"/>
                </a:cubicBezTo>
                <a:cubicBezTo>
                  <a:pt x="382" y="314"/>
                  <a:pt x="373" y="313"/>
                  <a:pt x="367" y="313"/>
                </a:cubicBezTo>
                <a:cubicBezTo>
                  <a:pt x="364" y="312"/>
                  <a:pt x="362" y="312"/>
                  <a:pt x="359" y="312"/>
                </a:cubicBezTo>
                <a:cubicBezTo>
                  <a:pt x="343" y="311"/>
                  <a:pt x="325" y="306"/>
                  <a:pt x="311" y="320"/>
                </a:cubicBezTo>
                <a:cubicBezTo>
                  <a:pt x="301" y="328"/>
                  <a:pt x="290" y="337"/>
                  <a:pt x="279" y="345"/>
                </a:cubicBezTo>
                <a:cubicBezTo>
                  <a:pt x="276" y="332"/>
                  <a:pt x="269" y="320"/>
                  <a:pt x="271" y="306"/>
                </a:cubicBezTo>
                <a:cubicBezTo>
                  <a:pt x="272" y="297"/>
                  <a:pt x="270" y="290"/>
                  <a:pt x="257" y="291"/>
                </a:cubicBezTo>
                <a:cubicBezTo>
                  <a:pt x="272" y="289"/>
                  <a:pt x="278" y="281"/>
                  <a:pt x="275" y="269"/>
                </a:cubicBezTo>
                <a:cubicBezTo>
                  <a:pt x="264" y="233"/>
                  <a:pt x="273" y="197"/>
                  <a:pt x="272" y="161"/>
                </a:cubicBezTo>
                <a:cubicBezTo>
                  <a:pt x="272" y="140"/>
                  <a:pt x="265" y="116"/>
                  <a:pt x="271" y="96"/>
                </a:cubicBezTo>
                <a:cubicBezTo>
                  <a:pt x="277" y="78"/>
                  <a:pt x="274" y="65"/>
                  <a:pt x="268" y="49"/>
                </a:cubicBezTo>
                <a:cubicBezTo>
                  <a:pt x="262" y="36"/>
                  <a:pt x="229" y="25"/>
                  <a:pt x="218" y="34"/>
                </a:cubicBezTo>
                <a:cubicBezTo>
                  <a:pt x="214" y="39"/>
                  <a:pt x="215" y="44"/>
                  <a:pt x="216" y="49"/>
                </a:cubicBezTo>
                <a:cubicBezTo>
                  <a:pt x="217" y="54"/>
                  <a:pt x="220" y="59"/>
                  <a:pt x="213" y="60"/>
                </a:cubicBezTo>
                <a:cubicBezTo>
                  <a:pt x="205" y="61"/>
                  <a:pt x="206" y="56"/>
                  <a:pt x="207" y="51"/>
                </a:cubicBezTo>
                <a:cubicBezTo>
                  <a:pt x="209" y="32"/>
                  <a:pt x="203" y="27"/>
                  <a:pt x="183" y="31"/>
                </a:cubicBezTo>
                <a:cubicBezTo>
                  <a:pt x="169" y="34"/>
                  <a:pt x="154" y="40"/>
                  <a:pt x="139" y="29"/>
                </a:cubicBezTo>
                <a:cubicBezTo>
                  <a:pt x="136" y="27"/>
                  <a:pt x="130" y="28"/>
                  <a:pt x="125" y="29"/>
                </a:cubicBezTo>
                <a:cubicBezTo>
                  <a:pt x="106" y="31"/>
                  <a:pt x="89" y="38"/>
                  <a:pt x="68" y="30"/>
                </a:cubicBezTo>
                <a:cubicBezTo>
                  <a:pt x="48" y="22"/>
                  <a:pt x="36" y="33"/>
                  <a:pt x="34" y="54"/>
                </a:cubicBezTo>
                <a:cubicBezTo>
                  <a:pt x="33" y="60"/>
                  <a:pt x="30" y="61"/>
                  <a:pt x="26" y="60"/>
                </a:cubicBezTo>
                <a:cubicBezTo>
                  <a:pt x="10" y="59"/>
                  <a:pt x="11" y="69"/>
                  <a:pt x="11" y="79"/>
                </a:cubicBezTo>
                <a:cubicBezTo>
                  <a:pt x="12" y="130"/>
                  <a:pt x="11" y="181"/>
                  <a:pt x="11" y="232"/>
                </a:cubicBezTo>
                <a:cubicBezTo>
                  <a:pt x="11" y="244"/>
                  <a:pt x="7" y="261"/>
                  <a:pt x="30" y="251"/>
                </a:cubicBezTo>
                <a:cubicBezTo>
                  <a:pt x="33" y="250"/>
                  <a:pt x="36" y="253"/>
                  <a:pt x="37" y="256"/>
                </a:cubicBezTo>
                <a:cubicBezTo>
                  <a:pt x="35" y="261"/>
                  <a:pt x="31" y="261"/>
                  <a:pt x="27" y="260"/>
                </a:cubicBezTo>
                <a:cubicBezTo>
                  <a:pt x="13" y="258"/>
                  <a:pt x="9" y="266"/>
                  <a:pt x="12" y="278"/>
                </a:cubicBezTo>
                <a:cubicBezTo>
                  <a:pt x="15" y="290"/>
                  <a:pt x="7" y="301"/>
                  <a:pt x="11" y="313"/>
                </a:cubicBezTo>
                <a:cubicBezTo>
                  <a:pt x="8" y="314"/>
                  <a:pt x="6" y="314"/>
                  <a:pt x="3" y="312"/>
                </a:cubicBezTo>
                <a:cubicBezTo>
                  <a:pt x="0" y="308"/>
                  <a:pt x="1" y="303"/>
                  <a:pt x="1" y="298"/>
                </a:cubicBezTo>
                <a:cubicBezTo>
                  <a:pt x="1" y="206"/>
                  <a:pt x="1" y="114"/>
                  <a:pt x="1" y="22"/>
                </a:cubicBezTo>
                <a:cubicBezTo>
                  <a:pt x="1" y="17"/>
                  <a:pt x="0" y="13"/>
                  <a:pt x="3" y="8"/>
                </a:cubicBezTo>
                <a:cubicBezTo>
                  <a:pt x="10" y="13"/>
                  <a:pt x="15" y="19"/>
                  <a:pt x="26" y="14"/>
                </a:cubicBezTo>
                <a:cubicBezTo>
                  <a:pt x="38" y="8"/>
                  <a:pt x="52" y="12"/>
                  <a:pt x="65" y="14"/>
                </a:cubicBezTo>
                <a:cubicBezTo>
                  <a:pt x="96" y="17"/>
                  <a:pt x="127" y="9"/>
                  <a:pt x="158" y="12"/>
                </a:cubicBezTo>
                <a:cubicBezTo>
                  <a:pt x="198" y="17"/>
                  <a:pt x="238" y="11"/>
                  <a:pt x="277" y="14"/>
                </a:cubicBezTo>
                <a:cubicBezTo>
                  <a:pt x="289" y="16"/>
                  <a:pt x="302" y="11"/>
                  <a:pt x="311" y="0"/>
                </a:cubicBezTo>
                <a:cubicBezTo>
                  <a:pt x="315" y="5"/>
                  <a:pt x="314" y="10"/>
                  <a:pt x="313" y="15"/>
                </a:cubicBezTo>
                <a:cubicBezTo>
                  <a:pt x="306" y="50"/>
                  <a:pt x="310" y="86"/>
                  <a:pt x="310" y="121"/>
                </a:cubicBezTo>
                <a:cubicBezTo>
                  <a:pt x="310" y="125"/>
                  <a:pt x="312" y="128"/>
                  <a:pt x="314" y="130"/>
                </a:cubicBezTo>
                <a:cubicBezTo>
                  <a:pt x="323" y="137"/>
                  <a:pt x="334" y="139"/>
                  <a:pt x="346" y="139"/>
                </a:cubicBezTo>
                <a:cubicBezTo>
                  <a:pt x="412" y="138"/>
                  <a:pt x="477" y="139"/>
                  <a:pt x="543" y="138"/>
                </a:cubicBezTo>
                <a:cubicBezTo>
                  <a:pt x="562" y="138"/>
                  <a:pt x="580" y="132"/>
                  <a:pt x="599" y="134"/>
                </a:cubicBezTo>
                <a:cubicBezTo>
                  <a:pt x="681" y="142"/>
                  <a:pt x="764" y="137"/>
                  <a:pt x="847" y="138"/>
                </a:cubicBezTo>
                <a:cubicBezTo>
                  <a:pt x="850" y="139"/>
                  <a:pt x="853" y="139"/>
                  <a:pt x="855" y="140"/>
                </a:cubicBezTo>
                <a:cubicBezTo>
                  <a:pt x="855" y="204"/>
                  <a:pt x="856" y="267"/>
                  <a:pt x="855" y="331"/>
                </a:cubicBezTo>
                <a:cubicBezTo>
                  <a:pt x="855" y="350"/>
                  <a:pt x="835" y="360"/>
                  <a:pt x="827" y="376"/>
                </a:cubicBezTo>
                <a:cubicBezTo>
                  <a:pt x="815" y="387"/>
                  <a:pt x="813" y="377"/>
                  <a:pt x="813" y="369"/>
                </a:cubicBezTo>
                <a:cubicBezTo>
                  <a:pt x="814" y="333"/>
                  <a:pt x="812" y="297"/>
                  <a:pt x="814" y="262"/>
                </a:cubicBezTo>
                <a:cubicBezTo>
                  <a:pt x="815" y="239"/>
                  <a:pt x="813" y="217"/>
                  <a:pt x="809" y="195"/>
                </a:cubicBezTo>
                <a:cubicBezTo>
                  <a:pt x="806" y="180"/>
                  <a:pt x="788" y="176"/>
                  <a:pt x="780" y="164"/>
                </a:cubicBezTo>
                <a:cubicBezTo>
                  <a:pt x="778" y="160"/>
                  <a:pt x="774" y="166"/>
                  <a:pt x="773" y="170"/>
                </a:cubicBezTo>
                <a:cubicBezTo>
                  <a:pt x="771" y="175"/>
                  <a:pt x="767" y="179"/>
                  <a:pt x="761" y="179"/>
                </a:cubicBezTo>
                <a:cubicBezTo>
                  <a:pt x="754" y="178"/>
                  <a:pt x="753" y="173"/>
                  <a:pt x="752" y="168"/>
                </a:cubicBezTo>
                <a:cubicBezTo>
                  <a:pt x="751" y="158"/>
                  <a:pt x="745" y="153"/>
                  <a:pt x="736" y="154"/>
                </a:cubicBezTo>
                <a:cubicBezTo>
                  <a:pt x="691" y="158"/>
                  <a:pt x="645" y="154"/>
                  <a:pt x="600" y="156"/>
                </a:cubicBezTo>
                <a:cubicBezTo>
                  <a:pt x="597" y="156"/>
                  <a:pt x="594" y="157"/>
                  <a:pt x="591" y="160"/>
                </a:cubicBezTo>
                <a:cubicBezTo>
                  <a:pt x="630" y="171"/>
                  <a:pt x="630" y="171"/>
                  <a:pt x="615" y="188"/>
                </a:cubicBezTo>
                <a:close/>
              </a:path>
            </a:pathLst>
          </a:custGeom>
          <a:solidFill>
            <a:srgbClr val="98451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p16"/>
          <p:cNvSpPr/>
          <p:nvPr/>
        </p:nvSpPr>
        <p:spPr>
          <a:xfrm>
            <a:off x="6840538" y="3081338"/>
            <a:ext cx="1331912" cy="925513"/>
          </a:xfrm>
          <a:custGeom>
            <a:avLst/>
            <a:gdLst/>
            <a:ahLst/>
            <a:cxnLst/>
            <a:rect l="l" t="t" r="r" b="b"/>
            <a:pathLst>
              <a:path w="672" h="467" extrusionOk="0">
                <a:moveTo>
                  <a:pt x="640" y="467"/>
                </a:moveTo>
                <a:cubicBezTo>
                  <a:pt x="616" y="458"/>
                  <a:pt x="592" y="449"/>
                  <a:pt x="568" y="440"/>
                </a:cubicBezTo>
                <a:cubicBezTo>
                  <a:pt x="566" y="429"/>
                  <a:pt x="575" y="431"/>
                  <a:pt x="581" y="430"/>
                </a:cubicBezTo>
                <a:cubicBezTo>
                  <a:pt x="624" y="423"/>
                  <a:pt x="644" y="381"/>
                  <a:pt x="622" y="342"/>
                </a:cubicBezTo>
                <a:cubicBezTo>
                  <a:pt x="614" y="328"/>
                  <a:pt x="603" y="316"/>
                  <a:pt x="587" y="311"/>
                </a:cubicBezTo>
                <a:cubicBezTo>
                  <a:pt x="562" y="302"/>
                  <a:pt x="536" y="295"/>
                  <a:pt x="510" y="290"/>
                </a:cubicBezTo>
                <a:cubicBezTo>
                  <a:pt x="484" y="284"/>
                  <a:pt x="458" y="277"/>
                  <a:pt x="430" y="276"/>
                </a:cubicBezTo>
                <a:cubicBezTo>
                  <a:pt x="396" y="275"/>
                  <a:pt x="373" y="285"/>
                  <a:pt x="364" y="309"/>
                </a:cubicBezTo>
                <a:cubicBezTo>
                  <a:pt x="355" y="330"/>
                  <a:pt x="369" y="364"/>
                  <a:pt x="393" y="382"/>
                </a:cubicBezTo>
                <a:cubicBezTo>
                  <a:pt x="397" y="385"/>
                  <a:pt x="404" y="387"/>
                  <a:pt x="407" y="393"/>
                </a:cubicBezTo>
                <a:cubicBezTo>
                  <a:pt x="411" y="401"/>
                  <a:pt x="405" y="401"/>
                  <a:pt x="399" y="399"/>
                </a:cubicBezTo>
                <a:cubicBezTo>
                  <a:pt x="380" y="397"/>
                  <a:pt x="361" y="395"/>
                  <a:pt x="342" y="394"/>
                </a:cubicBezTo>
                <a:cubicBezTo>
                  <a:pt x="332" y="393"/>
                  <a:pt x="331" y="388"/>
                  <a:pt x="332" y="381"/>
                </a:cubicBezTo>
                <a:cubicBezTo>
                  <a:pt x="334" y="370"/>
                  <a:pt x="334" y="358"/>
                  <a:pt x="338" y="347"/>
                </a:cubicBezTo>
                <a:cubicBezTo>
                  <a:pt x="343" y="330"/>
                  <a:pt x="335" y="324"/>
                  <a:pt x="320" y="318"/>
                </a:cubicBezTo>
                <a:cubicBezTo>
                  <a:pt x="249" y="291"/>
                  <a:pt x="177" y="270"/>
                  <a:pt x="102" y="256"/>
                </a:cubicBezTo>
                <a:cubicBezTo>
                  <a:pt x="86" y="253"/>
                  <a:pt x="70" y="249"/>
                  <a:pt x="54" y="247"/>
                </a:cubicBezTo>
                <a:cubicBezTo>
                  <a:pt x="43" y="246"/>
                  <a:pt x="42" y="242"/>
                  <a:pt x="43" y="235"/>
                </a:cubicBezTo>
                <a:cubicBezTo>
                  <a:pt x="45" y="221"/>
                  <a:pt x="43" y="208"/>
                  <a:pt x="47" y="195"/>
                </a:cubicBezTo>
                <a:cubicBezTo>
                  <a:pt x="52" y="179"/>
                  <a:pt x="48" y="166"/>
                  <a:pt x="30" y="159"/>
                </a:cubicBezTo>
                <a:cubicBezTo>
                  <a:pt x="21" y="156"/>
                  <a:pt x="13" y="150"/>
                  <a:pt x="4" y="146"/>
                </a:cubicBezTo>
                <a:cubicBezTo>
                  <a:pt x="0" y="135"/>
                  <a:pt x="9" y="134"/>
                  <a:pt x="15" y="131"/>
                </a:cubicBezTo>
                <a:cubicBezTo>
                  <a:pt x="49" y="110"/>
                  <a:pt x="59" y="57"/>
                  <a:pt x="35" y="26"/>
                </a:cubicBezTo>
                <a:cubicBezTo>
                  <a:pt x="31" y="21"/>
                  <a:pt x="27" y="16"/>
                  <a:pt x="26" y="9"/>
                </a:cubicBezTo>
                <a:cubicBezTo>
                  <a:pt x="26" y="5"/>
                  <a:pt x="27" y="0"/>
                  <a:pt x="33" y="2"/>
                </a:cubicBezTo>
                <a:cubicBezTo>
                  <a:pt x="49" y="9"/>
                  <a:pt x="64" y="16"/>
                  <a:pt x="80" y="23"/>
                </a:cubicBezTo>
                <a:cubicBezTo>
                  <a:pt x="83" y="30"/>
                  <a:pt x="89" y="35"/>
                  <a:pt x="88" y="43"/>
                </a:cubicBezTo>
                <a:cubicBezTo>
                  <a:pt x="83" y="53"/>
                  <a:pt x="77" y="63"/>
                  <a:pt x="76" y="75"/>
                </a:cubicBezTo>
                <a:cubicBezTo>
                  <a:pt x="71" y="79"/>
                  <a:pt x="65" y="83"/>
                  <a:pt x="70" y="91"/>
                </a:cubicBezTo>
                <a:cubicBezTo>
                  <a:pt x="69" y="94"/>
                  <a:pt x="68" y="96"/>
                  <a:pt x="67" y="99"/>
                </a:cubicBezTo>
                <a:cubicBezTo>
                  <a:pt x="69" y="103"/>
                  <a:pt x="57" y="108"/>
                  <a:pt x="69" y="110"/>
                </a:cubicBezTo>
                <a:cubicBezTo>
                  <a:pt x="111" y="114"/>
                  <a:pt x="153" y="122"/>
                  <a:pt x="194" y="130"/>
                </a:cubicBezTo>
                <a:cubicBezTo>
                  <a:pt x="250" y="141"/>
                  <a:pt x="303" y="160"/>
                  <a:pt x="357" y="177"/>
                </a:cubicBezTo>
                <a:cubicBezTo>
                  <a:pt x="372" y="182"/>
                  <a:pt x="376" y="187"/>
                  <a:pt x="368" y="202"/>
                </a:cubicBezTo>
                <a:cubicBezTo>
                  <a:pt x="361" y="216"/>
                  <a:pt x="352" y="234"/>
                  <a:pt x="355" y="247"/>
                </a:cubicBezTo>
                <a:cubicBezTo>
                  <a:pt x="360" y="263"/>
                  <a:pt x="383" y="255"/>
                  <a:pt x="397" y="256"/>
                </a:cubicBezTo>
                <a:cubicBezTo>
                  <a:pt x="492" y="266"/>
                  <a:pt x="583" y="290"/>
                  <a:pt x="672" y="324"/>
                </a:cubicBezTo>
                <a:cubicBezTo>
                  <a:pt x="653" y="370"/>
                  <a:pt x="647" y="418"/>
                  <a:pt x="640" y="467"/>
                </a:cubicBezTo>
                <a:close/>
              </a:path>
            </a:pathLst>
          </a:custGeom>
          <a:solidFill>
            <a:srgbClr val="2D70B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6" name="Google Shape;666;p16"/>
          <p:cNvSpPr/>
          <p:nvPr/>
        </p:nvSpPr>
        <p:spPr>
          <a:xfrm>
            <a:off x="6672263" y="4505325"/>
            <a:ext cx="1208087" cy="344488"/>
          </a:xfrm>
          <a:custGeom>
            <a:avLst/>
            <a:gdLst/>
            <a:ahLst/>
            <a:cxnLst/>
            <a:rect l="l" t="t" r="r" b="b"/>
            <a:pathLst>
              <a:path w="609" h="174" extrusionOk="0">
                <a:moveTo>
                  <a:pt x="369" y="132"/>
                </a:moveTo>
                <a:cubicBezTo>
                  <a:pt x="312" y="99"/>
                  <a:pt x="255" y="66"/>
                  <a:pt x="188" y="57"/>
                </a:cubicBezTo>
                <a:cubicBezTo>
                  <a:pt x="130" y="50"/>
                  <a:pt x="83" y="73"/>
                  <a:pt x="44" y="114"/>
                </a:cubicBezTo>
                <a:cubicBezTo>
                  <a:pt x="39" y="120"/>
                  <a:pt x="34" y="126"/>
                  <a:pt x="29" y="132"/>
                </a:cubicBezTo>
                <a:cubicBezTo>
                  <a:pt x="29" y="138"/>
                  <a:pt x="26" y="142"/>
                  <a:pt x="20" y="143"/>
                </a:cubicBezTo>
                <a:cubicBezTo>
                  <a:pt x="6" y="139"/>
                  <a:pt x="4" y="127"/>
                  <a:pt x="0" y="116"/>
                </a:cubicBezTo>
                <a:cubicBezTo>
                  <a:pt x="7" y="95"/>
                  <a:pt x="21" y="79"/>
                  <a:pt x="37" y="65"/>
                </a:cubicBezTo>
                <a:cubicBezTo>
                  <a:pt x="68" y="37"/>
                  <a:pt x="102" y="16"/>
                  <a:pt x="143" y="9"/>
                </a:cubicBezTo>
                <a:cubicBezTo>
                  <a:pt x="199" y="0"/>
                  <a:pt x="251" y="12"/>
                  <a:pt x="301" y="35"/>
                </a:cubicBezTo>
                <a:cubicBezTo>
                  <a:pt x="339" y="53"/>
                  <a:pt x="375" y="74"/>
                  <a:pt x="413" y="92"/>
                </a:cubicBezTo>
                <a:cubicBezTo>
                  <a:pt x="471" y="121"/>
                  <a:pt x="530" y="140"/>
                  <a:pt x="596" y="122"/>
                </a:cubicBezTo>
                <a:cubicBezTo>
                  <a:pt x="597" y="121"/>
                  <a:pt x="599" y="123"/>
                  <a:pt x="601" y="124"/>
                </a:cubicBezTo>
                <a:cubicBezTo>
                  <a:pt x="597" y="131"/>
                  <a:pt x="595" y="137"/>
                  <a:pt x="605" y="141"/>
                </a:cubicBezTo>
                <a:cubicBezTo>
                  <a:pt x="609" y="153"/>
                  <a:pt x="598" y="156"/>
                  <a:pt x="591" y="159"/>
                </a:cubicBezTo>
                <a:cubicBezTo>
                  <a:pt x="570" y="169"/>
                  <a:pt x="547" y="174"/>
                  <a:pt x="524" y="174"/>
                </a:cubicBezTo>
                <a:cubicBezTo>
                  <a:pt x="469" y="174"/>
                  <a:pt x="417" y="162"/>
                  <a:pt x="369" y="132"/>
                </a:cubicBezTo>
                <a:close/>
              </a:path>
            </a:pathLst>
          </a:custGeom>
          <a:solidFill>
            <a:srgbClr val="3F1E0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p16"/>
          <p:cNvSpPr/>
          <p:nvPr/>
        </p:nvSpPr>
        <p:spPr>
          <a:xfrm>
            <a:off x="4649788" y="4665663"/>
            <a:ext cx="581025" cy="361950"/>
          </a:xfrm>
          <a:custGeom>
            <a:avLst/>
            <a:gdLst/>
            <a:ahLst/>
            <a:cxnLst/>
            <a:rect l="l" t="t" r="r" b="b"/>
            <a:pathLst>
              <a:path w="293" h="183" extrusionOk="0">
                <a:moveTo>
                  <a:pt x="185" y="179"/>
                </a:moveTo>
                <a:cubicBezTo>
                  <a:pt x="170" y="176"/>
                  <a:pt x="154" y="175"/>
                  <a:pt x="138" y="175"/>
                </a:cubicBezTo>
                <a:cubicBezTo>
                  <a:pt x="131" y="169"/>
                  <a:pt x="132" y="161"/>
                  <a:pt x="132" y="153"/>
                </a:cubicBezTo>
                <a:cubicBezTo>
                  <a:pt x="132" y="136"/>
                  <a:pt x="132" y="120"/>
                  <a:pt x="132" y="103"/>
                </a:cubicBezTo>
                <a:cubicBezTo>
                  <a:pt x="132" y="89"/>
                  <a:pt x="129" y="78"/>
                  <a:pt x="115" y="72"/>
                </a:cubicBezTo>
                <a:cubicBezTo>
                  <a:pt x="102" y="67"/>
                  <a:pt x="93" y="73"/>
                  <a:pt x="85" y="82"/>
                </a:cubicBezTo>
                <a:cubicBezTo>
                  <a:pt x="83" y="85"/>
                  <a:pt x="81" y="87"/>
                  <a:pt x="77" y="87"/>
                </a:cubicBezTo>
                <a:cubicBezTo>
                  <a:pt x="72" y="88"/>
                  <a:pt x="65" y="92"/>
                  <a:pt x="67" y="94"/>
                </a:cubicBezTo>
                <a:cubicBezTo>
                  <a:pt x="83" y="112"/>
                  <a:pt x="64" y="129"/>
                  <a:pt x="69" y="146"/>
                </a:cubicBezTo>
                <a:cubicBezTo>
                  <a:pt x="71" y="153"/>
                  <a:pt x="69" y="159"/>
                  <a:pt x="59" y="160"/>
                </a:cubicBezTo>
                <a:cubicBezTo>
                  <a:pt x="49" y="160"/>
                  <a:pt x="36" y="155"/>
                  <a:pt x="32" y="172"/>
                </a:cubicBezTo>
                <a:cubicBezTo>
                  <a:pt x="31" y="174"/>
                  <a:pt x="26" y="174"/>
                  <a:pt x="24" y="170"/>
                </a:cubicBezTo>
                <a:cubicBezTo>
                  <a:pt x="22" y="167"/>
                  <a:pt x="27" y="159"/>
                  <a:pt x="19" y="161"/>
                </a:cubicBezTo>
                <a:cubicBezTo>
                  <a:pt x="11" y="162"/>
                  <a:pt x="14" y="169"/>
                  <a:pt x="14" y="174"/>
                </a:cubicBezTo>
                <a:cubicBezTo>
                  <a:pt x="13" y="178"/>
                  <a:pt x="13" y="181"/>
                  <a:pt x="8" y="183"/>
                </a:cubicBezTo>
                <a:cubicBezTo>
                  <a:pt x="13" y="131"/>
                  <a:pt x="10" y="79"/>
                  <a:pt x="10" y="28"/>
                </a:cubicBezTo>
                <a:cubicBezTo>
                  <a:pt x="17" y="16"/>
                  <a:pt x="0" y="10"/>
                  <a:pt x="2" y="0"/>
                </a:cubicBezTo>
                <a:cubicBezTo>
                  <a:pt x="10" y="7"/>
                  <a:pt x="17" y="15"/>
                  <a:pt x="13" y="29"/>
                </a:cubicBezTo>
                <a:cubicBezTo>
                  <a:pt x="38" y="6"/>
                  <a:pt x="65" y="22"/>
                  <a:pt x="90" y="21"/>
                </a:cubicBezTo>
                <a:cubicBezTo>
                  <a:pt x="144" y="18"/>
                  <a:pt x="198" y="18"/>
                  <a:pt x="252" y="22"/>
                </a:cubicBezTo>
                <a:cubicBezTo>
                  <a:pt x="255" y="22"/>
                  <a:pt x="259" y="21"/>
                  <a:pt x="262" y="20"/>
                </a:cubicBezTo>
                <a:cubicBezTo>
                  <a:pt x="276" y="17"/>
                  <a:pt x="279" y="23"/>
                  <a:pt x="282" y="37"/>
                </a:cubicBezTo>
                <a:cubicBezTo>
                  <a:pt x="289" y="73"/>
                  <a:pt x="283" y="110"/>
                  <a:pt x="290" y="146"/>
                </a:cubicBezTo>
                <a:cubicBezTo>
                  <a:pt x="293" y="160"/>
                  <a:pt x="267" y="183"/>
                  <a:pt x="254" y="178"/>
                </a:cubicBezTo>
                <a:cubicBezTo>
                  <a:pt x="250" y="177"/>
                  <a:pt x="249" y="174"/>
                  <a:pt x="250" y="171"/>
                </a:cubicBezTo>
                <a:cubicBezTo>
                  <a:pt x="259" y="153"/>
                  <a:pt x="259" y="137"/>
                  <a:pt x="250" y="119"/>
                </a:cubicBezTo>
                <a:cubicBezTo>
                  <a:pt x="247" y="114"/>
                  <a:pt x="247" y="106"/>
                  <a:pt x="253" y="100"/>
                </a:cubicBezTo>
                <a:cubicBezTo>
                  <a:pt x="267" y="87"/>
                  <a:pt x="253" y="87"/>
                  <a:pt x="245" y="84"/>
                </a:cubicBezTo>
                <a:cubicBezTo>
                  <a:pt x="240" y="85"/>
                  <a:pt x="237" y="81"/>
                  <a:pt x="233" y="78"/>
                </a:cubicBezTo>
                <a:cubicBezTo>
                  <a:pt x="212" y="64"/>
                  <a:pt x="194" y="73"/>
                  <a:pt x="191" y="98"/>
                </a:cubicBezTo>
                <a:cubicBezTo>
                  <a:pt x="190" y="117"/>
                  <a:pt x="191" y="136"/>
                  <a:pt x="191" y="155"/>
                </a:cubicBezTo>
                <a:cubicBezTo>
                  <a:pt x="191" y="164"/>
                  <a:pt x="192" y="172"/>
                  <a:pt x="185" y="179"/>
                </a:cubicBezTo>
                <a:close/>
              </a:path>
            </a:pathLst>
          </a:custGeom>
          <a:solidFill>
            <a:srgbClr val="A74B1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p16"/>
          <p:cNvSpPr/>
          <p:nvPr/>
        </p:nvSpPr>
        <p:spPr>
          <a:xfrm>
            <a:off x="6648450" y="6108700"/>
            <a:ext cx="723900" cy="398463"/>
          </a:xfrm>
          <a:custGeom>
            <a:avLst/>
            <a:gdLst/>
            <a:ahLst/>
            <a:cxnLst/>
            <a:rect l="l" t="t" r="r" b="b"/>
            <a:pathLst>
              <a:path w="365" h="201" extrusionOk="0">
                <a:moveTo>
                  <a:pt x="0" y="136"/>
                </a:moveTo>
                <a:cubicBezTo>
                  <a:pt x="0" y="127"/>
                  <a:pt x="1" y="119"/>
                  <a:pt x="1" y="111"/>
                </a:cubicBezTo>
                <a:cubicBezTo>
                  <a:pt x="4" y="82"/>
                  <a:pt x="16" y="55"/>
                  <a:pt x="23" y="27"/>
                </a:cubicBezTo>
                <a:cubicBezTo>
                  <a:pt x="29" y="8"/>
                  <a:pt x="49" y="0"/>
                  <a:pt x="67" y="8"/>
                </a:cubicBezTo>
                <a:cubicBezTo>
                  <a:pt x="82" y="15"/>
                  <a:pt x="84" y="27"/>
                  <a:pt x="75" y="47"/>
                </a:cubicBezTo>
                <a:cubicBezTo>
                  <a:pt x="65" y="69"/>
                  <a:pt x="51" y="91"/>
                  <a:pt x="45" y="114"/>
                </a:cubicBezTo>
                <a:cubicBezTo>
                  <a:pt x="42" y="127"/>
                  <a:pt x="41" y="144"/>
                  <a:pt x="50" y="157"/>
                </a:cubicBezTo>
                <a:cubicBezTo>
                  <a:pt x="58" y="167"/>
                  <a:pt x="69" y="165"/>
                  <a:pt x="77" y="158"/>
                </a:cubicBezTo>
                <a:cubicBezTo>
                  <a:pt x="93" y="145"/>
                  <a:pt x="107" y="131"/>
                  <a:pt x="113" y="109"/>
                </a:cubicBezTo>
                <a:cubicBezTo>
                  <a:pt x="126" y="58"/>
                  <a:pt x="158" y="22"/>
                  <a:pt x="211" y="6"/>
                </a:cubicBezTo>
                <a:cubicBezTo>
                  <a:pt x="220" y="15"/>
                  <a:pt x="225" y="27"/>
                  <a:pt x="228" y="39"/>
                </a:cubicBezTo>
                <a:cubicBezTo>
                  <a:pt x="224" y="48"/>
                  <a:pt x="215" y="52"/>
                  <a:pt x="207" y="57"/>
                </a:cubicBezTo>
                <a:cubicBezTo>
                  <a:pt x="180" y="77"/>
                  <a:pt x="162" y="103"/>
                  <a:pt x="151" y="134"/>
                </a:cubicBezTo>
                <a:cubicBezTo>
                  <a:pt x="148" y="142"/>
                  <a:pt x="144" y="152"/>
                  <a:pt x="153" y="158"/>
                </a:cubicBezTo>
                <a:cubicBezTo>
                  <a:pt x="162" y="165"/>
                  <a:pt x="169" y="157"/>
                  <a:pt x="176" y="153"/>
                </a:cubicBezTo>
                <a:cubicBezTo>
                  <a:pt x="200" y="137"/>
                  <a:pt x="211" y="112"/>
                  <a:pt x="222" y="87"/>
                </a:cubicBezTo>
                <a:cubicBezTo>
                  <a:pt x="226" y="78"/>
                  <a:pt x="226" y="66"/>
                  <a:pt x="239" y="62"/>
                </a:cubicBezTo>
                <a:cubicBezTo>
                  <a:pt x="246" y="72"/>
                  <a:pt x="250" y="83"/>
                  <a:pt x="248" y="96"/>
                </a:cubicBezTo>
                <a:cubicBezTo>
                  <a:pt x="247" y="103"/>
                  <a:pt x="241" y="111"/>
                  <a:pt x="247" y="116"/>
                </a:cubicBezTo>
                <a:cubicBezTo>
                  <a:pt x="254" y="124"/>
                  <a:pt x="259" y="109"/>
                  <a:pt x="268" y="111"/>
                </a:cubicBezTo>
                <a:cubicBezTo>
                  <a:pt x="268" y="119"/>
                  <a:pt x="265" y="128"/>
                  <a:pt x="268" y="136"/>
                </a:cubicBezTo>
                <a:cubicBezTo>
                  <a:pt x="268" y="148"/>
                  <a:pt x="272" y="159"/>
                  <a:pt x="284" y="163"/>
                </a:cubicBezTo>
                <a:cubicBezTo>
                  <a:pt x="297" y="167"/>
                  <a:pt x="306" y="159"/>
                  <a:pt x="313" y="149"/>
                </a:cubicBezTo>
                <a:cubicBezTo>
                  <a:pt x="324" y="135"/>
                  <a:pt x="334" y="121"/>
                  <a:pt x="345" y="106"/>
                </a:cubicBezTo>
                <a:cubicBezTo>
                  <a:pt x="348" y="102"/>
                  <a:pt x="351" y="96"/>
                  <a:pt x="357" y="100"/>
                </a:cubicBezTo>
                <a:cubicBezTo>
                  <a:pt x="365" y="104"/>
                  <a:pt x="362" y="110"/>
                  <a:pt x="359" y="115"/>
                </a:cubicBezTo>
                <a:cubicBezTo>
                  <a:pt x="350" y="129"/>
                  <a:pt x="343" y="143"/>
                  <a:pt x="333" y="155"/>
                </a:cubicBezTo>
                <a:cubicBezTo>
                  <a:pt x="297" y="201"/>
                  <a:pt x="246" y="196"/>
                  <a:pt x="219" y="144"/>
                </a:cubicBezTo>
                <a:cubicBezTo>
                  <a:pt x="203" y="160"/>
                  <a:pt x="190" y="180"/>
                  <a:pt x="165" y="184"/>
                </a:cubicBezTo>
                <a:cubicBezTo>
                  <a:pt x="139" y="188"/>
                  <a:pt x="122" y="176"/>
                  <a:pt x="111" y="151"/>
                </a:cubicBezTo>
                <a:cubicBezTo>
                  <a:pt x="89" y="176"/>
                  <a:pt x="64" y="193"/>
                  <a:pt x="30" y="181"/>
                </a:cubicBezTo>
                <a:cubicBezTo>
                  <a:pt x="8" y="174"/>
                  <a:pt x="2" y="156"/>
                  <a:pt x="0" y="136"/>
                </a:cubicBezTo>
                <a:close/>
              </a:path>
            </a:pathLst>
          </a:custGeom>
          <a:solidFill>
            <a:srgbClr val="D3151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p16"/>
          <p:cNvSpPr/>
          <p:nvPr/>
        </p:nvSpPr>
        <p:spPr>
          <a:xfrm>
            <a:off x="5821363" y="5359400"/>
            <a:ext cx="488950" cy="685800"/>
          </a:xfrm>
          <a:custGeom>
            <a:avLst/>
            <a:gdLst/>
            <a:ahLst/>
            <a:cxnLst/>
            <a:rect l="l" t="t" r="r" b="b"/>
            <a:pathLst>
              <a:path w="246" h="346" extrusionOk="0">
                <a:moveTo>
                  <a:pt x="34" y="45"/>
                </a:moveTo>
                <a:cubicBezTo>
                  <a:pt x="33" y="39"/>
                  <a:pt x="39" y="34"/>
                  <a:pt x="42" y="25"/>
                </a:cubicBezTo>
                <a:cubicBezTo>
                  <a:pt x="29" y="25"/>
                  <a:pt x="20" y="26"/>
                  <a:pt x="10" y="25"/>
                </a:cubicBezTo>
                <a:cubicBezTo>
                  <a:pt x="5" y="25"/>
                  <a:pt x="0" y="24"/>
                  <a:pt x="1" y="17"/>
                </a:cubicBezTo>
                <a:cubicBezTo>
                  <a:pt x="2" y="13"/>
                  <a:pt x="4" y="7"/>
                  <a:pt x="10" y="8"/>
                </a:cubicBezTo>
                <a:cubicBezTo>
                  <a:pt x="44" y="12"/>
                  <a:pt x="79" y="0"/>
                  <a:pt x="114" y="10"/>
                </a:cubicBezTo>
                <a:cubicBezTo>
                  <a:pt x="125" y="14"/>
                  <a:pt x="136" y="3"/>
                  <a:pt x="148" y="5"/>
                </a:cubicBezTo>
                <a:cubicBezTo>
                  <a:pt x="163" y="7"/>
                  <a:pt x="182" y="2"/>
                  <a:pt x="176" y="28"/>
                </a:cubicBezTo>
                <a:cubicBezTo>
                  <a:pt x="175" y="32"/>
                  <a:pt x="178" y="33"/>
                  <a:pt x="181" y="33"/>
                </a:cubicBezTo>
                <a:cubicBezTo>
                  <a:pt x="186" y="32"/>
                  <a:pt x="189" y="30"/>
                  <a:pt x="187" y="23"/>
                </a:cubicBezTo>
                <a:cubicBezTo>
                  <a:pt x="186" y="16"/>
                  <a:pt x="187" y="9"/>
                  <a:pt x="197" y="11"/>
                </a:cubicBezTo>
                <a:cubicBezTo>
                  <a:pt x="201" y="12"/>
                  <a:pt x="208" y="16"/>
                  <a:pt x="208" y="18"/>
                </a:cubicBezTo>
                <a:cubicBezTo>
                  <a:pt x="208" y="37"/>
                  <a:pt x="237" y="33"/>
                  <a:pt x="235" y="56"/>
                </a:cubicBezTo>
                <a:cubicBezTo>
                  <a:pt x="234" y="72"/>
                  <a:pt x="234" y="90"/>
                  <a:pt x="238" y="107"/>
                </a:cubicBezTo>
                <a:cubicBezTo>
                  <a:pt x="242" y="120"/>
                  <a:pt x="238" y="134"/>
                  <a:pt x="237" y="148"/>
                </a:cubicBezTo>
                <a:cubicBezTo>
                  <a:pt x="236" y="174"/>
                  <a:pt x="241" y="201"/>
                  <a:pt x="236" y="228"/>
                </a:cubicBezTo>
                <a:cubicBezTo>
                  <a:pt x="234" y="236"/>
                  <a:pt x="240" y="236"/>
                  <a:pt x="246" y="233"/>
                </a:cubicBezTo>
                <a:cubicBezTo>
                  <a:pt x="232" y="266"/>
                  <a:pt x="216" y="297"/>
                  <a:pt x="206" y="331"/>
                </a:cubicBezTo>
                <a:cubicBezTo>
                  <a:pt x="202" y="346"/>
                  <a:pt x="193" y="337"/>
                  <a:pt x="186" y="334"/>
                </a:cubicBezTo>
                <a:cubicBezTo>
                  <a:pt x="191" y="333"/>
                  <a:pt x="197" y="332"/>
                  <a:pt x="196" y="326"/>
                </a:cubicBezTo>
                <a:cubicBezTo>
                  <a:pt x="190" y="287"/>
                  <a:pt x="198" y="248"/>
                  <a:pt x="191" y="209"/>
                </a:cubicBezTo>
                <a:cubicBezTo>
                  <a:pt x="185" y="175"/>
                  <a:pt x="170" y="146"/>
                  <a:pt x="154" y="118"/>
                </a:cubicBezTo>
                <a:cubicBezTo>
                  <a:pt x="148" y="105"/>
                  <a:pt x="151" y="98"/>
                  <a:pt x="165" y="98"/>
                </a:cubicBezTo>
                <a:cubicBezTo>
                  <a:pt x="177" y="97"/>
                  <a:pt x="188" y="91"/>
                  <a:pt x="200" y="93"/>
                </a:cubicBezTo>
                <a:cubicBezTo>
                  <a:pt x="178" y="91"/>
                  <a:pt x="156" y="106"/>
                  <a:pt x="134" y="94"/>
                </a:cubicBezTo>
                <a:cubicBezTo>
                  <a:pt x="113" y="82"/>
                  <a:pt x="95" y="65"/>
                  <a:pt x="71" y="56"/>
                </a:cubicBezTo>
                <a:cubicBezTo>
                  <a:pt x="59" y="51"/>
                  <a:pt x="45" y="53"/>
                  <a:pt x="34" y="45"/>
                </a:cubicBezTo>
                <a:close/>
              </a:path>
            </a:pathLst>
          </a:custGeom>
          <a:solidFill>
            <a:srgbClr val="A64B1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p16"/>
          <p:cNvSpPr/>
          <p:nvPr/>
        </p:nvSpPr>
        <p:spPr>
          <a:xfrm>
            <a:off x="5286375" y="5360988"/>
            <a:ext cx="590550" cy="357188"/>
          </a:xfrm>
          <a:custGeom>
            <a:avLst/>
            <a:gdLst/>
            <a:ahLst/>
            <a:cxnLst/>
            <a:rect l="l" t="t" r="r" b="b"/>
            <a:pathLst>
              <a:path w="298" h="180" extrusionOk="0">
                <a:moveTo>
                  <a:pt x="56" y="169"/>
                </a:moveTo>
                <a:cubicBezTo>
                  <a:pt x="60" y="167"/>
                  <a:pt x="64" y="165"/>
                  <a:pt x="73" y="161"/>
                </a:cubicBezTo>
                <a:cubicBezTo>
                  <a:pt x="50" y="162"/>
                  <a:pt x="33" y="151"/>
                  <a:pt x="14" y="158"/>
                </a:cubicBezTo>
                <a:cubicBezTo>
                  <a:pt x="6" y="161"/>
                  <a:pt x="0" y="152"/>
                  <a:pt x="0" y="143"/>
                </a:cubicBezTo>
                <a:cubicBezTo>
                  <a:pt x="1" y="112"/>
                  <a:pt x="1" y="82"/>
                  <a:pt x="3" y="51"/>
                </a:cubicBezTo>
                <a:cubicBezTo>
                  <a:pt x="3" y="40"/>
                  <a:pt x="9" y="32"/>
                  <a:pt x="23" y="32"/>
                </a:cubicBezTo>
                <a:cubicBezTo>
                  <a:pt x="44" y="33"/>
                  <a:pt x="65" y="33"/>
                  <a:pt x="86" y="32"/>
                </a:cubicBezTo>
                <a:cubicBezTo>
                  <a:pt x="93" y="32"/>
                  <a:pt x="100" y="34"/>
                  <a:pt x="109" y="24"/>
                </a:cubicBezTo>
                <a:cubicBezTo>
                  <a:pt x="84" y="24"/>
                  <a:pt x="64" y="25"/>
                  <a:pt x="43" y="24"/>
                </a:cubicBezTo>
                <a:cubicBezTo>
                  <a:pt x="39" y="24"/>
                  <a:pt x="32" y="27"/>
                  <a:pt x="31" y="21"/>
                </a:cubicBezTo>
                <a:cubicBezTo>
                  <a:pt x="29" y="14"/>
                  <a:pt x="36" y="12"/>
                  <a:pt x="41" y="11"/>
                </a:cubicBezTo>
                <a:cubicBezTo>
                  <a:pt x="52" y="6"/>
                  <a:pt x="64" y="1"/>
                  <a:pt x="77" y="9"/>
                </a:cubicBezTo>
                <a:cubicBezTo>
                  <a:pt x="81" y="11"/>
                  <a:pt x="85" y="12"/>
                  <a:pt x="90" y="9"/>
                </a:cubicBezTo>
                <a:cubicBezTo>
                  <a:pt x="102" y="0"/>
                  <a:pt x="116" y="3"/>
                  <a:pt x="128" y="5"/>
                </a:cubicBezTo>
                <a:cubicBezTo>
                  <a:pt x="140" y="7"/>
                  <a:pt x="150" y="7"/>
                  <a:pt x="162" y="5"/>
                </a:cubicBezTo>
                <a:cubicBezTo>
                  <a:pt x="176" y="4"/>
                  <a:pt x="191" y="0"/>
                  <a:pt x="205" y="10"/>
                </a:cubicBezTo>
                <a:cubicBezTo>
                  <a:pt x="210" y="14"/>
                  <a:pt x="213" y="8"/>
                  <a:pt x="217" y="7"/>
                </a:cubicBezTo>
                <a:cubicBezTo>
                  <a:pt x="232" y="0"/>
                  <a:pt x="246" y="8"/>
                  <a:pt x="260" y="10"/>
                </a:cubicBezTo>
                <a:cubicBezTo>
                  <a:pt x="263" y="10"/>
                  <a:pt x="264" y="14"/>
                  <a:pt x="264" y="18"/>
                </a:cubicBezTo>
                <a:cubicBezTo>
                  <a:pt x="263" y="22"/>
                  <a:pt x="261" y="24"/>
                  <a:pt x="257" y="24"/>
                </a:cubicBezTo>
                <a:cubicBezTo>
                  <a:pt x="251" y="25"/>
                  <a:pt x="244" y="23"/>
                  <a:pt x="236" y="29"/>
                </a:cubicBezTo>
                <a:cubicBezTo>
                  <a:pt x="256" y="36"/>
                  <a:pt x="276" y="29"/>
                  <a:pt x="298" y="35"/>
                </a:cubicBezTo>
                <a:cubicBezTo>
                  <a:pt x="274" y="46"/>
                  <a:pt x="252" y="34"/>
                  <a:pt x="232" y="44"/>
                </a:cubicBezTo>
                <a:cubicBezTo>
                  <a:pt x="207" y="52"/>
                  <a:pt x="182" y="61"/>
                  <a:pt x="158" y="75"/>
                </a:cubicBezTo>
                <a:cubicBezTo>
                  <a:pt x="120" y="98"/>
                  <a:pt x="100" y="133"/>
                  <a:pt x="84" y="171"/>
                </a:cubicBezTo>
                <a:cubicBezTo>
                  <a:pt x="83" y="174"/>
                  <a:pt x="81" y="177"/>
                  <a:pt x="80" y="180"/>
                </a:cubicBezTo>
                <a:cubicBezTo>
                  <a:pt x="72" y="177"/>
                  <a:pt x="64" y="173"/>
                  <a:pt x="56" y="169"/>
                </a:cubicBezTo>
                <a:close/>
              </a:path>
            </a:pathLst>
          </a:custGeom>
          <a:solidFill>
            <a:srgbClr val="A64B1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p16"/>
          <p:cNvSpPr/>
          <p:nvPr/>
        </p:nvSpPr>
        <p:spPr>
          <a:xfrm>
            <a:off x="5273675" y="5057775"/>
            <a:ext cx="1092200" cy="301625"/>
          </a:xfrm>
          <a:custGeom>
            <a:avLst/>
            <a:gdLst/>
            <a:ahLst/>
            <a:cxnLst/>
            <a:rect l="l" t="t" r="r" b="b"/>
            <a:pathLst>
              <a:path w="551" h="152" extrusionOk="0">
                <a:moveTo>
                  <a:pt x="551" y="149"/>
                </a:moveTo>
                <a:cubicBezTo>
                  <a:pt x="374" y="149"/>
                  <a:pt x="197" y="149"/>
                  <a:pt x="20" y="149"/>
                </a:cubicBezTo>
                <a:cubicBezTo>
                  <a:pt x="14" y="149"/>
                  <a:pt x="6" y="152"/>
                  <a:pt x="0" y="145"/>
                </a:cubicBezTo>
                <a:cubicBezTo>
                  <a:pt x="9" y="138"/>
                  <a:pt x="18" y="139"/>
                  <a:pt x="28" y="145"/>
                </a:cubicBezTo>
                <a:cubicBezTo>
                  <a:pt x="98" y="145"/>
                  <a:pt x="169" y="145"/>
                  <a:pt x="239" y="145"/>
                </a:cubicBezTo>
                <a:cubicBezTo>
                  <a:pt x="252" y="146"/>
                  <a:pt x="255" y="141"/>
                  <a:pt x="255" y="129"/>
                </a:cubicBezTo>
                <a:cubicBezTo>
                  <a:pt x="255" y="99"/>
                  <a:pt x="255" y="69"/>
                  <a:pt x="255" y="39"/>
                </a:cubicBezTo>
                <a:cubicBezTo>
                  <a:pt x="255" y="19"/>
                  <a:pt x="268" y="5"/>
                  <a:pt x="289" y="2"/>
                </a:cubicBezTo>
                <a:cubicBezTo>
                  <a:pt x="306" y="0"/>
                  <a:pt x="323" y="13"/>
                  <a:pt x="328" y="32"/>
                </a:cubicBezTo>
                <a:cubicBezTo>
                  <a:pt x="335" y="63"/>
                  <a:pt x="330" y="94"/>
                  <a:pt x="331" y="125"/>
                </a:cubicBezTo>
                <a:cubicBezTo>
                  <a:pt x="331" y="141"/>
                  <a:pt x="334" y="146"/>
                  <a:pt x="351" y="146"/>
                </a:cubicBezTo>
                <a:cubicBezTo>
                  <a:pt x="411" y="145"/>
                  <a:pt x="471" y="145"/>
                  <a:pt x="530" y="145"/>
                </a:cubicBezTo>
                <a:cubicBezTo>
                  <a:pt x="537" y="145"/>
                  <a:pt x="545" y="142"/>
                  <a:pt x="551" y="149"/>
                </a:cubicBezTo>
                <a:close/>
              </a:path>
            </a:pathLst>
          </a:custGeom>
          <a:solidFill>
            <a:srgbClr val="CFCEC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672;p16"/>
          <p:cNvSpPr/>
          <p:nvPr/>
        </p:nvSpPr>
        <p:spPr>
          <a:xfrm>
            <a:off x="6057900" y="6550025"/>
            <a:ext cx="473075" cy="198438"/>
          </a:xfrm>
          <a:custGeom>
            <a:avLst/>
            <a:gdLst/>
            <a:ahLst/>
            <a:cxnLst/>
            <a:rect l="l" t="t" r="r" b="b"/>
            <a:pathLst>
              <a:path w="239" h="100" extrusionOk="0">
                <a:moveTo>
                  <a:pt x="227" y="0"/>
                </a:moveTo>
                <a:cubicBezTo>
                  <a:pt x="239" y="6"/>
                  <a:pt x="230" y="14"/>
                  <a:pt x="227" y="18"/>
                </a:cubicBezTo>
                <a:cubicBezTo>
                  <a:pt x="170" y="87"/>
                  <a:pt x="82" y="100"/>
                  <a:pt x="15" y="30"/>
                </a:cubicBezTo>
                <a:cubicBezTo>
                  <a:pt x="8" y="23"/>
                  <a:pt x="0" y="16"/>
                  <a:pt x="7" y="4"/>
                </a:cubicBezTo>
                <a:cubicBezTo>
                  <a:pt x="22" y="8"/>
                  <a:pt x="36" y="14"/>
                  <a:pt x="52" y="8"/>
                </a:cubicBezTo>
                <a:cubicBezTo>
                  <a:pt x="73" y="0"/>
                  <a:pt x="94" y="6"/>
                  <a:pt x="115" y="6"/>
                </a:cubicBezTo>
                <a:cubicBezTo>
                  <a:pt x="152" y="6"/>
                  <a:pt x="191" y="18"/>
                  <a:pt x="227" y="0"/>
                </a:cubicBezTo>
                <a:close/>
              </a:path>
            </a:pathLst>
          </a:custGeom>
          <a:solidFill>
            <a:srgbClr val="2863A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673;p16"/>
          <p:cNvSpPr/>
          <p:nvPr/>
        </p:nvSpPr>
        <p:spPr>
          <a:xfrm>
            <a:off x="7304088" y="4260850"/>
            <a:ext cx="623887" cy="460375"/>
          </a:xfrm>
          <a:custGeom>
            <a:avLst/>
            <a:gdLst/>
            <a:ahLst/>
            <a:cxnLst/>
            <a:rect l="l" t="t" r="r" b="b"/>
            <a:pathLst>
              <a:path w="314" h="232" extrusionOk="0">
                <a:moveTo>
                  <a:pt x="2" y="0"/>
                </a:moveTo>
                <a:cubicBezTo>
                  <a:pt x="14" y="0"/>
                  <a:pt x="26" y="0"/>
                  <a:pt x="38" y="0"/>
                </a:cubicBezTo>
                <a:cubicBezTo>
                  <a:pt x="90" y="8"/>
                  <a:pt x="141" y="19"/>
                  <a:pt x="188" y="44"/>
                </a:cubicBezTo>
                <a:cubicBezTo>
                  <a:pt x="242" y="74"/>
                  <a:pt x="288" y="112"/>
                  <a:pt x="307" y="174"/>
                </a:cubicBezTo>
                <a:cubicBezTo>
                  <a:pt x="314" y="195"/>
                  <a:pt x="312" y="216"/>
                  <a:pt x="294" y="232"/>
                </a:cubicBezTo>
                <a:cubicBezTo>
                  <a:pt x="294" y="180"/>
                  <a:pt x="268" y="141"/>
                  <a:pt x="233" y="107"/>
                </a:cubicBezTo>
                <a:cubicBezTo>
                  <a:pt x="186" y="62"/>
                  <a:pt x="129" y="38"/>
                  <a:pt x="67" y="22"/>
                </a:cubicBezTo>
                <a:cubicBezTo>
                  <a:pt x="50" y="18"/>
                  <a:pt x="32" y="18"/>
                  <a:pt x="14" y="15"/>
                </a:cubicBezTo>
                <a:cubicBezTo>
                  <a:pt x="9" y="11"/>
                  <a:pt x="0" y="10"/>
                  <a:pt x="2" y="0"/>
                </a:cubicBezTo>
                <a:close/>
              </a:path>
            </a:pathLst>
          </a:custGeom>
          <a:solidFill>
            <a:srgbClr val="75411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16"/>
          <p:cNvSpPr/>
          <p:nvPr/>
        </p:nvSpPr>
        <p:spPr>
          <a:xfrm>
            <a:off x="5722938" y="4732338"/>
            <a:ext cx="255587" cy="258763"/>
          </a:xfrm>
          <a:custGeom>
            <a:avLst/>
            <a:gdLst/>
            <a:ahLst/>
            <a:cxnLst/>
            <a:rect l="l" t="t" r="r" b="b"/>
            <a:pathLst>
              <a:path w="129" h="130" extrusionOk="0">
                <a:moveTo>
                  <a:pt x="65" y="1"/>
                </a:moveTo>
                <a:cubicBezTo>
                  <a:pt x="102" y="1"/>
                  <a:pt x="129" y="29"/>
                  <a:pt x="129" y="66"/>
                </a:cubicBezTo>
                <a:cubicBezTo>
                  <a:pt x="129" y="101"/>
                  <a:pt x="100" y="130"/>
                  <a:pt x="64" y="129"/>
                </a:cubicBezTo>
                <a:cubicBezTo>
                  <a:pt x="28" y="129"/>
                  <a:pt x="0" y="100"/>
                  <a:pt x="0" y="64"/>
                </a:cubicBezTo>
                <a:cubicBezTo>
                  <a:pt x="1" y="29"/>
                  <a:pt x="29" y="0"/>
                  <a:pt x="65" y="1"/>
                </a:cubicBezTo>
                <a:close/>
              </a:path>
            </a:pathLst>
          </a:custGeom>
          <a:solidFill>
            <a:srgbClr val="76381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p16"/>
          <p:cNvSpPr/>
          <p:nvPr/>
        </p:nvSpPr>
        <p:spPr>
          <a:xfrm>
            <a:off x="7404100" y="4767263"/>
            <a:ext cx="508000" cy="141288"/>
          </a:xfrm>
          <a:custGeom>
            <a:avLst/>
            <a:gdLst/>
            <a:ahLst/>
            <a:cxnLst/>
            <a:rect l="l" t="t" r="r" b="b"/>
            <a:pathLst>
              <a:path w="256" h="72" extrusionOk="0">
                <a:moveTo>
                  <a:pt x="0" y="0"/>
                </a:moveTo>
                <a:cubicBezTo>
                  <a:pt x="40" y="15"/>
                  <a:pt x="79" y="31"/>
                  <a:pt x="121" y="35"/>
                </a:cubicBezTo>
                <a:cubicBezTo>
                  <a:pt x="158" y="39"/>
                  <a:pt x="193" y="36"/>
                  <a:pt x="226" y="20"/>
                </a:cubicBezTo>
                <a:cubicBezTo>
                  <a:pt x="230" y="17"/>
                  <a:pt x="236" y="16"/>
                  <a:pt x="236" y="9"/>
                </a:cubicBezTo>
                <a:cubicBezTo>
                  <a:pt x="253" y="11"/>
                  <a:pt x="256" y="19"/>
                  <a:pt x="249" y="34"/>
                </a:cubicBezTo>
                <a:cubicBezTo>
                  <a:pt x="243" y="44"/>
                  <a:pt x="238" y="56"/>
                  <a:pt x="228" y="65"/>
                </a:cubicBezTo>
                <a:cubicBezTo>
                  <a:pt x="231" y="53"/>
                  <a:pt x="233" y="46"/>
                  <a:pt x="215" y="52"/>
                </a:cubicBezTo>
                <a:cubicBezTo>
                  <a:pt x="158" y="72"/>
                  <a:pt x="103" y="58"/>
                  <a:pt x="51" y="33"/>
                </a:cubicBezTo>
                <a:cubicBezTo>
                  <a:pt x="33" y="24"/>
                  <a:pt x="13" y="18"/>
                  <a:pt x="0" y="0"/>
                </a:cubicBezTo>
                <a:close/>
              </a:path>
            </a:pathLst>
          </a:custGeom>
          <a:solidFill>
            <a:srgbClr val="73401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676;p16"/>
          <p:cNvSpPr/>
          <p:nvPr/>
        </p:nvSpPr>
        <p:spPr>
          <a:xfrm>
            <a:off x="6772275" y="5878513"/>
            <a:ext cx="141287" cy="176213"/>
          </a:xfrm>
          <a:custGeom>
            <a:avLst/>
            <a:gdLst/>
            <a:ahLst/>
            <a:cxnLst/>
            <a:rect l="l" t="t" r="r" b="b"/>
            <a:pathLst>
              <a:path w="72" h="89" extrusionOk="0">
                <a:moveTo>
                  <a:pt x="0" y="57"/>
                </a:moveTo>
                <a:cubicBezTo>
                  <a:pt x="1" y="18"/>
                  <a:pt x="19" y="0"/>
                  <a:pt x="49" y="6"/>
                </a:cubicBezTo>
                <a:cubicBezTo>
                  <a:pt x="68" y="10"/>
                  <a:pt x="72" y="21"/>
                  <a:pt x="59" y="35"/>
                </a:cubicBezTo>
                <a:cubicBezTo>
                  <a:pt x="48" y="46"/>
                  <a:pt x="39" y="58"/>
                  <a:pt x="32" y="72"/>
                </a:cubicBezTo>
                <a:cubicBezTo>
                  <a:pt x="29" y="80"/>
                  <a:pt x="26" y="89"/>
                  <a:pt x="14" y="87"/>
                </a:cubicBezTo>
                <a:cubicBezTo>
                  <a:pt x="4" y="85"/>
                  <a:pt x="1" y="76"/>
                  <a:pt x="0" y="67"/>
                </a:cubicBezTo>
                <a:cubicBezTo>
                  <a:pt x="0" y="63"/>
                  <a:pt x="0" y="59"/>
                  <a:pt x="0" y="57"/>
                </a:cubicBezTo>
                <a:close/>
              </a:path>
            </a:pathLst>
          </a:custGeom>
          <a:solidFill>
            <a:srgbClr val="D3181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p16"/>
          <p:cNvSpPr/>
          <p:nvPr/>
        </p:nvSpPr>
        <p:spPr>
          <a:xfrm>
            <a:off x="7364413" y="6008688"/>
            <a:ext cx="93662" cy="280988"/>
          </a:xfrm>
          <a:custGeom>
            <a:avLst/>
            <a:gdLst/>
            <a:ahLst/>
            <a:cxnLst/>
            <a:rect l="l" t="t" r="r" b="b"/>
            <a:pathLst>
              <a:path w="47" h="142" extrusionOk="0">
                <a:moveTo>
                  <a:pt x="47" y="142"/>
                </a:moveTo>
                <a:cubicBezTo>
                  <a:pt x="39" y="124"/>
                  <a:pt x="30" y="114"/>
                  <a:pt x="17" y="107"/>
                </a:cubicBezTo>
                <a:cubicBezTo>
                  <a:pt x="3" y="99"/>
                  <a:pt x="0" y="87"/>
                  <a:pt x="5" y="73"/>
                </a:cubicBezTo>
                <a:cubicBezTo>
                  <a:pt x="6" y="70"/>
                  <a:pt x="8" y="67"/>
                  <a:pt x="9" y="64"/>
                </a:cubicBezTo>
                <a:cubicBezTo>
                  <a:pt x="21" y="44"/>
                  <a:pt x="33" y="24"/>
                  <a:pt x="47" y="0"/>
                </a:cubicBezTo>
                <a:cubicBezTo>
                  <a:pt x="47" y="49"/>
                  <a:pt x="47" y="93"/>
                  <a:pt x="47" y="142"/>
                </a:cubicBezTo>
                <a:close/>
              </a:path>
            </a:pathLst>
          </a:custGeom>
          <a:solidFill>
            <a:srgbClr val="D8211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16"/>
          <p:cNvSpPr/>
          <p:nvPr/>
        </p:nvSpPr>
        <p:spPr>
          <a:xfrm>
            <a:off x="4657725" y="5091113"/>
            <a:ext cx="20637" cy="603250"/>
          </a:xfrm>
          <a:custGeom>
            <a:avLst/>
            <a:gdLst/>
            <a:ahLst/>
            <a:cxnLst/>
            <a:rect l="l" t="t" r="r" b="b"/>
            <a:pathLst>
              <a:path w="10" h="304" extrusionOk="0">
                <a:moveTo>
                  <a:pt x="9" y="0"/>
                </a:moveTo>
                <a:cubicBezTo>
                  <a:pt x="9" y="102"/>
                  <a:pt x="9" y="203"/>
                  <a:pt x="9" y="304"/>
                </a:cubicBezTo>
                <a:cubicBezTo>
                  <a:pt x="4" y="298"/>
                  <a:pt x="7" y="291"/>
                  <a:pt x="7" y="285"/>
                </a:cubicBezTo>
                <a:cubicBezTo>
                  <a:pt x="7" y="198"/>
                  <a:pt x="7" y="111"/>
                  <a:pt x="7" y="24"/>
                </a:cubicBezTo>
                <a:cubicBezTo>
                  <a:pt x="7" y="16"/>
                  <a:pt x="10" y="7"/>
                  <a:pt x="0" y="1"/>
                </a:cubicBezTo>
                <a:cubicBezTo>
                  <a:pt x="3" y="1"/>
                  <a:pt x="6" y="1"/>
                  <a:pt x="9" y="0"/>
                </a:cubicBezTo>
                <a:close/>
              </a:path>
            </a:pathLst>
          </a:custGeom>
          <a:solidFill>
            <a:srgbClr val="A54A1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p16"/>
          <p:cNvSpPr/>
          <p:nvPr/>
        </p:nvSpPr>
        <p:spPr>
          <a:xfrm>
            <a:off x="6415088" y="6165850"/>
            <a:ext cx="100012" cy="109538"/>
          </a:xfrm>
          <a:custGeom>
            <a:avLst/>
            <a:gdLst/>
            <a:ahLst/>
            <a:cxnLst/>
            <a:rect l="l" t="t" r="r" b="b"/>
            <a:pathLst>
              <a:path w="51" h="55" extrusionOk="0">
                <a:moveTo>
                  <a:pt x="0" y="55"/>
                </a:moveTo>
                <a:cubicBezTo>
                  <a:pt x="1" y="34"/>
                  <a:pt x="15" y="20"/>
                  <a:pt x="29" y="8"/>
                </a:cubicBezTo>
                <a:cubicBezTo>
                  <a:pt x="38" y="0"/>
                  <a:pt x="48" y="0"/>
                  <a:pt x="51" y="15"/>
                </a:cubicBezTo>
                <a:cubicBezTo>
                  <a:pt x="43" y="7"/>
                  <a:pt x="38" y="12"/>
                  <a:pt x="33" y="18"/>
                </a:cubicBezTo>
                <a:cubicBezTo>
                  <a:pt x="22" y="30"/>
                  <a:pt x="11" y="43"/>
                  <a:pt x="0" y="55"/>
                </a:cubicBezTo>
                <a:close/>
              </a:path>
            </a:pathLst>
          </a:custGeom>
          <a:solidFill>
            <a:srgbClr val="6B9AC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680;p16"/>
          <p:cNvSpPr/>
          <p:nvPr/>
        </p:nvSpPr>
        <p:spPr>
          <a:xfrm>
            <a:off x="5276850" y="5678488"/>
            <a:ext cx="104775" cy="31750"/>
          </a:xfrm>
          <a:custGeom>
            <a:avLst/>
            <a:gdLst/>
            <a:ahLst/>
            <a:cxnLst/>
            <a:rect l="l" t="t" r="r" b="b"/>
            <a:pathLst>
              <a:path w="53" h="16" extrusionOk="0">
                <a:moveTo>
                  <a:pt x="5" y="16"/>
                </a:moveTo>
                <a:cubicBezTo>
                  <a:pt x="6" y="12"/>
                  <a:pt x="0" y="4"/>
                  <a:pt x="10" y="5"/>
                </a:cubicBezTo>
                <a:cubicBezTo>
                  <a:pt x="24" y="5"/>
                  <a:pt x="39" y="0"/>
                  <a:pt x="53" y="8"/>
                </a:cubicBezTo>
                <a:cubicBezTo>
                  <a:pt x="37" y="7"/>
                  <a:pt x="21" y="10"/>
                  <a:pt x="5" y="16"/>
                </a:cubicBezTo>
                <a:close/>
              </a:path>
            </a:pathLst>
          </a:custGeom>
          <a:solidFill>
            <a:srgbClr val="A64B1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1" name="Google Shape;681;p16"/>
          <p:cNvSpPr/>
          <p:nvPr/>
        </p:nvSpPr>
        <p:spPr>
          <a:xfrm>
            <a:off x="5237163" y="2344738"/>
            <a:ext cx="547687" cy="2244725"/>
          </a:xfrm>
          <a:custGeom>
            <a:avLst/>
            <a:gdLst/>
            <a:ahLst/>
            <a:cxnLst/>
            <a:rect l="l" t="t" r="r" b="b"/>
            <a:pathLst>
              <a:path w="276" h="1133" extrusionOk="0">
                <a:moveTo>
                  <a:pt x="270" y="1004"/>
                </a:moveTo>
                <a:cubicBezTo>
                  <a:pt x="270" y="1021"/>
                  <a:pt x="261" y="1031"/>
                  <a:pt x="247" y="1038"/>
                </a:cubicBezTo>
                <a:cubicBezTo>
                  <a:pt x="191" y="1065"/>
                  <a:pt x="136" y="1092"/>
                  <a:pt x="80" y="1119"/>
                </a:cubicBezTo>
                <a:cubicBezTo>
                  <a:pt x="52" y="1133"/>
                  <a:pt x="38" y="1127"/>
                  <a:pt x="29" y="1098"/>
                </a:cubicBezTo>
                <a:cubicBezTo>
                  <a:pt x="25" y="1087"/>
                  <a:pt x="18" y="1079"/>
                  <a:pt x="9" y="1072"/>
                </a:cubicBezTo>
                <a:cubicBezTo>
                  <a:pt x="8" y="1066"/>
                  <a:pt x="0" y="1066"/>
                  <a:pt x="0" y="1057"/>
                </a:cubicBezTo>
                <a:cubicBezTo>
                  <a:pt x="1" y="870"/>
                  <a:pt x="1" y="683"/>
                  <a:pt x="1" y="497"/>
                </a:cubicBezTo>
                <a:cubicBezTo>
                  <a:pt x="1" y="377"/>
                  <a:pt x="1" y="258"/>
                  <a:pt x="1" y="139"/>
                </a:cubicBezTo>
                <a:cubicBezTo>
                  <a:pt x="1" y="88"/>
                  <a:pt x="33" y="41"/>
                  <a:pt x="81" y="21"/>
                </a:cubicBezTo>
                <a:cubicBezTo>
                  <a:pt x="131" y="0"/>
                  <a:pt x="190" y="10"/>
                  <a:pt x="226" y="46"/>
                </a:cubicBezTo>
                <a:cubicBezTo>
                  <a:pt x="239" y="59"/>
                  <a:pt x="253" y="71"/>
                  <a:pt x="257" y="91"/>
                </a:cubicBezTo>
                <a:cubicBezTo>
                  <a:pt x="269" y="99"/>
                  <a:pt x="275" y="113"/>
                  <a:pt x="273" y="126"/>
                </a:cubicBezTo>
                <a:cubicBezTo>
                  <a:pt x="270" y="149"/>
                  <a:pt x="274" y="172"/>
                  <a:pt x="269" y="195"/>
                </a:cubicBezTo>
                <a:cubicBezTo>
                  <a:pt x="269" y="209"/>
                  <a:pt x="269" y="224"/>
                  <a:pt x="269" y="239"/>
                </a:cubicBezTo>
                <a:cubicBezTo>
                  <a:pt x="272" y="243"/>
                  <a:pt x="271" y="248"/>
                  <a:pt x="271" y="252"/>
                </a:cubicBezTo>
                <a:cubicBezTo>
                  <a:pt x="271" y="370"/>
                  <a:pt x="271" y="487"/>
                  <a:pt x="271" y="605"/>
                </a:cubicBezTo>
                <a:cubicBezTo>
                  <a:pt x="271" y="610"/>
                  <a:pt x="272" y="614"/>
                  <a:pt x="269" y="619"/>
                </a:cubicBezTo>
                <a:cubicBezTo>
                  <a:pt x="269" y="659"/>
                  <a:pt x="269" y="699"/>
                  <a:pt x="269" y="739"/>
                </a:cubicBezTo>
                <a:cubicBezTo>
                  <a:pt x="273" y="774"/>
                  <a:pt x="271" y="809"/>
                  <a:pt x="271" y="844"/>
                </a:cubicBezTo>
                <a:cubicBezTo>
                  <a:pt x="271" y="874"/>
                  <a:pt x="274" y="904"/>
                  <a:pt x="269" y="935"/>
                </a:cubicBezTo>
                <a:cubicBezTo>
                  <a:pt x="269" y="947"/>
                  <a:pt x="269" y="959"/>
                  <a:pt x="269" y="971"/>
                </a:cubicBezTo>
                <a:cubicBezTo>
                  <a:pt x="276" y="982"/>
                  <a:pt x="270" y="993"/>
                  <a:pt x="270" y="1004"/>
                </a:cubicBezTo>
                <a:close/>
              </a:path>
            </a:pathLst>
          </a:custGeom>
          <a:solidFill>
            <a:srgbClr val="F9B01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2" name="Google Shape;682;p16"/>
          <p:cNvSpPr/>
          <p:nvPr/>
        </p:nvSpPr>
        <p:spPr>
          <a:xfrm>
            <a:off x="5770563" y="2817813"/>
            <a:ext cx="11112" cy="754063"/>
          </a:xfrm>
          <a:custGeom>
            <a:avLst/>
            <a:gdLst/>
            <a:ahLst/>
            <a:cxnLst/>
            <a:rect l="l" t="t" r="r" b="b"/>
            <a:pathLst>
              <a:path w="6" h="380" extrusionOk="0">
                <a:moveTo>
                  <a:pt x="0" y="380"/>
                </a:moveTo>
                <a:cubicBezTo>
                  <a:pt x="0" y="253"/>
                  <a:pt x="0" y="126"/>
                  <a:pt x="0" y="0"/>
                </a:cubicBezTo>
                <a:cubicBezTo>
                  <a:pt x="6" y="5"/>
                  <a:pt x="4" y="12"/>
                  <a:pt x="4" y="18"/>
                </a:cubicBezTo>
                <a:cubicBezTo>
                  <a:pt x="4" y="133"/>
                  <a:pt x="4" y="247"/>
                  <a:pt x="4" y="361"/>
                </a:cubicBezTo>
                <a:cubicBezTo>
                  <a:pt x="4" y="367"/>
                  <a:pt x="6" y="374"/>
                  <a:pt x="0" y="380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p16"/>
          <p:cNvSpPr/>
          <p:nvPr/>
        </p:nvSpPr>
        <p:spPr>
          <a:xfrm>
            <a:off x="5746750" y="2509838"/>
            <a:ext cx="93662" cy="220663"/>
          </a:xfrm>
          <a:custGeom>
            <a:avLst/>
            <a:gdLst/>
            <a:ahLst/>
            <a:cxnLst/>
            <a:rect l="l" t="t" r="r" b="b"/>
            <a:pathLst>
              <a:path w="47" h="112" extrusionOk="0">
                <a:moveTo>
                  <a:pt x="12" y="112"/>
                </a:moveTo>
                <a:cubicBezTo>
                  <a:pt x="11" y="77"/>
                  <a:pt x="18" y="41"/>
                  <a:pt x="0" y="8"/>
                </a:cubicBezTo>
                <a:cubicBezTo>
                  <a:pt x="10" y="8"/>
                  <a:pt x="16" y="14"/>
                  <a:pt x="20" y="23"/>
                </a:cubicBezTo>
                <a:cubicBezTo>
                  <a:pt x="21" y="26"/>
                  <a:pt x="23" y="31"/>
                  <a:pt x="28" y="28"/>
                </a:cubicBezTo>
                <a:cubicBezTo>
                  <a:pt x="32" y="27"/>
                  <a:pt x="32" y="22"/>
                  <a:pt x="32" y="18"/>
                </a:cubicBezTo>
                <a:cubicBezTo>
                  <a:pt x="32" y="13"/>
                  <a:pt x="26" y="7"/>
                  <a:pt x="33" y="2"/>
                </a:cubicBezTo>
                <a:cubicBezTo>
                  <a:pt x="36" y="0"/>
                  <a:pt x="39" y="1"/>
                  <a:pt x="41" y="3"/>
                </a:cubicBezTo>
                <a:cubicBezTo>
                  <a:pt x="46" y="9"/>
                  <a:pt x="47" y="17"/>
                  <a:pt x="42" y="22"/>
                </a:cubicBezTo>
                <a:cubicBezTo>
                  <a:pt x="21" y="47"/>
                  <a:pt x="13" y="76"/>
                  <a:pt x="15" y="109"/>
                </a:cubicBezTo>
                <a:cubicBezTo>
                  <a:pt x="15" y="110"/>
                  <a:pt x="13" y="111"/>
                  <a:pt x="12" y="112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p16"/>
          <p:cNvSpPr/>
          <p:nvPr/>
        </p:nvSpPr>
        <p:spPr>
          <a:xfrm>
            <a:off x="5770563" y="3810000"/>
            <a:ext cx="9525" cy="387350"/>
          </a:xfrm>
          <a:custGeom>
            <a:avLst/>
            <a:gdLst/>
            <a:ahLst/>
            <a:cxnLst/>
            <a:rect l="l" t="t" r="r" b="b"/>
            <a:pathLst>
              <a:path w="5" h="196" extrusionOk="0">
                <a:moveTo>
                  <a:pt x="0" y="196"/>
                </a:moveTo>
                <a:cubicBezTo>
                  <a:pt x="0" y="130"/>
                  <a:pt x="0" y="65"/>
                  <a:pt x="0" y="0"/>
                </a:cubicBezTo>
                <a:cubicBezTo>
                  <a:pt x="5" y="3"/>
                  <a:pt x="4" y="9"/>
                  <a:pt x="4" y="14"/>
                </a:cubicBezTo>
                <a:cubicBezTo>
                  <a:pt x="4" y="70"/>
                  <a:pt x="4" y="125"/>
                  <a:pt x="4" y="181"/>
                </a:cubicBezTo>
                <a:cubicBezTo>
                  <a:pt x="4" y="186"/>
                  <a:pt x="5" y="192"/>
                  <a:pt x="0" y="196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16"/>
          <p:cNvSpPr/>
          <p:nvPr/>
        </p:nvSpPr>
        <p:spPr>
          <a:xfrm>
            <a:off x="5821363" y="3854450"/>
            <a:ext cx="68262" cy="65088"/>
          </a:xfrm>
          <a:custGeom>
            <a:avLst/>
            <a:gdLst/>
            <a:ahLst/>
            <a:cxnLst/>
            <a:rect l="l" t="t" r="r" b="b"/>
            <a:pathLst>
              <a:path w="34" h="33" extrusionOk="0">
                <a:moveTo>
                  <a:pt x="34" y="5"/>
                </a:moveTo>
                <a:cubicBezTo>
                  <a:pt x="34" y="15"/>
                  <a:pt x="31" y="24"/>
                  <a:pt x="27" y="33"/>
                </a:cubicBezTo>
                <a:cubicBezTo>
                  <a:pt x="20" y="27"/>
                  <a:pt x="0" y="32"/>
                  <a:pt x="10" y="12"/>
                </a:cubicBezTo>
                <a:cubicBezTo>
                  <a:pt x="16" y="0"/>
                  <a:pt x="26" y="7"/>
                  <a:pt x="34" y="5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16"/>
          <p:cNvSpPr/>
          <p:nvPr/>
        </p:nvSpPr>
        <p:spPr>
          <a:xfrm>
            <a:off x="5851525" y="2295525"/>
            <a:ext cx="4762" cy="250825"/>
          </a:xfrm>
          <a:custGeom>
            <a:avLst/>
            <a:gdLst/>
            <a:ahLst/>
            <a:cxnLst/>
            <a:rect l="l" t="t" r="r" b="b"/>
            <a:pathLst>
              <a:path w="2" h="127" extrusionOk="0">
                <a:moveTo>
                  <a:pt x="0" y="127"/>
                </a:moveTo>
                <a:cubicBezTo>
                  <a:pt x="0" y="84"/>
                  <a:pt x="0" y="42"/>
                  <a:pt x="0" y="0"/>
                </a:cubicBezTo>
                <a:cubicBezTo>
                  <a:pt x="1" y="0"/>
                  <a:pt x="2" y="0"/>
                  <a:pt x="2" y="0"/>
                </a:cubicBezTo>
                <a:cubicBezTo>
                  <a:pt x="2" y="42"/>
                  <a:pt x="2" y="85"/>
                  <a:pt x="2" y="127"/>
                </a:cubicBezTo>
                <a:cubicBezTo>
                  <a:pt x="2" y="127"/>
                  <a:pt x="1" y="127"/>
                  <a:pt x="0" y="127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p16"/>
          <p:cNvSpPr/>
          <p:nvPr/>
        </p:nvSpPr>
        <p:spPr>
          <a:xfrm>
            <a:off x="5851525" y="2868613"/>
            <a:ext cx="4762" cy="250825"/>
          </a:xfrm>
          <a:custGeom>
            <a:avLst/>
            <a:gdLst/>
            <a:ahLst/>
            <a:cxnLst/>
            <a:rect l="l" t="t" r="r" b="b"/>
            <a:pathLst>
              <a:path w="2" h="127" extrusionOk="0">
                <a:moveTo>
                  <a:pt x="2" y="0"/>
                </a:moveTo>
                <a:cubicBezTo>
                  <a:pt x="2" y="42"/>
                  <a:pt x="2" y="84"/>
                  <a:pt x="2" y="127"/>
                </a:cubicBezTo>
                <a:cubicBezTo>
                  <a:pt x="2" y="127"/>
                  <a:pt x="1" y="127"/>
                  <a:pt x="0" y="127"/>
                </a:cubicBezTo>
                <a:cubicBezTo>
                  <a:pt x="0" y="84"/>
                  <a:pt x="0" y="42"/>
                  <a:pt x="0" y="0"/>
                </a:cubicBezTo>
                <a:cubicBezTo>
                  <a:pt x="1" y="0"/>
                  <a:pt x="2" y="0"/>
                  <a:pt x="2" y="0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p16"/>
          <p:cNvSpPr/>
          <p:nvPr/>
        </p:nvSpPr>
        <p:spPr>
          <a:xfrm>
            <a:off x="5842000" y="3563938"/>
            <a:ext cx="34925" cy="104775"/>
          </a:xfrm>
          <a:custGeom>
            <a:avLst/>
            <a:gdLst/>
            <a:ahLst/>
            <a:cxnLst/>
            <a:rect l="l" t="t" r="r" b="b"/>
            <a:pathLst>
              <a:path w="18" h="53" extrusionOk="0">
                <a:moveTo>
                  <a:pt x="6" y="0"/>
                </a:moveTo>
                <a:cubicBezTo>
                  <a:pt x="7" y="13"/>
                  <a:pt x="10" y="25"/>
                  <a:pt x="15" y="37"/>
                </a:cubicBezTo>
                <a:cubicBezTo>
                  <a:pt x="18" y="44"/>
                  <a:pt x="15" y="51"/>
                  <a:pt x="9" y="52"/>
                </a:cubicBezTo>
                <a:cubicBezTo>
                  <a:pt x="1" y="53"/>
                  <a:pt x="0" y="44"/>
                  <a:pt x="1" y="39"/>
                </a:cubicBezTo>
                <a:cubicBezTo>
                  <a:pt x="2" y="26"/>
                  <a:pt x="6" y="13"/>
                  <a:pt x="6" y="0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p16"/>
          <p:cNvSpPr/>
          <p:nvPr/>
        </p:nvSpPr>
        <p:spPr>
          <a:xfrm>
            <a:off x="5851525" y="3248025"/>
            <a:ext cx="4762" cy="125413"/>
          </a:xfrm>
          <a:custGeom>
            <a:avLst/>
            <a:gdLst/>
            <a:ahLst/>
            <a:cxnLst/>
            <a:rect l="l" t="t" r="r" b="b"/>
            <a:pathLst>
              <a:path w="2" h="63" extrusionOk="0">
                <a:moveTo>
                  <a:pt x="0" y="63"/>
                </a:moveTo>
                <a:cubicBezTo>
                  <a:pt x="0" y="42"/>
                  <a:pt x="0" y="21"/>
                  <a:pt x="0" y="0"/>
                </a:cubicBezTo>
                <a:cubicBezTo>
                  <a:pt x="1" y="0"/>
                  <a:pt x="1" y="0"/>
                  <a:pt x="2" y="0"/>
                </a:cubicBezTo>
                <a:cubicBezTo>
                  <a:pt x="2" y="21"/>
                  <a:pt x="2" y="42"/>
                  <a:pt x="2" y="62"/>
                </a:cubicBezTo>
                <a:cubicBezTo>
                  <a:pt x="1" y="62"/>
                  <a:pt x="1" y="62"/>
                  <a:pt x="0" y="63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p16"/>
          <p:cNvSpPr/>
          <p:nvPr/>
        </p:nvSpPr>
        <p:spPr>
          <a:xfrm>
            <a:off x="5770563" y="4238625"/>
            <a:ext cx="23812" cy="95250"/>
          </a:xfrm>
          <a:custGeom>
            <a:avLst/>
            <a:gdLst/>
            <a:ahLst/>
            <a:cxnLst/>
            <a:rect l="l" t="t" r="r" b="b"/>
            <a:pathLst>
              <a:path w="12" h="48" extrusionOk="0">
                <a:moveTo>
                  <a:pt x="1" y="48"/>
                </a:moveTo>
                <a:cubicBezTo>
                  <a:pt x="1" y="37"/>
                  <a:pt x="0" y="26"/>
                  <a:pt x="0" y="15"/>
                </a:cubicBezTo>
                <a:cubicBezTo>
                  <a:pt x="10" y="16"/>
                  <a:pt x="2" y="0"/>
                  <a:pt x="12" y="3"/>
                </a:cubicBezTo>
                <a:cubicBezTo>
                  <a:pt x="11" y="18"/>
                  <a:pt x="6" y="33"/>
                  <a:pt x="1" y="48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1" name="Google Shape;691;p16"/>
          <p:cNvSpPr/>
          <p:nvPr/>
        </p:nvSpPr>
        <p:spPr>
          <a:xfrm>
            <a:off x="5849938" y="3714750"/>
            <a:ext cx="25400" cy="28575"/>
          </a:xfrm>
          <a:custGeom>
            <a:avLst/>
            <a:gdLst/>
            <a:ahLst/>
            <a:cxnLst/>
            <a:rect l="l" t="t" r="r" b="b"/>
            <a:pathLst>
              <a:path w="13" h="15" extrusionOk="0">
                <a:moveTo>
                  <a:pt x="7" y="0"/>
                </a:moveTo>
                <a:cubicBezTo>
                  <a:pt x="11" y="1"/>
                  <a:pt x="13" y="4"/>
                  <a:pt x="13" y="8"/>
                </a:cubicBezTo>
                <a:cubicBezTo>
                  <a:pt x="13" y="12"/>
                  <a:pt x="10" y="13"/>
                  <a:pt x="7" y="14"/>
                </a:cubicBezTo>
                <a:cubicBezTo>
                  <a:pt x="2" y="15"/>
                  <a:pt x="1" y="12"/>
                  <a:pt x="1" y="9"/>
                </a:cubicBezTo>
                <a:cubicBezTo>
                  <a:pt x="0" y="4"/>
                  <a:pt x="1" y="1"/>
                  <a:pt x="7" y="0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2" name="Google Shape;692;p16"/>
          <p:cNvSpPr/>
          <p:nvPr/>
        </p:nvSpPr>
        <p:spPr>
          <a:xfrm>
            <a:off x="5853113" y="3436938"/>
            <a:ext cx="4762" cy="61913"/>
          </a:xfrm>
          <a:custGeom>
            <a:avLst/>
            <a:gdLst/>
            <a:ahLst/>
            <a:cxnLst/>
            <a:rect l="l" t="t" r="r" b="b"/>
            <a:pathLst>
              <a:path w="2" h="31" extrusionOk="0">
                <a:moveTo>
                  <a:pt x="2" y="1"/>
                </a:moveTo>
                <a:cubicBezTo>
                  <a:pt x="2" y="11"/>
                  <a:pt x="2" y="21"/>
                  <a:pt x="2" y="31"/>
                </a:cubicBezTo>
                <a:cubicBezTo>
                  <a:pt x="1" y="31"/>
                  <a:pt x="0" y="31"/>
                  <a:pt x="0" y="31"/>
                </a:cubicBezTo>
                <a:cubicBezTo>
                  <a:pt x="0" y="21"/>
                  <a:pt x="0" y="11"/>
                  <a:pt x="0" y="0"/>
                </a:cubicBezTo>
                <a:cubicBezTo>
                  <a:pt x="0" y="1"/>
                  <a:pt x="1" y="1"/>
                  <a:pt x="2" y="1"/>
                </a:cubicBezTo>
                <a:close/>
              </a:path>
            </a:pathLst>
          </a:custGeom>
          <a:solidFill>
            <a:srgbClr val="FBBA2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3" name="Google Shape;693;p16"/>
          <p:cNvSpPr/>
          <p:nvPr/>
        </p:nvSpPr>
        <p:spPr>
          <a:xfrm>
            <a:off x="6015038" y="2382838"/>
            <a:ext cx="184150" cy="903288"/>
          </a:xfrm>
          <a:custGeom>
            <a:avLst/>
            <a:gdLst/>
            <a:ahLst/>
            <a:cxnLst/>
            <a:rect l="l" t="t" r="r" b="b"/>
            <a:pathLst>
              <a:path w="93" h="456" extrusionOk="0">
                <a:moveTo>
                  <a:pt x="93" y="7"/>
                </a:moveTo>
                <a:cubicBezTo>
                  <a:pt x="78" y="21"/>
                  <a:pt x="63" y="34"/>
                  <a:pt x="48" y="48"/>
                </a:cubicBezTo>
                <a:cubicBezTo>
                  <a:pt x="32" y="62"/>
                  <a:pt x="31" y="78"/>
                  <a:pt x="39" y="98"/>
                </a:cubicBezTo>
                <a:cubicBezTo>
                  <a:pt x="51" y="126"/>
                  <a:pt x="61" y="156"/>
                  <a:pt x="72" y="185"/>
                </a:cubicBezTo>
                <a:cubicBezTo>
                  <a:pt x="75" y="193"/>
                  <a:pt x="75" y="202"/>
                  <a:pt x="73" y="210"/>
                </a:cubicBezTo>
                <a:cubicBezTo>
                  <a:pt x="52" y="292"/>
                  <a:pt x="31" y="374"/>
                  <a:pt x="9" y="456"/>
                </a:cubicBezTo>
                <a:cubicBezTo>
                  <a:pt x="0" y="452"/>
                  <a:pt x="1" y="443"/>
                  <a:pt x="1" y="435"/>
                </a:cubicBezTo>
                <a:cubicBezTo>
                  <a:pt x="1" y="409"/>
                  <a:pt x="1" y="384"/>
                  <a:pt x="1" y="358"/>
                </a:cubicBezTo>
                <a:cubicBezTo>
                  <a:pt x="1" y="285"/>
                  <a:pt x="1" y="213"/>
                  <a:pt x="1" y="140"/>
                </a:cubicBezTo>
                <a:cubicBezTo>
                  <a:pt x="1" y="87"/>
                  <a:pt x="20" y="43"/>
                  <a:pt x="64" y="12"/>
                </a:cubicBezTo>
                <a:cubicBezTo>
                  <a:pt x="72" y="5"/>
                  <a:pt x="82" y="0"/>
                  <a:pt x="93" y="7"/>
                </a:cubicBezTo>
                <a:close/>
              </a:path>
            </a:pathLst>
          </a:custGeom>
          <a:solidFill>
            <a:srgbClr val="2863A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4" name="Google Shape;694;p16"/>
          <p:cNvSpPr/>
          <p:nvPr/>
        </p:nvSpPr>
        <p:spPr>
          <a:xfrm>
            <a:off x="5810250" y="2374900"/>
            <a:ext cx="604837" cy="2043113"/>
          </a:xfrm>
          <a:custGeom>
            <a:avLst/>
            <a:gdLst/>
            <a:ahLst/>
            <a:cxnLst/>
            <a:rect l="l" t="t" r="r" b="b"/>
            <a:pathLst>
              <a:path w="305" h="1031" extrusionOk="0">
                <a:moveTo>
                  <a:pt x="142" y="600"/>
                </a:moveTo>
                <a:cubicBezTo>
                  <a:pt x="128" y="646"/>
                  <a:pt x="121" y="694"/>
                  <a:pt x="110" y="740"/>
                </a:cubicBezTo>
                <a:cubicBezTo>
                  <a:pt x="90" y="833"/>
                  <a:pt x="71" y="925"/>
                  <a:pt x="51" y="1017"/>
                </a:cubicBezTo>
                <a:cubicBezTo>
                  <a:pt x="50" y="1022"/>
                  <a:pt x="50" y="1026"/>
                  <a:pt x="49" y="1031"/>
                </a:cubicBezTo>
                <a:cubicBezTo>
                  <a:pt x="34" y="1018"/>
                  <a:pt x="17" y="1019"/>
                  <a:pt x="0" y="1027"/>
                </a:cubicBezTo>
                <a:cubicBezTo>
                  <a:pt x="20" y="943"/>
                  <a:pt x="41" y="859"/>
                  <a:pt x="62" y="774"/>
                </a:cubicBezTo>
                <a:cubicBezTo>
                  <a:pt x="109" y="586"/>
                  <a:pt x="156" y="398"/>
                  <a:pt x="204" y="210"/>
                </a:cubicBezTo>
                <a:cubicBezTo>
                  <a:pt x="207" y="197"/>
                  <a:pt x="200" y="188"/>
                  <a:pt x="200" y="177"/>
                </a:cubicBezTo>
                <a:cubicBezTo>
                  <a:pt x="194" y="150"/>
                  <a:pt x="184" y="125"/>
                  <a:pt x="173" y="100"/>
                </a:cubicBezTo>
                <a:cubicBezTo>
                  <a:pt x="167" y="86"/>
                  <a:pt x="171" y="77"/>
                  <a:pt x="181" y="67"/>
                </a:cubicBezTo>
                <a:cubicBezTo>
                  <a:pt x="198" y="50"/>
                  <a:pt x="218" y="35"/>
                  <a:pt x="235" y="16"/>
                </a:cubicBezTo>
                <a:cubicBezTo>
                  <a:pt x="249" y="0"/>
                  <a:pt x="260" y="3"/>
                  <a:pt x="269" y="23"/>
                </a:cubicBezTo>
                <a:cubicBezTo>
                  <a:pt x="281" y="52"/>
                  <a:pt x="290" y="82"/>
                  <a:pt x="302" y="111"/>
                </a:cubicBezTo>
                <a:cubicBezTo>
                  <a:pt x="305" y="119"/>
                  <a:pt x="303" y="125"/>
                  <a:pt x="297" y="131"/>
                </a:cubicBezTo>
                <a:cubicBezTo>
                  <a:pt x="292" y="136"/>
                  <a:pt x="287" y="141"/>
                  <a:pt x="284" y="148"/>
                </a:cubicBezTo>
                <a:cubicBezTo>
                  <a:pt x="276" y="157"/>
                  <a:pt x="268" y="165"/>
                  <a:pt x="260" y="174"/>
                </a:cubicBezTo>
                <a:cubicBezTo>
                  <a:pt x="239" y="188"/>
                  <a:pt x="222" y="205"/>
                  <a:pt x="219" y="233"/>
                </a:cubicBezTo>
                <a:cubicBezTo>
                  <a:pt x="217" y="256"/>
                  <a:pt x="206" y="279"/>
                  <a:pt x="207" y="303"/>
                </a:cubicBezTo>
                <a:cubicBezTo>
                  <a:pt x="201" y="349"/>
                  <a:pt x="194" y="396"/>
                  <a:pt x="176" y="440"/>
                </a:cubicBezTo>
                <a:cubicBezTo>
                  <a:pt x="164" y="493"/>
                  <a:pt x="150" y="546"/>
                  <a:pt x="142" y="600"/>
                </a:cubicBezTo>
                <a:close/>
              </a:path>
            </a:pathLst>
          </a:custGeom>
          <a:solidFill>
            <a:srgbClr val="7F5D3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5" name="Google Shape;695;p16"/>
          <p:cNvSpPr/>
          <p:nvPr/>
        </p:nvSpPr>
        <p:spPr>
          <a:xfrm>
            <a:off x="4789488" y="4217988"/>
            <a:ext cx="360362" cy="398463"/>
          </a:xfrm>
          <a:custGeom>
            <a:avLst/>
            <a:gdLst/>
            <a:ahLst/>
            <a:cxnLst/>
            <a:rect l="l" t="t" r="r" b="b"/>
            <a:pathLst>
              <a:path w="182" h="201" extrusionOk="0">
                <a:moveTo>
                  <a:pt x="182" y="189"/>
                </a:moveTo>
                <a:cubicBezTo>
                  <a:pt x="162" y="194"/>
                  <a:pt x="140" y="188"/>
                  <a:pt x="122" y="201"/>
                </a:cubicBezTo>
                <a:cubicBezTo>
                  <a:pt x="115" y="190"/>
                  <a:pt x="119" y="177"/>
                  <a:pt x="118" y="166"/>
                </a:cubicBezTo>
                <a:cubicBezTo>
                  <a:pt x="116" y="145"/>
                  <a:pt x="106" y="132"/>
                  <a:pt x="91" y="133"/>
                </a:cubicBezTo>
                <a:cubicBezTo>
                  <a:pt x="76" y="133"/>
                  <a:pt x="67" y="145"/>
                  <a:pt x="65" y="165"/>
                </a:cubicBezTo>
                <a:cubicBezTo>
                  <a:pt x="64" y="173"/>
                  <a:pt x="66" y="182"/>
                  <a:pt x="59" y="190"/>
                </a:cubicBezTo>
                <a:cubicBezTo>
                  <a:pt x="40" y="196"/>
                  <a:pt x="20" y="190"/>
                  <a:pt x="0" y="190"/>
                </a:cubicBezTo>
                <a:cubicBezTo>
                  <a:pt x="24" y="145"/>
                  <a:pt x="47" y="100"/>
                  <a:pt x="70" y="55"/>
                </a:cubicBezTo>
                <a:cubicBezTo>
                  <a:pt x="77" y="41"/>
                  <a:pt x="86" y="27"/>
                  <a:pt x="83" y="10"/>
                </a:cubicBezTo>
                <a:cubicBezTo>
                  <a:pt x="82" y="4"/>
                  <a:pt x="84" y="0"/>
                  <a:pt x="91" y="0"/>
                </a:cubicBezTo>
                <a:cubicBezTo>
                  <a:pt x="99" y="0"/>
                  <a:pt x="100" y="4"/>
                  <a:pt x="100" y="10"/>
                </a:cubicBezTo>
                <a:cubicBezTo>
                  <a:pt x="97" y="28"/>
                  <a:pt x="106" y="42"/>
                  <a:pt x="114" y="57"/>
                </a:cubicBezTo>
                <a:cubicBezTo>
                  <a:pt x="137" y="101"/>
                  <a:pt x="160" y="145"/>
                  <a:pt x="182" y="189"/>
                </a:cubicBezTo>
                <a:close/>
              </a:path>
            </a:pathLst>
          </a:custGeom>
          <a:solidFill>
            <a:srgbClr val="A44A1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6" name="Google Shape;696;p16"/>
          <p:cNvSpPr/>
          <p:nvPr/>
        </p:nvSpPr>
        <p:spPr>
          <a:xfrm>
            <a:off x="6130925" y="2359025"/>
            <a:ext cx="303212" cy="366713"/>
          </a:xfrm>
          <a:custGeom>
            <a:avLst/>
            <a:gdLst/>
            <a:ahLst/>
            <a:cxnLst/>
            <a:rect l="l" t="t" r="r" b="b"/>
            <a:pathLst>
              <a:path w="153" h="185" extrusionOk="0">
                <a:moveTo>
                  <a:pt x="122" y="156"/>
                </a:moveTo>
                <a:cubicBezTo>
                  <a:pt x="123" y="152"/>
                  <a:pt x="122" y="147"/>
                  <a:pt x="124" y="145"/>
                </a:cubicBezTo>
                <a:cubicBezTo>
                  <a:pt x="143" y="132"/>
                  <a:pt x="135" y="117"/>
                  <a:pt x="129" y="101"/>
                </a:cubicBezTo>
                <a:cubicBezTo>
                  <a:pt x="120" y="79"/>
                  <a:pt x="112" y="55"/>
                  <a:pt x="103" y="33"/>
                </a:cubicBezTo>
                <a:cubicBezTo>
                  <a:pt x="95" y="15"/>
                  <a:pt x="86" y="12"/>
                  <a:pt x="74" y="27"/>
                </a:cubicBezTo>
                <a:cubicBezTo>
                  <a:pt x="57" y="49"/>
                  <a:pt x="35" y="63"/>
                  <a:pt x="17" y="83"/>
                </a:cubicBezTo>
                <a:cubicBezTo>
                  <a:pt x="10" y="90"/>
                  <a:pt x="11" y="95"/>
                  <a:pt x="14" y="104"/>
                </a:cubicBezTo>
                <a:cubicBezTo>
                  <a:pt x="24" y="130"/>
                  <a:pt x="38" y="155"/>
                  <a:pt x="38" y="185"/>
                </a:cubicBezTo>
                <a:cubicBezTo>
                  <a:pt x="23" y="157"/>
                  <a:pt x="15" y="126"/>
                  <a:pt x="3" y="96"/>
                </a:cubicBezTo>
                <a:cubicBezTo>
                  <a:pt x="0" y="89"/>
                  <a:pt x="3" y="84"/>
                  <a:pt x="8" y="79"/>
                </a:cubicBezTo>
                <a:cubicBezTo>
                  <a:pt x="33" y="56"/>
                  <a:pt x="58" y="33"/>
                  <a:pt x="83" y="10"/>
                </a:cubicBezTo>
                <a:cubicBezTo>
                  <a:pt x="93" y="0"/>
                  <a:pt x="101" y="2"/>
                  <a:pt x="106" y="15"/>
                </a:cubicBezTo>
                <a:cubicBezTo>
                  <a:pt x="119" y="50"/>
                  <a:pt x="132" y="85"/>
                  <a:pt x="145" y="120"/>
                </a:cubicBezTo>
                <a:cubicBezTo>
                  <a:pt x="153" y="141"/>
                  <a:pt x="133" y="146"/>
                  <a:pt x="122" y="156"/>
                </a:cubicBezTo>
                <a:close/>
              </a:path>
            </a:pathLst>
          </a:custGeom>
          <a:solidFill>
            <a:srgbClr val="90735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7" name="Google Shape;697;p16"/>
          <p:cNvSpPr/>
          <p:nvPr/>
        </p:nvSpPr>
        <p:spPr>
          <a:xfrm>
            <a:off x="5154613" y="4510088"/>
            <a:ext cx="95250" cy="117475"/>
          </a:xfrm>
          <a:custGeom>
            <a:avLst/>
            <a:gdLst/>
            <a:ahLst/>
            <a:cxnLst/>
            <a:rect l="l" t="t" r="r" b="b"/>
            <a:pathLst>
              <a:path w="48" h="59" extrusionOk="0">
                <a:moveTo>
                  <a:pt x="48" y="53"/>
                </a:moveTo>
                <a:cubicBezTo>
                  <a:pt x="32" y="52"/>
                  <a:pt x="14" y="59"/>
                  <a:pt x="0" y="44"/>
                </a:cubicBezTo>
                <a:cubicBezTo>
                  <a:pt x="10" y="38"/>
                  <a:pt x="4" y="28"/>
                  <a:pt x="4" y="19"/>
                </a:cubicBezTo>
                <a:cubicBezTo>
                  <a:pt x="6" y="5"/>
                  <a:pt x="12" y="0"/>
                  <a:pt x="26" y="0"/>
                </a:cubicBezTo>
                <a:cubicBezTo>
                  <a:pt x="40" y="1"/>
                  <a:pt x="48" y="4"/>
                  <a:pt x="47" y="19"/>
                </a:cubicBezTo>
                <a:cubicBezTo>
                  <a:pt x="47" y="31"/>
                  <a:pt x="48" y="42"/>
                  <a:pt x="48" y="53"/>
                </a:cubicBezTo>
                <a:close/>
              </a:path>
            </a:pathLst>
          </a:custGeom>
          <a:solidFill>
            <a:srgbClr val="A94F1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Google Shape;698;p16"/>
          <p:cNvSpPr/>
          <p:nvPr/>
        </p:nvSpPr>
        <p:spPr>
          <a:xfrm>
            <a:off x="4689475" y="4510088"/>
            <a:ext cx="98425" cy="122238"/>
          </a:xfrm>
          <a:custGeom>
            <a:avLst/>
            <a:gdLst/>
            <a:ahLst/>
            <a:cxnLst/>
            <a:rect l="l" t="t" r="r" b="b"/>
            <a:pathLst>
              <a:path w="49" h="61" extrusionOk="0">
                <a:moveTo>
                  <a:pt x="49" y="45"/>
                </a:moveTo>
                <a:cubicBezTo>
                  <a:pt x="39" y="61"/>
                  <a:pt x="24" y="54"/>
                  <a:pt x="12" y="51"/>
                </a:cubicBezTo>
                <a:cubicBezTo>
                  <a:pt x="6" y="49"/>
                  <a:pt x="4" y="53"/>
                  <a:pt x="0" y="53"/>
                </a:cubicBezTo>
                <a:cubicBezTo>
                  <a:pt x="1" y="42"/>
                  <a:pt x="2" y="31"/>
                  <a:pt x="1" y="19"/>
                </a:cubicBezTo>
                <a:cubicBezTo>
                  <a:pt x="1" y="4"/>
                  <a:pt x="9" y="1"/>
                  <a:pt x="23" y="1"/>
                </a:cubicBezTo>
                <a:cubicBezTo>
                  <a:pt x="36" y="0"/>
                  <a:pt x="43" y="5"/>
                  <a:pt x="44" y="20"/>
                </a:cubicBezTo>
                <a:cubicBezTo>
                  <a:pt x="45" y="28"/>
                  <a:pt x="38" y="38"/>
                  <a:pt x="49" y="45"/>
                </a:cubicBezTo>
                <a:close/>
              </a:path>
            </a:pathLst>
          </a:custGeom>
          <a:solidFill>
            <a:srgbClr val="A94E1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9" name="Google Shape;699;p16"/>
          <p:cNvSpPr/>
          <p:nvPr/>
        </p:nvSpPr>
        <p:spPr>
          <a:xfrm>
            <a:off x="6159500" y="2974975"/>
            <a:ext cx="746125" cy="279400"/>
          </a:xfrm>
          <a:custGeom>
            <a:avLst/>
            <a:gdLst/>
            <a:ahLst/>
            <a:cxnLst/>
            <a:rect l="l" t="t" r="r" b="b"/>
            <a:pathLst>
              <a:path w="377" h="141" extrusionOk="0">
                <a:moveTo>
                  <a:pt x="0" y="137"/>
                </a:moveTo>
                <a:cubicBezTo>
                  <a:pt x="10" y="91"/>
                  <a:pt x="15" y="44"/>
                  <a:pt x="31" y="0"/>
                </a:cubicBezTo>
                <a:cubicBezTo>
                  <a:pt x="129" y="2"/>
                  <a:pt x="226" y="10"/>
                  <a:pt x="321" y="37"/>
                </a:cubicBezTo>
                <a:cubicBezTo>
                  <a:pt x="340" y="42"/>
                  <a:pt x="360" y="47"/>
                  <a:pt x="377" y="56"/>
                </a:cubicBezTo>
                <a:cubicBezTo>
                  <a:pt x="373" y="58"/>
                  <a:pt x="372" y="61"/>
                  <a:pt x="372" y="65"/>
                </a:cubicBezTo>
                <a:cubicBezTo>
                  <a:pt x="363" y="72"/>
                  <a:pt x="354" y="68"/>
                  <a:pt x="346" y="65"/>
                </a:cubicBezTo>
                <a:cubicBezTo>
                  <a:pt x="280" y="37"/>
                  <a:pt x="210" y="30"/>
                  <a:pt x="139" y="23"/>
                </a:cubicBezTo>
                <a:cubicBezTo>
                  <a:pt x="120" y="21"/>
                  <a:pt x="100" y="17"/>
                  <a:pt x="80" y="18"/>
                </a:cubicBezTo>
                <a:cubicBezTo>
                  <a:pt x="53" y="20"/>
                  <a:pt x="44" y="27"/>
                  <a:pt x="35" y="52"/>
                </a:cubicBezTo>
                <a:cubicBezTo>
                  <a:pt x="27" y="77"/>
                  <a:pt x="26" y="100"/>
                  <a:pt x="46" y="121"/>
                </a:cubicBezTo>
                <a:cubicBezTo>
                  <a:pt x="50" y="125"/>
                  <a:pt x="56" y="131"/>
                  <a:pt x="51" y="136"/>
                </a:cubicBezTo>
                <a:cubicBezTo>
                  <a:pt x="47" y="141"/>
                  <a:pt x="40" y="138"/>
                  <a:pt x="34" y="137"/>
                </a:cubicBezTo>
                <a:cubicBezTo>
                  <a:pt x="23" y="137"/>
                  <a:pt x="11" y="137"/>
                  <a:pt x="0" y="137"/>
                </a:cubicBezTo>
                <a:close/>
              </a:path>
            </a:pathLst>
          </a:custGeom>
          <a:solidFill>
            <a:srgbClr val="2E70B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" name="Google Shape;700;p16"/>
          <p:cNvSpPr/>
          <p:nvPr/>
        </p:nvSpPr>
        <p:spPr>
          <a:xfrm>
            <a:off x="6989763" y="3127375"/>
            <a:ext cx="47625" cy="39688"/>
          </a:xfrm>
          <a:custGeom>
            <a:avLst/>
            <a:gdLst/>
            <a:ahLst/>
            <a:cxnLst/>
            <a:rect l="l" t="t" r="r" b="b"/>
            <a:pathLst>
              <a:path w="24" h="20" extrusionOk="0">
                <a:moveTo>
                  <a:pt x="13" y="20"/>
                </a:moveTo>
                <a:cubicBezTo>
                  <a:pt x="5" y="16"/>
                  <a:pt x="0" y="10"/>
                  <a:pt x="5" y="0"/>
                </a:cubicBezTo>
                <a:cubicBezTo>
                  <a:pt x="18" y="2"/>
                  <a:pt x="24" y="8"/>
                  <a:pt x="13" y="20"/>
                </a:cubicBezTo>
                <a:close/>
              </a:path>
            </a:pathLst>
          </a:custGeom>
          <a:solidFill>
            <a:srgbClr val="2E70B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16"/>
          <p:cNvSpPr/>
          <p:nvPr/>
        </p:nvSpPr>
        <p:spPr>
          <a:xfrm>
            <a:off x="6959600" y="3221038"/>
            <a:ext cx="31750" cy="41275"/>
          </a:xfrm>
          <a:custGeom>
            <a:avLst/>
            <a:gdLst/>
            <a:ahLst/>
            <a:cxnLst/>
            <a:rect l="l" t="t" r="r" b="b"/>
            <a:pathLst>
              <a:path w="16" h="21" extrusionOk="0">
                <a:moveTo>
                  <a:pt x="10" y="21"/>
                </a:moveTo>
                <a:cubicBezTo>
                  <a:pt x="6" y="20"/>
                  <a:pt x="0" y="20"/>
                  <a:pt x="2" y="15"/>
                </a:cubicBezTo>
                <a:cubicBezTo>
                  <a:pt x="4" y="10"/>
                  <a:pt x="5" y="0"/>
                  <a:pt x="16" y="5"/>
                </a:cubicBezTo>
                <a:cubicBezTo>
                  <a:pt x="14" y="10"/>
                  <a:pt x="12" y="16"/>
                  <a:pt x="10" y="21"/>
                </a:cubicBezTo>
                <a:close/>
              </a:path>
            </a:pathLst>
          </a:custGeom>
          <a:solidFill>
            <a:srgbClr val="2E70B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16"/>
          <p:cNvSpPr/>
          <p:nvPr/>
        </p:nvSpPr>
        <p:spPr>
          <a:xfrm>
            <a:off x="6945313" y="3267075"/>
            <a:ext cx="31750" cy="42863"/>
          </a:xfrm>
          <a:custGeom>
            <a:avLst/>
            <a:gdLst/>
            <a:ahLst/>
            <a:cxnLst/>
            <a:rect l="l" t="t" r="r" b="b"/>
            <a:pathLst>
              <a:path w="16" h="22" extrusionOk="0">
                <a:moveTo>
                  <a:pt x="16" y="17"/>
                </a:moveTo>
                <a:cubicBezTo>
                  <a:pt x="8" y="22"/>
                  <a:pt x="2" y="19"/>
                  <a:pt x="1" y="11"/>
                </a:cubicBezTo>
                <a:cubicBezTo>
                  <a:pt x="0" y="0"/>
                  <a:pt x="14" y="19"/>
                  <a:pt x="14" y="6"/>
                </a:cubicBezTo>
                <a:cubicBezTo>
                  <a:pt x="15" y="10"/>
                  <a:pt x="16" y="13"/>
                  <a:pt x="16" y="17"/>
                </a:cubicBezTo>
                <a:close/>
              </a:path>
            </a:pathLst>
          </a:custGeom>
          <a:solidFill>
            <a:srgbClr val="2E70B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16"/>
          <p:cNvSpPr/>
          <p:nvPr/>
        </p:nvSpPr>
        <p:spPr>
          <a:xfrm>
            <a:off x="6200775" y="2989263"/>
            <a:ext cx="758825" cy="382588"/>
          </a:xfrm>
          <a:custGeom>
            <a:avLst/>
            <a:gdLst/>
            <a:ahLst/>
            <a:cxnLst/>
            <a:rect l="l" t="t" r="r" b="b"/>
            <a:pathLst>
              <a:path w="383" h="193" extrusionOk="0">
                <a:moveTo>
                  <a:pt x="13" y="130"/>
                </a:moveTo>
                <a:cubicBezTo>
                  <a:pt x="18" y="129"/>
                  <a:pt x="24" y="132"/>
                  <a:pt x="29" y="126"/>
                </a:cubicBezTo>
                <a:cubicBezTo>
                  <a:pt x="17" y="112"/>
                  <a:pt x="0" y="99"/>
                  <a:pt x="3" y="76"/>
                </a:cubicBezTo>
                <a:cubicBezTo>
                  <a:pt x="10" y="13"/>
                  <a:pt x="21" y="0"/>
                  <a:pt x="84" y="6"/>
                </a:cubicBezTo>
                <a:cubicBezTo>
                  <a:pt x="134" y="11"/>
                  <a:pt x="184" y="14"/>
                  <a:pt x="233" y="26"/>
                </a:cubicBezTo>
                <a:cubicBezTo>
                  <a:pt x="262" y="32"/>
                  <a:pt x="292" y="36"/>
                  <a:pt x="319" y="49"/>
                </a:cubicBezTo>
                <a:cubicBezTo>
                  <a:pt x="329" y="54"/>
                  <a:pt x="339" y="59"/>
                  <a:pt x="351" y="58"/>
                </a:cubicBezTo>
                <a:cubicBezTo>
                  <a:pt x="357" y="64"/>
                  <a:pt x="362" y="71"/>
                  <a:pt x="368" y="77"/>
                </a:cubicBezTo>
                <a:cubicBezTo>
                  <a:pt x="374" y="83"/>
                  <a:pt x="378" y="89"/>
                  <a:pt x="379" y="97"/>
                </a:cubicBezTo>
                <a:cubicBezTo>
                  <a:pt x="383" y="124"/>
                  <a:pt x="359" y="172"/>
                  <a:pt x="334" y="184"/>
                </a:cubicBezTo>
                <a:cubicBezTo>
                  <a:pt x="331" y="186"/>
                  <a:pt x="328" y="188"/>
                  <a:pt x="327" y="193"/>
                </a:cubicBezTo>
                <a:cubicBezTo>
                  <a:pt x="231" y="154"/>
                  <a:pt x="130" y="137"/>
                  <a:pt x="27" y="133"/>
                </a:cubicBezTo>
                <a:cubicBezTo>
                  <a:pt x="22" y="132"/>
                  <a:pt x="18" y="131"/>
                  <a:pt x="13" y="130"/>
                </a:cubicBezTo>
                <a:close/>
              </a:path>
            </a:pathLst>
          </a:custGeom>
          <a:solidFill>
            <a:srgbClr val="2862A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16"/>
          <p:cNvSpPr/>
          <p:nvPr/>
        </p:nvSpPr>
        <p:spPr>
          <a:xfrm>
            <a:off x="7545388" y="3614738"/>
            <a:ext cx="579437" cy="339725"/>
          </a:xfrm>
          <a:custGeom>
            <a:avLst/>
            <a:gdLst/>
            <a:ahLst/>
            <a:cxnLst/>
            <a:rect l="l" t="t" r="r" b="b"/>
            <a:pathLst>
              <a:path w="293" h="171" extrusionOk="0">
                <a:moveTo>
                  <a:pt x="44" y="130"/>
                </a:moveTo>
                <a:cubicBezTo>
                  <a:pt x="50" y="129"/>
                  <a:pt x="54" y="126"/>
                  <a:pt x="46" y="123"/>
                </a:cubicBezTo>
                <a:cubicBezTo>
                  <a:pt x="16" y="109"/>
                  <a:pt x="2" y="85"/>
                  <a:pt x="1" y="54"/>
                </a:cubicBezTo>
                <a:cubicBezTo>
                  <a:pt x="0" y="27"/>
                  <a:pt x="26" y="2"/>
                  <a:pt x="53" y="2"/>
                </a:cubicBezTo>
                <a:cubicBezTo>
                  <a:pt x="111" y="0"/>
                  <a:pt x="165" y="19"/>
                  <a:pt x="221" y="33"/>
                </a:cubicBezTo>
                <a:cubicBezTo>
                  <a:pt x="248" y="39"/>
                  <a:pt x="266" y="55"/>
                  <a:pt x="277" y="81"/>
                </a:cubicBezTo>
                <a:cubicBezTo>
                  <a:pt x="293" y="121"/>
                  <a:pt x="268" y="162"/>
                  <a:pt x="225" y="166"/>
                </a:cubicBezTo>
                <a:cubicBezTo>
                  <a:pt x="220" y="166"/>
                  <a:pt x="215" y="166"/>
                  <a:pt x="213" y="171"/>
                </a:cubicBezTo>
                <a:cubicBezTo>
                  <a:pt x="157" y="154"/>
                  <a:pt x="101" y="142"/>
                  <a:pt x="44" y="130"/>
                </a:cubicBezTo>
                <a:close/>
              </a:path>
            </a:pathLst>
          </a:custGeom>
          <a:solidFill>
            <a:srgbClr val="2863A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Google Shape;705;p16"/>
          <p:cNvSpPr/>
          <p:nvPr/>
        </p:nvSpPr>
        <p:spPr>
          <a:xfrm>
            <a:off x="6570663" y="3581400"/>
            <a:ext cx="319087" cy="177800"/>
          </a:xfrm>
          <a:custGeom>
            <a:avLst/>
            <a:gdLst/>
            <a:ahLst/>
            <a:cxnLst/>
            <a:rect l="l" t="t" r="r" b="b"/>
            <a:pathLst>
              <a:path w="161" h="90" extrusionOk="0">
                <a:moveTo>
                  <a:pt x="0" y="86"/>
                </a:moveTo>
                <a:cubicBezTo>
                  <a:pt x="9" y="57"/>
                  <a:pt x="22" y="30"/>
                  <a:pt x="35" y="3"/>
                </a:cubicBezTo>
                <a:cubicBezTo>
                  <a:pt x="76" y="0"/>
                  <a:pt x="114" y="15"/>
                  <a:pt x="151" y="30"/>
                </a:cubicBezTo>
                <a:cubicBezTo>
                  <a:pt x="161" y="34"/>
                  <a:pt x="158" y="38"/>
                  <a:pt x="152" y="45"/>
                </a:cubicBezTo>
                <a:cubicBezTo>
                  <a:pt x="139" y="61"/>
                  <a:pt x="120" y="63"/>
                  <a:pt x="101" y="68"/>
                </a:cubicBezTo>
                <a:cubicBezTo>
                  <a:pt x="69" y="76"/>
                  <a:pt x="36" y="77"/>
                  <a:pt x="5" y="89"/>
                </a:cubicBezTo>
                <a:cubicBezTo>
                  <a:pt x="4" y="90"/>
                  <a:pt x="1" y="87"/>
                  <a:pt x="0" y="86"/>
                </a:cubicBezTo>
                <a:close/>
              </a:path>
            </a:pathLst>
          </a:custGeom>
          <a:solidFill>
            <a:srgbClr val="BF191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16"/>
          <p:cNvSpPr/>
          <p:nvPr/>
        </p:nvSpPr>
        <p:spPr>
          <a:xfrm>
            <a:off x="7165975" y="3897313"/>
            <a:ext cx="288925" cy="155575"/>
          </a:xfrm>
          <a:custGeom>
            <a:avLst/>
            <a:gdLst/>
            <a:ahLst/>
            <a:cxnLst/>
            <a:rect l="l" t="t" r="r" b="b"/>
            <a:pathLst>
              <a:path w="146" h="79" extrusionOk="0">
                <a:moveTo>
                  <a:pt x="0" y="79"/>
                </a:moveTo>
                <a:cubicBezTo>
                  <a:pt x="10" y="54"/>
                  <a:pt x="20" y="29"/>
                  <a:pt x="29" y="4"/>
                </a:cubicBezTo>
                <a:cubicBezTo>
                  <a:pt x="64" y="0"/>
                  <a:pt x="94" y="14"/>
                  <a:pt x="124" y="26"/>
                </a:cubicBezTo>
                <a:cubicBezTo>
                  <a:pt x="131" y="29"/>
                  <a:pt x="138" y="34"/>
                  <a:pt x="146" y="38"/>
                </a:cubicBezTo>
                <a:cubicBezTo>
                  <a:pt x="135" y="49"/>
                  <a:pt x="121" y="52"/>
                  <a:pt x="107" y="55"/>
                </a:cubicBezTo>
                <a:cubicBezTo>
                  <a:pt x="80" y="61"/>
                  <a:pt x="52" y="66"/>
                  <a:pt x="24" y="72"/>
                </a:cubicBezTo>
                <a:cubicBezTo>
                  <a:pt x="16" y="73"/>
                  <a:pt x="8" y="77"/>
                  <a:pt x="0" y="79"/>
                </a:cubicBezTo>
                <a:close/>
              </a:path>
            </a:pathLst>
          </a:custGeom>
          <a:solidFill>
            <a:srgbClr val="BF191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7" name="Google Shape;707;p16"/>
          <p:cNvSpPr/>
          <p:nvPr/>
        </p:nvSpPr>
        <p:spPr>
          <a:xfrm>
            <a:off x="7396163" y="5089525"/>
            <a:ext cx="373062" cy="322263"/>
          </a:xfrm>
          <a:custGeom>
            <a:avLst/>
            <a:gdLst/>
            <a:ahLst/>
            <a:cxnLst/>
            <a:rect l="l" t="t" r="r" b="b"/>
            <a:pathLst>
              <a:path w="188" h="163" extrusionOk="0">
                <a:moveTo>
                  <a:pt x="0" y="77"/>
                </a:moveTo>
                <a:cubicBezTo>
                  <a:pt x="0" y="35"/>
                  <a:pt x="0" y="34"/>
                  <a:pt x="39" y="24"/>
                </a:cubicBezTo>
                <a:cubicBezTo>
                  <a:pt x="80" y="14"/>
                  <a:pt x="121" y="7"/>
                  <a:pt x="162" y="2"/>
                </a:cubicBezTo>
                <a:cubicBezTo>
                  <a:pt x="178" y="0"/>
                  <a:pt x="188" y="1"/>
                  <a:pt x="181" y="23"/>
                </a:cubicBezTo>
                <a:cubicBezTo>
                  <a:pt x="175" y="41"/>
                  <a:pt x="184" y="61"/>
                  <a:pt x="181" y="81"/>
                </a:cubicBezTo>
                <a:cubicBezTo>
                  <a:pt x="177" y="103"/>
                  <a:pt x="170" y="123"/>
                  <a:pt x="161" y="144"/>
                </a:cubicBezTo>
                <a:cubicBezTo>
                  <a:pt x="155" y="158"/>
                  <a:pt x="147" y="163"/>
                  <a:pt x="133" y="157"/>
                </a:cubicBezTo>
                <a:cubicBezTo>
                  <a:pt x="110" y="147"/>
                  <a:pt x="84" y="144"/>
                  <a:pt x="60" y="137"/>
                </a:cubicBezTo>
                <a:cubicBezTo>
                  <a:pt x="58" y="137"/>
                  <a:pt x="56" y="137"/>
                  <a:pt x="55" y="135"/>
                </a:cubicBezTo>
                <a:cubicBezTo>
                  <a:pt x="41" y="112"/>
                  <a:pt x="19" y="96"/>
                  <a:pt x="0" y="77"/>
                </a:cubicBezTo>
                <a:close/>
              </a:path>
            </a:pathLst>
          </a:custGeom>
          <a:solidFill>
            <a:srgbClr val="A772A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16"/>
          <p:cNvSpPr/>
          <p:nvPr/>
        </p:nvSpPr>
        <p:spPr>
          <a:xfrm>
            <a:off x="7466013" y="5403850"/>
            <a:ext cx="390525" cy="401638"/>
          </a:xfrm>
          <a:custGeom>
            <a:avLst/>
            <a:gdLst/>
            <a:ahLst/>
            <a:cxnLst/>
            <a:rect l="l" t="t" r="r" b="b"/>
            <a:pathLst>
              <a:path w="197" h="202" extrusionOk="0">
                <a:moveTo>
                  <a:pt x="41" y="7"/>
                </a:moveTo>
                <a:cubicBezTo>
                  <a:pt x="53" y="0"/>
                  <a:pt x="63" y="7"/>
                  <a:pt x="73" y="13"/>
                </a:cubicBezTo>
                <a:cubicBezTo>
                  <a:pt x="135" y="51"/>
                  <a:pt x="170" y="109"/>
                  <a:pt x="192" y="176"/>
                </a:cubicBezTo>
                <a:cubicBezTo>
                  <a:pt x="197" y="193"/>
                  <a:pt x="189" y="202"/>
                  <a:pt x="173" y="198"/>
                </a:cubicBezTo>
                <a:cubicBezTo>
                  <a:pt x="124" y="187"/>
                  <a:pt x="75" y="185"/>
                  <a:pt x="25" y="186"/>
                </a:cubicBezTo>
                <a:cubicBezTo>
                  <a:pt x="16" y="186"/>
                  <a:pt x="6" y="184"/>
                  <a:pt x="1" y="174"/>
                </a:cubicBezTo>
                <a:cubicBezTo>
                  <a:pt x="0" y="171"/>
                  <a:pt x="2" y="168"/>
                  <a:pt x="5" y="166"/>
                </a:cubicBezTo>
                <a:cubicBezTo>
                  <a:pt x="50" y="125"/>
                  <a:pt x="63" y="75"/>
                  <a:pt x="42" y="18"/>
                </a:cubicBezTo>
                <a:cubicBezTo>
                  <a:pt x="41" y="14"/>
                  <a:pt x="39" y="11"/>
                  <a:pt x="41" y="7"/>
                </a:cubicBezTo>
                <a:close/>
              </a:path>
            </a:pathLst>
          </a:custGeom>
          <a:solidFill>
            <a:srgbClr val="A772A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Google Shape;709;p16"/>
          <p:cNvSpPr/>
          <p:nvPr/>
        </p:nvSpPr>
        <p:spPr>
          <a:xfrm>
            <a:off x="7016750" y="5172075"/>
            <a:ext cx="573087" cy="614363"/>
          </a:xfrm>
          <a:custGeom>
            <a:avLst/>
            <a:gdLst/>
            <a:ahLst/>
            <a:cxnLst/>
            <a:rect l="l" t="t" r="r" b="b"/>
            <a:pathLst>
              <a:path w="289" h="310" extrusionOk="0">
                <a:moveTo>
                  <a:pt x="267" y="124"/>
                </a:moveTo>
                <a:cubicBezTo>
                  <a:pt x="284" y="149"/>
                  <a:pt x="289" y="176"/>
                  <a:pt x="281" y="206"/>
                </a:cubicBezTo>
                <a:cubicBezTo>
                  <a:pt x="271" y="240"/>
                  <a:pt x="262" y="273"/>
                  <a:pt x="227" y="291"/>
                </a:cubicBezTo>
                <a:cubicBezTo>
                  <a:pt x="207" y="294"/>
                  <a:pt x="188" y="305"/>
                  <a:pt x="167" y="303"/>
                </a:cubicBezTo>
                <a:cubicBezTo>
                  <a:pt x="152" y="310"/>
                  <a:pt x="139" y="305"/>
                  <a:pt x="127" y="295"/>
                </a:cubicBezTo>
                <a:cubicBezTo>
                  <a:pt x="105" y="289"/>
                  <a:pt x="90" y="270"/>
                  <a:pt x="71" y="260"/>
                </a:cubicBezTo>
                <a:cubicBezTo>
                  <a:pt x="34" y="249"/>
                  <a:pt x="0" y="194"/>
                  <a:pt x="8" y="158"/>
                </a:cubicBezTo>
                <a:cubicBezTo>
                  <a:pt x="10" y="148"/>
                  <a:pt x="12" y="136"/>
                  <a:pt x="23" y="132"/>
                </a:cubicBezTo>
                <a:cubicBezTo>
                  <a:pt x="30" y="123"/>
                  <a:pt x="37" y="115"/>
                  <a:pt x="43" y="107"/>
                </a:cubicBezTo>
                <a:cubicBezTo>
                  <a:pt x="46" y="96"/>
                  <a:pt x="55" y="90"/>
                  <a:pt x="62" y="83"/>
                </a:cubicBezTo>
                <a:cubicBezTo>
                  <a:pt x="75" y="71"/>
                  <a:pt x="80" y="57"/>
                  <a:pt x="73" y="40"/>
                </a:cubicBezTo>
                <a:cubicBezTo>
                  <a:pt x="72" y="38"/>
                  <a:pt x="72" y="35"/>
                  <a:pt x="71" y="33"/>
                </a:cubicBezTo>
                <a:cubicBezTo>
                  <a:pt x="70" y="25"/>
                  <a:pt x="64" y="15"/>
                  <a:pt x="71" y="8"/>
                </a:cubicBezTo>
                <a:cubicBezTo>
                  <a:pt x="79" y="0"/>
                  <a:pt x="87" y="9"/>
                  <a:pt x="94" y="12"/>
                </a:cubicBezTo>
                <a:cubicBezTo>
                  <a:pt x="105" y="16"/>
                  <a:pt x="116" y="18"/>
                  <a:pt x="127" y="18"/>
                </a:cubicBezTo>
                <a:cubicBezTo>
                  <a:pt x="138" y="19"/>
                  <a:pt x="150" y="20"/>
                  <a:pt x="159" y="27"/>
                </a:cubicBezTo>
                <a:cubicBezTo>
                  <a:pt x="170" y="30"/>
                  <a:pt x="180" y="33"/>
                  <a:pt x="191" y="35"/>
                </a:cubicBezTo>
                <a:cubicBezTo>
                  <a:pt x="219" y="48"/>
                  <a:pt x="236" y="70"/>
                  <a:pt x="251" y="95"/>
                </a:cubicBezTo>
                <a:cubicBezTo>
                  <a:pt x="257" y="105"/>
                  <a:pt x="262" y="114"/>
                  <a:pt x="267" y="124"/>
                </a:cubicBezTo>
                <a:close/>
              </a:path>
            </a:pathLst>
          </a:custGeom>
          <a:solidFill>
            <a:srgbClr val="8D4F9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16"/>
          <p:cNvSpPr/>
          <p:nvPr/>
        </p:nvSpPr>
        <p:spPr>
          <a:xfrm>
            <a:off x="6751638" y="5362575"/>
            <a:ext cx="406400" cy="349250"/>
          </a:xfrm>
          <a:custGeom>
            <a:avLst/>
            <a:gdLst/>
            <a:ahLst/>
            <a:cxnLst/>
            <a:rect l="l" t="t" r="r" b="b"/>
            <a:pathLst>
              <a:path w="205" h="176" extrusionOk="0">
                <a:moveTo>
                  <a:pt x="157" y="36"/>
                </a:moveTo>
                <a:cubicBezTo>
                  <a:pt x="138" y="67"/>
                  <a:pt x="140" y="101"/>
                  <a:pt x="173" y="134"/>
                </a:cubicBezTo>
                <a:cubicBezTo>
                  <a:pt x="184" y="144"/>
                  <a:pt x="194" y="154"/>
                  <a:pt x="205" y="164"/>
                </a:cubicBezTo>
                <a:cubicBezTo>
                  <a:pt x="162" y="176"/>
                  <a:pt x="122" y="171"/>
                  <a:pt x="85" y="145"/>
                </a:cubicBezTo>
                <a:cubicBezTo>
                  <a:pt x="57" y="124"/>
                  <a:pt x="33" y="97"/>
                  <a:pt x="8" y="73"/>
                </a:cubicBezTo>
                <a:cubicBezTo>
                  <a:pt x="5" y="69"/>
                  <a:pt x="0" y="65"/>
                  <a:pt x="3" y="59"/>
                </a:cubicBezTo>
                <a:cubicBezTo>
                  <a:pt x="5" y="54"/>
                  <a:pt x="11" y="51"/>
                  <a:pt x="16" y="52"/>
                </a:cubicBezTo>
                <a:cubicBezTo>
                  <a:pt x="55" y="57"/>
                  <a:pt x="79" y="29"/>
                  <a:pt x="107" y="10"/>
                </a:cubicBezTo>
                <a:cubicBezTo>
                  <a:pt x="119" y="3"/>
                  <a:pt x="127" y="0"/>
                  <a:pt x="135" y="14"/>
                </a:cubicBezTo>
                <a:cubicBezTo>
                  <a:pt x="140" y="23"/>
                  <a:pt x="153" y="25"/>
                  <a:pt x="157" y="36"/>
                </a:cubicBezTo>
                <a:close/>
              </a:path>
            </a:pathLst>
          </a:custGeom>
          <a:solidFill>
            <a:srgbClr val="A772A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p16"/>
          <p:cNvSpPr/>
          <p:nvPr/>
        </p:nvSpPr>
        <p:spPr>
          <a:xfrm>
            <a:off x="7021513" y="5754688"/>
            <a:ext cx="327025" cy="354013"/>
          </a:xfrm>
          <a:custGeom>
            <a:avLst/>
            <a:gdLst/>
            <a:ahLst/>
            <a:cxnLst/>
            <a:rect l="l" t="t" r="r" b="b"/>
            <a:pathLst>
              <a:path w="165" h="178" extrusionOk="0">
                <a:moveTo>
                  <a:pt x="125" y="1"/>
                </a:moveTo>
                <a:cubicBezTo>
                  <a:pt x="138" y="4"/>
                  <a:pt x="152" y="7"/>
                  <a:pt x="165" y="9"/>
                </a:cubicBezTo>
                <a:cubicBezTo>
                  <a:pt x="160" y="49"/>
                  <a:pt x="136" y="79"/>
                  <a:pt x="117" y="111"/>
                </a:cubicBezTo>
                <a:cubicBezTo>
                  <a:pt x="105" y="132"/>
                  <a:pt x="90" y="152"/>
                  <a:pt x="72" y="169"/>
                </a:cubicBezTo>
                <a:cubicBezTo>
                  <a:pt x="67" y="173"/>
                  <a:pt x="61" y="178"/>
                  <a:pt x="54" y="175"/>
                </a:cubicBezTo>
                <a:cubicBezTo>
                  <a:pt x="47" y="172"/>
                  <a:pt x="51" y="165"/>
                  <a:pt x="51" y="159"/>
                </a:cubicBezTo>
                <a:cubicBezTo>
                  <a:pt x="50" y="149"/>
                  <a:pt x="47" y="140"/>
                  <a:pt x="42" y="131"/>
                </a:cubicBezTo>
                <a:cubicBezTo>
                  <a:pt x="30" y="106"/>
                  <a:pt x="18" y="81"/>
                  <a:pt x="6" y="55"/>
                </a:cubicBezTo>
                <a:cubicBezTo>
                  <a:pt x="1" y="44"/>
                  <a:pt x="0" y="35"/>
                  <a:pt x="18" y="32"/>
                </a:cubicBezTo>
                <a:cubicBezTo>
                  <a:pt x="51" y="27"/>
                  <a:pt x="83" y="19"/>
                  <a:pt x="113" y="2"/>
                </a:cubicBezTo>
                <a:cubicBezTo>
                  <a:pt x="117" y="0"/>
                  <a:pt x="121" y="2"/>
                  <a:pt x="125" y="1"/>
                </a:cubicBezTo>
                <a:close/>
              </a:path>
            </a:pathLst>
          </a:custGeom>
          <a:solidFill>
            <a:srgbClr val="A772A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2" name="Google Shape;712;p16"/>
          <p:cNvSpPr/>
          <p:nvPr/>
        </p:nvSpPr>
        <p:spPr>
          <a:xfrm>
            <a:off x="7035800" y="5011738"/>
            <a:ext cx="298450" cy="373063"/>
          </a:xfrm>
          <a:custGeom>
            <a:avLst/>
            <a:gdLst/>
            <a:ahLst/>
            <a:cxnLst/>
            <a:rect l="l" t="t" r="r" b="b"/>
            <a:pathLst>
              <a:path w="151" h="188" extrusionOk="0">
                <a:moveTo>
                  <a:pt x="150" y="108"/>
                </a:moveTo>
                <a:cubicBezTo>
                  <a:pt x="121" y="104"/>
                  <a:pt x="91" y="107"/>
                  <a:pt x="62" y="89"/>
                </a:cubicBezTo>
                <a:cubicBezTo>
                  <a:pt x="84" y="133"/>
                  <a:pt x="72" y="165"/>
                  <a:pt x="34" y="188"/>
                </a:cubicBezTo>
                <a:cubicBezTo>
                  <a:pt x="7" y="177"/>
                  <a:pt x="5" y="151"/>
                  <a:pt x="2" y="127"/>
                </a:cubicBezTo>
                <a:cubicBezTo>
                  <a:pt x="0" y="106"/>
                  <a:pt x="4" y="84"/>
                  <a:pt x="9" y="63"/>
                </a:cubicBezTo>
                <a:cubicBezTo>
                  <a:pt x="13" y="46"/>
                  <a:pt x="17" y="30"/>
                  <a:pt x="13" y="14"/>
                </a:cubicBezTo>
                <a:cubicBezTo>
                  <a:pt x="10" y="3"/>
                  <a:pt x="16" y="0"/>
                  <a:pt x="24" y="1"/>
                </a:cubicBezTo>
                <a:cubicBezTo>
                  <a:pt x="41" y="3"/>
                  <a:pt x="59" y="6"/>
                  <a:pt x="71" y="20"/>
                </a:cubicBezTo>
                <a:cubicBezTo>
                  <a:pt x="86" y="36"/>
                  <a:pt x="104" y="49"/>
                  <a:pt x="122" y="61"/>
                </a:cubicBezTo>
                <a:cubicBezTo>
                  <a:pt x="139" y="72"/>
                  <a:pt x="151" y="87"/>
                  <a:pt x="150" y="108"/>
                </a:cubicBezTo>
                <a:close/>
              </a:path>
            </a:pathLst>
          </a:custGeom>
          <a:solidFill>
            <a:srgbClr val="A772A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3" name="Google Shape;713;p16"/>
          <p:cNvSpPr/>
          <p:nvPr/>
        </p:nvSpPr>
        <p:spPr>
          <a:xfrm>
            <a:off x="6929438" y="6184900"/>
            <a:ext cx="193675" cy="260350"/>
          </a:xfrm>
          <a:custGeom>
            <a:avLst/>
            <a:gdLst/>
            <a:ahLst/>
            <a:cxnLst/>
            <a:rect l="l" t="t" r="r" b="b"/>
            <a:pathLst>
              <a:path w="97" h="131" extrusionOk="0">
                <a:moveTo>
                  <a:pt x="97" y="23"/>
                </a:moveTo>
                <a:cubicBezTo>
                  <a:pt x="88" y="42"/>
                  <a:pt x="80" y="60"/>
                  <a:pt x="70" y="79"/>
                </a:cubicBezTo>
                <a:cubicBezTo>
                  <a:pt x="61" y="97"/>
                  <a:pt x="47" y="113"/>
                  <a:pt x="29" y="123"/>
                </a:cubicBezTo>
                <a:cubicBezTo>
                  <a:pt x="22" y="127"/>
                  <a:pt x="14" y="131"/>
                  <a:pt x="6" y="126"/>
                </a:cubicBezTo>
                <a:cubicBezTo>
                  <a:pt x="0" y="120"/>
                  <a:pt x="0" y="112"/>
                  <a:pt x="2" y="104"/>
                </a:cubicBezTo>
                <a:cubicBezTo>
                  <a:pt x="14" y="57"/>
                  <a:pt x="43" y="23"/>
                  <a:pt x="86" y="0"/>
                </a:cubicBezTo>
                <a:cubicBezTo>
                  <a:pt x="93" y="6"/>
                  <a:pt x="95" y="14"/>
                  <a:pt x="97" y="2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4" name="Google Shape;714;p16"/>
          <p:cNvSpPr/>
          <p:nvPr/>
        </p:nvSpPr>
        <p:spPr>
          <a:xfrm>
            <a:off x="6669088" y="4735513"/>
            <a:ext cx="266700" cy="376238"/>
          </a:xfrm>
          <a:custGeom>
            <a:avLst/>
            <a:gdLst/>
            <a:ahLst/>
            <a:cxnLst/>
            <a:rect l="l" t="t" r="r" b="b"/>
            <a:pathLst>
              <a:path w="135" h="190" extrusionOk="0">
                <a:moveTo>
                  <a:pt x="128" y="190"/>
                </a:moveTo>
                <a:cubicBezTo>
                  <a:pt x="120" y="185"/>
                  <a:pt x="111" y="179"/>
                  <a:pt x="103" y="174"/>
                </a:cubicBezTo>
                <a:cubicBezTo>
                  <a:pt x="82" y="168"/>
                  <a:pt x="69" y="151"/>
                  <a:pt x="55" y="136"/>
                </a:cubicBezTo>
                <a:cubicBezTo>
                  <a:pt x="48" y="128"/>
                  <a:pt x="39" y="121"/>
                  <a:pt x="35" y="110"/>
                </a:cubicBezTo>
                <a:cubicBezTo>
                  <a:pt x="32" y="91"/>
                  <a:pt x="19" y="77"/>
                  <a:pt x="13" y="60"/>
                </a:cubicBezTo>
                <a:cubicBezTo>
                  <a:pt x="11" y="52"/>
                  <a:pt x="9" y="44"/>
                  <a:pt x="7" y="37"/>
                </a:cubicBezTo>
                <a:cubicBezTo>
                  <a:pt x="4" y="29"/>
                  <a:pt x="2" y="21"/>
                  <a:pt x="3" y="12"/>
                </a:cubicBezTo>
                <a:cubicBezTo>
                  <a:pt x="1" y="8"/>
                  <a:pt x="0" y="4"/>
                  <a:pt x="3" y="0"/>
                </a:cubicBezTo>
                <a:cubicBezTo>
                  <a:pt x="11" y="8"/>
                  <a:pt x="12" y="20"/>
                  <a:pt x="23" y="24"/>
                </a:cubicBezTo>
                <a:cubicBezTo>
                  <a:pt x="24" y="25"/>
                  <a:pt x="25" y="26"/>
                  <a:pt x="26" y="28"/>
                </a:cubicBezTo>
                <a:cubicBezTo>
                  <a:pt x="31" y="84"/>
                  <a:pt x="73" y="110"/>
                  <a:pt x="114" y="137"/>
                </a:cubicBezTo>
                <a:cubicBezTo>
                  <a:pt x="121" y="142"/>
                  <a:pt x="130" y="145"/>
                  <a:pt x="134" y="153"/>
                </a:cubicBezTo>
                <a:cubicBezTo>
                  <a:pt x="135" y="166"/>
                  <a:pt x="133" y="178"/>
                  <a:pt x="128" y="190"/>
                </a:cubicBezTo>
                <a:close/>
              </a:path>
            </a:pathLst>
          </a:custGeom>
          <a:solidFill>
            <a:srgbClr val="27150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5" name="Google Shape;715;p16"/>
          <p:cNvSpPr/>
          <p:nvPr/>
        </p:nvSpPr>
        <p:spPr>
          <a:xfrm>
            <a:off x="6711950" y="4767263"/>
            <a:ext cx="233362" cy="271463"/>
          </a:xfrm>
          <a:custGeom>
            <a:avLst/>
            <a:gdLst/>
            <a:ahLst/>
            <a:cxnLst/>
            <a:rect l="l" t="t" r="r" b="b"/>
            <a:pathLst>
              <a:path w="118" h="137" extrusionOk="0">
                <a:moveTo>
                  <a:pt x="112" y="137"/>
                </a:moveTo>
                <a:cubicBezTo>
                  <a:pt x="74" y="120"/>
                  <a:pt x="42" y="95"/>
                  <a:pt x="15" y="62"/>
                </a:cubicBezTo>
                <a:cubicBezTo>
                  <a:pt x="2" y="45"/>
                  <a:pt x="0" y="28"/>
                  <a:pt x="1" y="8"/>
                </a:cubicBezTo>
                <a:cubicBezTo>
                  <a:pt x="4" y="6"/>
                  <a:pt x="6" y="3"/>
                  <a:pt x="9" y="0"/>
                </a:cubicBezTo>
                <a:cubicBezTo>
                  <a:pt x="23" y="4"/>
                  <a:pt x="23" y="17"/>
                  <a:pt x="28" y="26"/>
                </a:cubicBezTo>
                <a:cubicBezTo>
                  <a:pt x="49" y="64"/>
                  <a:pt x="80" y="92"/>
                  <a:pt x="117" y="112"/>
                </a:cubicBezTo>
                <a:cubicBezTo>
                  <a:pt x="118" y="121"/>
                  <a:pt x="114" y="129"/>
                  <a:pt x="112" y="137"/>
                </a:cubicBezTo>
                <a:close/>
              </a:path>
            </a:pathLst>
          </a:custGeom>
          <a:solidFill>
            <a:srgbClr val="733F1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6" name="Google Shape;716;p16"/>
          <p:cNvSpPr/>
          <p:nvPr/>
        </p:nvSpPr>
        <p:spPr>
          <a:xfrm>
            <a:off x="4792663" y="4776788"/>
            <a:ext cx="131762" cy="271463"/>
          </a:xfrm>
          <a:custGeom>
            <a:avLst/>
            <a:gdLst/>
            <a:ahLst/>
            <a:cxnLst/>
            <a:rect l="l" t="t" r="r" b="b"/>
            <a:pathLst>
              <a:path w="66" h="137" extrusionOk="0">
                <a:moveTo>
                  <a:pt x="5" y="31"/>
                </a:moveTo>
                <a:cubicBezTo>
                  <a:pt x="21" y="4"/>
                  <a:pt x="35" y="0"/>
                  <a:pt x="57" y="17"/>
                </a:cubicBezTo>
                <a:cubicBezTo>
                  <a:pt x="64" y="24"/>
                  <a:pt x="65" y="31"/>
                  <a:pt x="65" y="40"/>
                </a:cubicBezTo>
                <a:cubicBezTo>
                  <a:pt x="65" y="67"/>
                  <a:pt x="65" y="93"/>
                  <a:pt x="66" y="119"/>
                </a:cubicBezTo>
                <a:cubicBezTo>
                  <a:pt x="51" y="137"/>
                  <a:pt x="31" y="127"/>
                  <a:pt x="14" y="126"/>
                </a:cubicBezTo>
                <a:cubicBezTo>
                  <a:pt x="0" y="125"/>
                  <a:pt x="6" y="109"/>
                  <a:pt x="6" y="99"/>
                </a:cubicBezTo>
                <a:cubicBezTo>
                  <a:pt x="5" y="77"/>
                  <a:pt x="5" y="54"/>
                  <a:pt x="5" y="31"/>
                </a:cubicBezTo>
                <a:close/>
              </a:path>
            </a:pathLst>
          </a:custGeom>
          <a:solidFill>
            <a:srgbClr val="682F1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p16"/>
          <p:cNvSpPr/>
          <p:nvPr/>
        </p:nvSpPr>
        <p:spPr>
          <a:xfrm>
            <a:off x="5014913" y="4783138"/>
            <a:ext cx="123825" cy="252413"/>
          </a:xfrm>
          <a:custGeom>
            <a:avLst/>
            <a:gdLst/>
            <a:ahLst/>
            <a:cxnLst/>
            <a:rect l="l" t="t" r="r" b="b"/>
            <a:pathLst>
              <a:path w="62" h="128" extrusionOk="0">
                <a:moveTo>
                  <a:pt x="1" y="120"/>
                </a:moveTo>
                <a:cubicBezTo>
                  <a:pt x="1" y="95"/>
                  <a:pt x="2" y="70"/>
                  <a:pt x="1" y="45"/>
                </a:cubicBezTo>
                <a:cubicBezTo>
                  <a:pt x="0" y="27"/>
                  <a:pt x="6" y="12"/>
                  <a:pt x="24" y="6"/>
                </a:cubicBezTo>
                <a:cubicBezTo>
                  <a:pt x="41" y="0"/>
                  <a:pt x="52" y="12"/>
                  <a:pt x="61" y="25"/>
                </a:cubicBezTo>
                <a:cubicBezTo>
                  <a:pt x="61" y="52"/>
                  <a:pt x="61" y="79"/>
                  <a:pt x="61" y="106"/>
                </a:cubicBezTo>
                <a:cubicBezTo>
                  <a:pt x="62" y="119"/>
                  <a:pt x="58" y="125"/>
                  <a:pt x="44" y="124"/>
                </a:cubicBezTo>
                <a:cubicBezTo>
                  <a:pt x="30" y="123"/>
                  <a:pt x="15" y="128"/>
                  <a:pt x="1" y="120"/>
                </a:cubicBezTo>
                <a:close/>
              </a:path>
            </a:pathLst>
          </a:custGeom>
          <a:solidFill>
            <a:srgbClr val="692F1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8" name="Google Shape;718;p16"/>
          <p:cNvSpPr/>
          <p:nvPr/>
        </p:nvSpPr>
        <p:spPr>
          <a:xfrm>
            <a:off x="4906963" y="4467225"/>
            <a:ext cx="125412" cy="150813"/>
          </a:xfrm>
          <a:custGeom>
            <a:avLst/>
            <a:gdLst/>
            <a:ahLst/>
            <a:cxnLst/>
            <a:rect l="l" t="t" r="r" b="b"/>
            <a:pathLst>
              <a:path w="64" h="76" extrusionOk="0">
                <a:moveTo>
                  <a:pt x="0" y="64"/>
                </a:moveTo>
                <a:cubicBezTo>
                  <a:pt x="1" y="52"/>
                  <a:pt x="1" y="41"/>
                  <a:pt x="2" y="30"/>
                </a:cubicBezTo>
                <a:cubicBezTo>
                  <a:pt x="3" y="12"/>
                  <a:pt x="17" y="0"/>
                  <a:pt x="33" y="0"/>
                </a:cubicBezTo>
                <a:cubicBezTo>
                  <a:pt x="48" y="0"/>
                  <a:pt x="62" y="13"/>
                  <a:pt x="63" y="29"/>
                </a:cubicBezTo>
                <a:cubicBezTo>
                  <a:pt x="64" y="44"/>
                  <a:pt x="63" y="59"/>
                  <a:pt x="63" y="75"/>
                </a:cubicBezTo>
                <a:cubicBezTo>
                  <a:pt x="46" y="75"/>
                  <a:pt x="30" y="75"/>
                  <a:pt x="14" y="75"/>
                </a:cubicBezTo>
                <a:cubicBezTo>
                  <a:pt x="4" y="76"/>
                  <a:pt x="1" y="72"/>
                  <a:pt x="0" y="64"/>
                </a:cubicBezTo>
                <a:close/>
              </a:path>
            </a:pathLst>
          </a:custGeom>
          <a:solidFill>
            <a:srgbClr val="FCFCF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16"/>
          <p:cNvSpPr/>
          <p:nvPr/>
        </p:nvSpPr>
        <p:spPr>
          <a:xfrm>
            <a:off x="6654800" y="4346575"/>
            <a:ext cx="271462" cy="412750"/>
          </a:xfrm>
          <a:custGeom>
            <a:avLst/>
            <a:gdLst/>
            <a:ahLst/>
            <a:cxnLst/>
            <a:rect l="l" t="t" r="r" b="b"/>
            <a:pathLst>
              <a:path w="137" h="208" extrusionOk="0">
                <a:moveTo>
                  <a:pt x="10" y="196"/>
                </a:moveTo>
                <a:cubicBezTo>
                  <a:pt x="10" y="200"/>
                  <a:pt x="10" y="204"/>
                  <a:pt x="10" y="208"/>
                </a:cubicBezTo>
                <a:cubicBezTo>
                  <a:pt x="0" y="170"/>
                  <a:pt x="8" y="133"/>
                  <a:pt x="26" y="99"/>
                </a:cubicBezTo>
                <a:cubicBezTo>
                  <a:pt x="50" y="53"/>
                  <a:pt x="87" y="21"/>
                  <a:pt x="134" y="0"/>
                </a:cubicBezTo>
                <a:cubicBezTo>
                  <a:pt x="137" y="5"/>
                  <a:pt x="133" y="6"/>
                  <a:pt x="130" y="9"/>
                </a:cubicBezTo>
                <a:cubicBezTo>
                  <a:pt x="114" y="28"/>
                  <a:pt x="90" y="39"/>
                  <a:pt x="75" y="61"/>
                </a:cubicBezTo>
                <a:cubicBezTo>
                  <a:pt x="58" y="86"/>
                  <a:pt x="44" y="112"/>
                  <a:pt x="46" y="145"/>
                </a:cubicBezTo>
                <a:cubicBezTo>
                  <a:pt x="38" y="164"/>
                  <a:pt x="21" y="178"/>
                  <a:pt x="10" y="196"/>
                </a:cubicBezTo>
                <a:close/>
              </a:path>
            </a:pathLst>
          </a:custGeom>
          <a:solidFill>
            <a:srgbClr val="73401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16"/>
          <p:cNvSpPr/>
          <p:nvPr/>
        </p:nvSpPr>
        <p:spPr>
          <a:xfrm>
            <a:off x="6942138" y="4259263"/>
            <a:ext cx="390525" cy="87313"/>
          </a:xfrm>
          <a:custGeom>
            <a:avLst/>
            <a:gdLst/>
            <a:ahLst/>
            <a:cxnLst/>
            <a:rect l="l" t="t" r="r" b="b"/>
            <a:pathLst>
              <a:path w="197" h="44" extrusionOk="0">
                <a:moveTo>
                  <a:pt x="185" y="1"/>
                </a:moveTo>
                <a:cubicBezTo>
                  <a:pt x="189" y="6"/>
                  <a:pt x="193" y="11"/>
                  <a:pt x="197" y="16"/>
                </a:cubicBezTo>
                <a:cubicBezTo>
                  <a:pt x="130" y="5"/>
                  <a:pt x="67" y="22"/>
                  <a:pt x="5" y="44"/>
                </a:cubicBezTo>
                <a:cubicBezTo>
                  <a:pt x="3" y="43"/>
                  <a:pt x="0" y="41"/>
                  <a:pt x="1" y="37"/>
                </a:cubicBezTo>
                <a:cubicBezTo>
                  <a:pt x="42" y="18"/>
                  <a:pt x="85" y="5"/>
                  <a:pt x="131" y="4"/>
                </a:cubicBezTo>
                <a:cubicBezTo>
                  <a:pt x="145" y="0"/>
                  <a:pt x="159" y="5"/>
                  <a:pt x="173" y="1"/>
                </a:cubicBezTo>
                <a:cubicBezTo>
                  <a:pt x="177" y="1"/>
                  <a:pt x="181" y="1"/>
                  <a:pt x="185" y="1"/>
                </a:cubicBezTo>
                <a:close/>
              </a:path>
            </a:pathLst>
          </a:custGeom>
          <a:solidFill>
            <a:srgbClr val="73401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1" name="Google Shape;721;p16"/>
          <p:cNvSpPr/>
          <p:nvPr/>
        </p:nvSpPr>
        <p:spPr>
          <a:xfrm>
            <a:off x="6911975" y="4332288"/>
            <a:ext cx="39687" cy="33338"/>
          </a:xfrm>
          <a:custGeom>
            <a:avLst/>
            <a:gdLst/>
            <a:ahLst/>
            <a:cxnLst/>
            <a:rect l="l" t="t" r="r" b="b"/>
            <a:pathLst>
              <a:path w="20" h="17" extrusionOk="0">
                <a:moveTo>
                  <a:pt x="16" y="0"/>
                </a:moveTo>
                <a:cubicBezTo>
                  <a:pt x="18" y="3"/>
                  <a:pt x="19" y="5"/>
                  <a:pt x="20" y="7"/>
                </a:cubicBezTo>
                <a:cubicBezTo>
                  <a:pt x="14" y="11"/>
                  <a:pt x="9" y="17"/>
                  <a:pt x="0" y="16"/>
                </a:cubicBezTo>
                <a:cubicBezTo>
                  <a:pt x="1" y="13"/>
                  <a:pt x="3" y="10"/>
                  <a:pt x="4" y="7"/>
                </a:cubicBezTo>
                <a:cubicBezTo>
                  <a:pt x="7" y="3"/>
                  <a:pt x="12" y="2"/>
                  <a:pt x="16" y="0"/>
                </a:cubicBezTo>
                <a:close/>
              </a:path>
            </a:pathLst>
          </a:custGeom>
          <a:solidFill>
            <a:srgbClr val="75411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2" name="Google Shape;722;p16"/>
          <p:cNvSpPr/>
          <p:nvPr/>
        </p:nvSpPr>
        <p:spPr>
          <a:xfrm>
            <a:off x="5453063" y="6145213"/>
            <a:ext cx="203200" cy="301625"/>
          </a:xfrm>
          <a:custGeom>
            <a:avLst/>
            <a:gdLst/>
            <a:ahLst/>
            <a:cxnLst/>
            <a:rect l="l" t="t" r="r" b="b"/>
            <a:pathLst>
              <a:path w="102" h="152" extrusionOk="0">
                <a:moveTo>
                  <a:pt x="0" y="113"/>
                </a:moveTo>
                <a:cubicBezTo>
                  <a:pt x="3" y="77"/>
                  <a:pt x="15" y="46"/>
                  <a:pt x="41" y="21"/>
                </a:cubicBezTo>
                <a:cubicBezTo>
                  <a:pt x="54" y="8"/>
                  <a:pt x="69" y="0"/>
                  <a:pt x="88" y="8"/>
                </a:cubicBezTo>
                <a:cubicBezTo>
                  <a:pt x="96" y="11"/>
                  <a:pt x="102" y="17"/>
                  <a:pt x="99" y="26"/>
                </a:cubicBezTo>
                <a:cubicBezTo>
                  <a:pt x="96" y="37"/>
                  <a:pt x="89" y="30"/>
                  <a:pt x="83" y="29"/>
                </a:cubicBezTo>
                <a:cubicBezTo>
                  <a:pt x="64" y="25"/>
                  <a:pt x="38" y="41"/>
                  <a:pt x="33" y="60"/>
                </a:cubicBezTo>
                <a:cubicBezTo>
                  <a:pt x="29" y="76"/>
                  <a:pt x="36" y="87"/>
                  <a:pt x="50" y="91"/>
                </a:cubicBezTo>
                <a:cubicBezTo>
                  <a:pt x="66" y="96"/>
                  <a:pt x="64" y="103"/>
                  <a:pt x="57" y="114"/>
                </a:cubicBezTo>
                <a:cubicBezTo>
                  <a:pt x="51" y="123"/>
                  <a:pt x="44" y="132"/>
                  <a:pt x="36" y="140"/>
                </a:cubicBezTo>
                <a:cubicBezTo>
                  <a:pt x="29" y="146"/>
                  <a:pt x="22" y="152"/>
                  <a:pt x="13" y="148"/>
                </a:cubicBezTo>
                <a:cubicBezTo>
                  <a:pt x="3" y="144"/>
                  <a:pt x="1" y="135"/>
                  <a:pt x="0" y="125"/>
                </a:cubicBezTo>
                <a:cubicBezTo>
                  <a:pt x="0" y="121"/>
                  <a:pt x="0" y="117"/>
                  <a:pt x="0" y="1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3" name="Google Shape;723;p16"/>
          <p:cNvSpPr/>
          <p:nvPr/>
        </p:nvSpPr>
        <p:spPr>
          <a:xfrm>
            <a:off x="6408738" y="5881688"/>
            <a:ext cx="101600" cy="227013"/>
          </a:xfrm>
          <a:custGeom>
            <a:avLst/>
            <a:gdLst/>
            <a:ahLst/>
            <a:cxnLst/>
            <a:rect l="l" t="t" r="r" b="b"/>
            <a:pathLst>
              <a:path w="51" h="114" extrusionOk="0">
                <a:moveTo>
                  <a:pt x="0" y="114"/>
                </a:moveTo>
                <a:cubicBezTo>
                  <a:pt x="14" y="76"/>
                  <a:pt x="24" y="37"/>
                  <a:pt x="44" y="0"/>
                </a:cubicBezTo>
                <a:cubicBezTo>
                  <a:pt x="51" y="29"/>
                  <a:pt x="30" y="84"/>
                  <a:pt x="0" y="11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4" name="Google Shape;724;p16"/>
          <p:cNvSpPr/>
          <p:nvPr/>
        </p:nvSpPr>
        <p:spPr>
          <a:xfrm>
            <a:off x="5553075" y="6243638"/>
            <a:ext cx="50800" cy="61913"/>
          </a:xfrm>
          <a:custGeom>
            <a:avLst/>
            <a:gdLst/>
            <a:ahLst/>
            <a:cxnLst/>
            <a:rect l="l" t="t" r="r" b="b"/>
            <a:pathLst>
              <a:path w="26" h="32" extrusionOk="0">
                <a:moveTo>
                  <a:pt x="26" y="16"/>
                </a:moveTo>
                <a:cubicBezTo>
                  <a:pt x="24" y="22"/>
                  <a:pt x="26" y="32"/>
                  <a:pt x="15" y="30"/>
                </a:cubicBezTo>
                <a:cubicBezTo>
                  <a:pt x="8" y="30"/>
                  <a:pt x="0" y="26"/>
                  <a:pt x="1" y="17"/>
                </a:cubicBezTo>
                <a:cubicBezTo>
                  <a:pt x="2" y="8"/>
                  <a:pt x="9" y="2"/>
                  <a:pt x="17" y="1"/>
                </a:cubicBezTo>
                <a:cubicBezTo>
                  <a:pt x="26" y="0"/>
                  <a:pt x="26" y="9"/>
                  <a:pt x="26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Google Shape;725;p16"/>
          <p:cNvSpPr/>
          <p:nvPr/>
        </p:nvSpPr>
        <p:spPr>
          <a:xfrm>
            <a:off x="4851400" y="6149975"/>
            <a:ext cx="203200" cy="296863"/>
          </a:xfrm>
          <a:custGeom>
            <a:avLst/>
            <a:gdLst/>
            <a:ahLst/>
            <a:cxnLst/>
            <a:rect l="l" t="t" r="r" b="b"/>
            <a:pathLst>
              <a:path w="103" h="150" extrusionOk="0">
                <a:moveTo>
                  <a:pt x="0" y="112"/>
                </a:moveTo>
                <a:cubicBezTo>
                  <a:pt x="4" y="76"/>
                  <a:pt x="16" y="42"/>
                  <a:pt x="45" y="17"/>
                </a:cubicBezTo>
                <a:cubicBezTo>
                  <a:pt x="57" y="6"/>
                  <a:pt x="71" y="0"/>
                  <a:pt x="87" y="5"/>
                </a:cubicBezTo>
                <a:cubicBezTo>
                  <a:pt x="96" y="8"/>
                  <a:pt x="103" y="15"/>
                  <a:pt x="100" y="25"/>
                </a:cubicBezTo>
                <a:cubicBezTo>
                  <a:pt x="96" y="36"/>
                  <a:pt x="89" y="27"/>
                  <a:pt x="83" y="26"/>
                </a:cubicBezTo>
                <a:cubicBezTo>
                  <a:pt x="64" y="24"/>
                  <a:pt x="40" y="38"/>
                  <a:pt x="34" y="56"/>
                </a:cubicBezTo>
                <a:cubicBezTo>
                  <a:pt x="29" y="73"/>
                  <a:pt x="36" y="84"/>
                  <a:pt x="51" y="89"/>
                </a:cubicBezTo>
                <a:cubicBezTo>
                  <a:pt x="66" y="94"/>
                  <a:pt x="65" y="101"/>
                  <a:pt x="58" y="111"/>
                </a:cubicBezTo>
                <a:cubicBezTo>
                  <a:pt x="54" y="117"/>
                  <a:pt x="49" y="124"/>
                  <a:pt x="44" y="130"/>
                </a:cubicBezTo>
                <a:cubicBezTo>
                  <a:pt x="37" y="139"/>
                  <a:pt x="28" y="150"/>
                  <a:pt x="15" y="146"/>
                </a:cubicBezTo>
                <a:cubicBezTo>
                  <a:pt x="0" y="141"/>
                  <a:pt x="1" y="126"/>
                  <a:pt x="0" y="1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726;p16"/>
          <p:cNvSpPr/>
          <p:nvPr/>
        </p:nvSpPr>
        <p:spPr>
          <a:xfrm>
            <a:off x="5273675" y="5880100"/>
            <a:ext cx="100012" cy="223838"/>
          </a:xfrm>
          <a:custGeom>
            <a:avLst/>
            <a:gdLst/>
            <a:ahLst/>
            <a:cxnLst/>
            <a:rect l="l" t="t" r="r" b="b"/>
            <a:pathLst>
              <a:path w="51" h="113" extrusionOk="0">
                <a:moveTo>
                  <a:pt x="51" y="0"/>
                </a:moveTo>
                <a:cubicBezTo>
                  <a:pt x="45" y="46"/>
                  <a:pt x="27" y="80"/>
                  <a:pt x="2" y="113"/>
                </a:cubicBezTo>
                <a:cubicBezTo>
                  <a:pt x="0" y="96"/>
                  <a:pt x="32" y="22"/>
                  <a:pt x="51" y="0"/>
                </a:cubicBezTo>
                <a:close/>
              </a:path>
            </a:pathLst>
          </a:custGeom>
          <a:solidFill>
            <a:srgbClr val="AD5219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p16"/>
          <p:cNvSpPr/>
          <p:nvPr/>
        </p:nvSpPr>
        <p:spPr>
          <a:xfrm>
            <a:off x="4951413" y="6246813"/>
            <a:ext cx="53975" cy="58738"/>
          </a:xfrm>
          <a:custGeom>
            <a:avLst/>
            <a:gdLst/>
            <a:ahLst/>
            <a:cxnLst/>
            <a:rect l="l" t="t" r="r" b="b"/>
            <a:pathLst>
              <a:path w="27" h="30" extrusionOk="0">
                <a:moveTo>
                  <a:pt x="26" y="14"/>
                </a:moveTo>
                <a:cubicBezTo>
                  <a:pt x="24" y="19"/>
                  <a:pt x="27" y="30"/>
                  <a:pt x="15" y="28"/>
                </a:cubicBezTo>
                <a:cubicBezTo>
                  <a:pt x="8" y="27"/>
                  <a:pt x="0" y="24"/>
                  <a:pt x="1" y="14"/>
                </a:cubicBezTo>
                <a:cubicBezTo>
                  <a:pt x="3" y="6"/>
                  <a:pt x="9" y="0"/>
                  <a:pt x="18" y="0"/>
                </a:cubicBezTo>
                <a:cubicBezTo>
                  <a:pt x="26" y="0"/>
                  <a:pt x="25" y="7"/>
                  <a:pt x="26" y="1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8" name="Google Shape;728;p16"/>
          <p:cNvSpPr/>
          <p:nvPr/>
        </p:nvSpPr>
        <p:spPr>
          <a:xfrm>
            <a:off x="5191125" y="5911850"/>
            <a:ext cx="79375" cy="174625"/>
          </a:xfrm>
          <a:custGeom>
            <a:avLst/>
            <a:gdLst/>
            <a:ahLst/>
            <a:cxnLst/>
            <a:rect l="l" t="t" r="r" b="b"/>
            <a:pathLst>
              <a:path w="40" h="88" extrusionOk="0">
                <a:moveTo>
                  <a:pt x="0" y="86"/>
                </a:moveTo>
                <a:cubicBezTo>
                  <a:pt x="6" y="60"/>
                  <a:pt x="19" y="38"/>
                  <a:pt x="29" y="14"/>
                </a:cubicBezTo>
                <a:cubicBezTo>
                  <a:pt x="31" y="9"/>
                  <a:pt x="32" y="4"/>
                  <a:pt x="40" y="0"/>
                </a:cubicBezTo>
                <a:cubicBezTo>
                  <a:pt x="28" y="30"/>
                  <a:pt x="16" y="58"/>
                  <a:pt x="4" y="87"/>
                </a:cubicBezTo>
                <a:cubicBezTo>
                  <a:pt x="3" y="88"/>
                  <a:pt x="1" y="88"/>
                  <a:pt x="0" y="86"/>
                </a:cubicBezTo>
                <a:close/>
              </a:path>
            </a:pathLst>
          </a:custGeom>
          <a:solidFill>
            <a:srgbClr val="C7771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p16"/>
          <p:cNvSpPr/>
          <p:nvPr/>
        </p:nvSpPr>
        <p:spPr>
          <a:xfrm>
            <a:off x="5943600" y="3594100"/>
            <a:ext cx="633412" cy="1087438"/>
          </a:xfrm>
          <a:custGeom>
            <a:avLst/>
            <a:gdLst/>
            <a:ahLst/>
            <a:cxnLst/>
            <a:rect l="l" t="t" r="r" b="b"/>
            <a:pathLst>
              <a:path w="320" h="549" extrusionOk="0">
                <a:moveTo>
                  <a:pt x="300" y="549"/>
                </a:moveTo>
                <a:cubicBezTo>
                  <a:pt x="222" y="509"/>
                  <a:pt x="144" y="470"/>
                  <a:pt x="65" y="430"/>
                </a:cubicBezTo>
                <a:cubicBezTo>
                  <a:pt x="0" y="397"/>
                  <a:pt x="10" y="404"/>
                  <a:pt x="24" y="341"/>
                </a:cubicBezTo>
                <a:cubicBezTo>
                  <a:pt x="45" y="239"/>
                  <a:pt x="67" y="137"/>
                  <a:pt x="89" y="35"/>
                </a:cubicBezTo>
                <a:cubicBezTo>
                  <a:pt x="93" y="15"/>
                  <a:pt x="102" y="5"/>
                  <a:pt x="123" y="4"/>
                </a:cubicBezTo>
                <a:cubicBezTo>
                  <a:pt x="175" y="0"/>
                  <a:pt x="227" y="2"/>
                  <a:pt x="279" y="8"/>
                </a:cubicBezTo>
                <a:cubicBezTo>
                  <a:pt x="302" y="11"/>
                  <a:pt x="310" y="25"/>
                  <a:pt x="302" y="48"/>
                </a:cubicBezTo>
                <a:cubicBezTo>
                  <a:pt x="299" y="56"/>
                  <a:pt x="295" y="64"/>
                  <a:pt x="292" y="72"/>
                </a:cubicBezTo>
                <a:cubicBezTo>
                  <a:pt x="280" y="100"/>
                  <a:pt x="282" y="109"/>
                  <a:pt x="305" y="128"/>
                </a:cubicBezTo>
                <a:cubicBezTo>
                  <a:pt x="314" y="136"/>
                  <a:pt x="315" y="147"/>
                  <a:pt x="315" y="158"/>
                </a:cubicBezTo>
                <a:cubicBezTo>
                  <a:pt x="315" y="278"/>
                  <a:pt x="316" y="398"/>
                  <a:pt x="315" y="517"/>
                </a:cubicBezTo>
                <a:cubicBezTo>
                  <a:pt x="315" y="529"/>
                  <a:pt x="320" y="546"/>
                  <a:pt x="300" y="549"/>
                </a:cubicBezTo>
                <a:close/>
              </a:path>
            </a:pathLst>
          </a:custGeom>
          <a:solidFill>
            <a:srgbClr val="2863A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730;p16"/>
          <p:cNvSpPr/>
          <p:nvPr/>
        </p:nvSpPr>
        <p:spPr>
          <a:xfrm>
            <a:off x="6662738" y="3873500"/>
            <a:ext cx="500062" cy="606425"/>
          </a:xfrm>
          <a:custGeom>
            <a:avLst/>
            <a:gdLst/>
            <a:ahLst/>
            <a:cxnLst/>
            <a:rect l="l" t="t" r="r" b="b"/>
            <a:pathLst>
              <a:path w="252" h="306" extrusionOk="0">
                <a:moveTo>
                  <a:pt x="9" y="0"/>
                </a:moveTo>
                <a:cubicBezTo>
                  <a:pt x="77" y="9"/>
                  <a:pt x="146" y="18"/>
                  <a:pt x="214" y="28"/>
                </a:cubicBezTo>
                <a:cubicBezTo>
                  <a:pt x="235" y="31"/>
                  <a:pt x="242" y="45"/>
                  <a:pt x="235" y="66"/>
                </a:cubicBezTo>
                <a:cubicBezTo>
                  <a:pt x="232" y="74"/>
                  <a:pt x="229" y="82"/>
                  <a:pt x="226" y="90"/>
                </a:cubicBezTo>
                <a:cubicBezTo>
                  <a:pt x="220" y="105"/>
                  <a:pt x="223" y="118"/>
                  <a:pt x="234" y="128"/>
                </a:cubicBezTo>
                <a:cubicBezTo>
                  <a:pt x="244" y="137"/>
                  <a:pt x="252" y="146"/>
                  <a:pt x="247" y="161"/>
                </a:cubicBezTo>
                <a:cubicBezTo>
                  <a:pt x="243" y="175"/>
                  <a:pt x="230" y="177"/>
                  <a:pt x="218" y="180"/>
                </a:cubicBezTo>
                <a:cubicBezTo>
                  <a:pt x="153" y="194"/>
                  <a:pt x="94" y="219"/>
                  <a:pt x="45" y="265"/>
                </a:cubicBezTo>
                <a:cubicBezTo>
                  <a:pt x="32" y="278"/>
                  <a:pt x="20" y="292"/>
                  <a:pt x="10" y="306"/>
                </a:cubicBezTo>
                <a:cubicBezTo>
                  <a:pt x="0" y="302"/>
                  <a:pt x="0" y="293"/>
                  <a:pt x="0" y="284"/>
                </a:cubicBezTo>
                <a:cubicBezTo>
                  <a:pt x="0" y="197"/>
                  <a:pt x="0" y="110"/>
                  <a:pt x="0" y="23"/>
                </a:cubicBezTo>
                <a:cubicBezTo>
                  <a:pt x="0" y="15"/>
                  <a:pt x="1" y="6"/>
                  <a:pt x="9" y="0"/>
                </a:cubicBezTo>
                <a:close/>
              </a:path>
            </a:pathLst>
          </a:custGeom>
          <a:solidFill>
            <a:srgbClr val="D4151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1" name="Google Shape;731;p16"/>
          <p:cNvSpPr/>
          <p:nvPr/>
        </p:nvSpPr>
        <p:spPr>
          <a:xfrm>
            <a:off x="6537325" y="3846513"/>
            <a:ext cx="144462" cy="858838"/>
          </a:xfrm>
          <a:custGeom>
            <a:avLst/>
            <a:gdLst/>
            <a:ahLst/>
            <a:cxnLst/>
            <a:rect l="l" t="t" r="r" b="b"/>
            <a:pathLst>
              <a:path w="73" h="433" extrusionOk="0">
                <a:moveTo>
                  <a:pt x="72" y="13"/>
                </a:moveTo>
                <a:cubicBezTo>
                  <a:pt x="71" y="109"/>
                  <a:pt x="71" y="204"/>
                  <a:pt x="71" y="300"/>
                </a:cubicBezTo>
                <a:cubicBezTo>
                  <a:pt x="71" y="306"/>
                  <a:pt x="69" y="313"/>
                  <a:pt x="73" y="319"/>
                </a:cubicBezTo>
                <a:cubicBezTo>
                  <a:pt x="57" y="345"/>
                  <a:pt x="47" y="373"/>
                  <a:pt x="42" y="402"/>
                </a:cubicBezTo>
                <a:cubicBezTo>
                  <a:pt x="37" y="426"/>
                  <a:pt x="22" y="433"/>
                  <a:pt x="0" y="421"/>
                </a:cubicBezTo>
                <a:cubicBezTo>
                  <a:pt x="7" y="418"/>
                  <a:pt x="7" y="414"/>
                  <a:pt x="8" y="407"/>
                </a:cubicBezTo>
                <a:cubicBezTo>
                  <a:pt x="11" y="378"/>
                  <a:pt x="9" y="349"/>
                  <a:pt x="9" y="319"/>
                </a:cubicBezTo>
                <a:cubicBezTo>
                  <a:pt x="9" y="224"/>
                  <a:pt x="9" y="129"/>
                  <a:pt x="9" y="34"/>
                </a:cubicBezTo>
                <a:cubicBezTo>
                  <a:pt x="9" y="22"/>
                  <a:pt x="8" y="11"/>
                  <a:pt x="5" y="0"/>
                </a:cubicBezTo>
                <a:cubicBezTo>
                  <a:pt x="27" y="5"/>
                  <a:pt x="50" y="9"/>
                  <a:pt x="72" y="13"/>
                </a:cubicBezTo>
                <a:close/>
              </a:path>
            </a:pathLst>
          </a:custGeom>
          <a:solidFill>
            <a:srgbClr val="2D70B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16"/>
          <p:cNvSpPr/>
          <p:nvPr/>
        </p:nvSpPr>
        <p:spPr>
          <a:xfrm>
            <a:off x="7202488" y="4257675"/>
            <a:ext cx="82550" cy="17463"/>
          </a:xfrm>
          <a:custGeom>
            <a:avLst/>
            <a:gdLst/>
            <a:ahLst/>
            <a:cxnLst/>
            <a:rect l="l" t="t" r="r" b="b"/>
            <a:pathLst>
              <a:path w="42" h="9" extrusionOk="0">
                <a:moveTo>
                  <a:pt x="42" y="2"/>
                </a:moveTo>
                <a:cubicBezTo>
                  <a:pt x="28" y="9"/>
                  <a:pt x="14" y="4"/>
                  <a:pt x="0" y="5"/>
                </a:cubicBezTo>
                <a:cubicBezTo>
                  <a:pt x="14" y="0"/>
                  <a:pt x="28" y="2"/>
                  <a:pt x="42" y="2"/>
                </a:cubicBezTo>
                <a:close/>
              </a:path>
            </a:pathLst>
          </a:custGeom>
          <a:solidFill>
            <a:srgbClr val="75411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3" name="Google Shape;733;p16"/>
          <p:cNvSpPr/>
          <p:nvPr/>
        </p:nvSpPr>
        <p:spPr>
          <a:xfrm>
            <a:off x="6088063" y="5529263"/>
            <a:ext cx="161925" cy="63500"/>
          </a:xfrm>
          <a:custGeom>
            <a:avLst/>
            <a:gdLst/>
            <a:ahLst/>
            <a:cxnLst/>
            <a:rect l="l" t="t" r="r" b="b"/>
            <a:pathLst>
              <a:path w="82" h="32" extrusionOk="0">
                <a:moveTo>
                  <a:pt x="0" y="8"/>
                </a:moveTo>
                <a:cubicBezTo>
                  <a:pt x="23" y="11"/>
                  <a:pt x="45" y="0"/>
                  <a:pt x="68" y="3"/>
                </a:cubicBezTo>
                <a:cubicBezTo>
                  <a:pt x="73" y="4"/>
                  <a:pt x="82" y="2"/>
                  <a:pt x="81" y="10"/>
                </a:cubicBezTo>
                <a:cubicBezTo>
                  <a:pt x="80" y="18"/>
                  <a:pt x="73" y="11"/>
                  <a:pt x="68" y="12"/>
                </a:cubicBezTo>
                <a:cubicBezTo>
                  <a:pt x="54" y="12"/>
                  <a:pt x="40" y="14"/>
                  <a:pt x="26" y="16"/>
                </a:cubicBezTo>
                <a:cubicBezTo>
                  <a:pt x="18" y="18"/>
                  <a:pt x="21" y="26"/>
                  <a:pt x="20" y="32"/>
                </a:cubicBezTo>
                <a:cubicBezTo>
                  <a:pt x="12" y="25"/>
                  <a:pt x="2" y="19"/>
                  <a:pt x="0" y="8"/>
                </a:cubicBezTo>
                <a:close/>
              </a:path>
            </a:pathLst>
          </a:custGeom>
          <a:solidFill>
            <a:srgbClr val="98451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16"/>
          <p:cNvSpPr/>
          <p:nvPr/>
        </p:nvSpPr>
        <p:spPr>
          <a:xfrm>
            <a:off x="6959600" y="3335338"/>
            <a:ext cx="558800" cy="325438"/>
          </a:xfrm>
          <a:custGeom>
            <a:avLst/>
            <a:gdLst/>
            <a:ahLst/>
            <a:cxnLst/>
            <a:rect l="l" t="t" r="r" b="b"/>
            <a:pathLst>
              <a:path w="282" h="164" extrusionOk="0">
                <a:moveTo>
                  <a:pt x="4" y="54"/>
                </a:moveTo>
                <a:cubicBezTo>
                  <a:pt x="4" y="21"/>
                  <a:pt x="32" y="0"/>
                  <a:pt x="66" y="5"/>
                </a:cubicBezTo>
                <a:cubicBezTo>
                  <a:pt x="124" y="14"/>
                  <a:pt x="181" y="29"/>
                  <a:pt x="235" y="51"/>
                </a:cubicBezTo>
                <a:cubicBezTo>
                  <a:pt x="279" y="69"/>
                  <a:pt x="282" y="121"/>
                  <a:pt x="252" y="152"/>
                </a:cubicBezTo>
                <a:cubicBezTo>
                  <a:pt x="240" y="164"/>
                  <a:pt x="224" y="160"/>
                  <a:pt x="209" y="155"/>
                </a:cubicBezTo>
                <a:cubicBezTo>
                  <a:pt x="176" y="146"/>
                  <a:pt x="144" y="135"/>
                  <a:pt x="110" y="126"/>
                </a:cubicBezTo>
                <a:cubicBezTo>
                  <a:pt x="93" y="121"/>
                  <a:pt x="74" y="118"/>
                  <a:pt x="56" y="115"/>
                </a:cubicBezTo>
                <a:cubicBezTo>
                  <a:pt x="32" y="110"/>
                  <a:pt x="0" y="86"/>
                  <a:pt x="4" y="54"/>
                </a:cubicBezTo>
                <a:close/>
              </a:path>
            </a:pathLst>
          </a:custGeom>
          <a:solidFill>
            <a:srgbClr val="2863A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p16"/>
          <p:cNvSpPr/>
          <p:nvPr/>
        </p:nvSpPr>
        <p:spPr>
          <a:xfrm>
            <a:off x="5770563" y="4783138"/>
            <a:ext cx="160337" cy="160338"/>
          </a:xfrm>
          <a:custGeom>
            <a:avLst/>
            <a:gdLst/>
            <a:ahLst/>
            <a:cxnLst/>
            <a:rect l="l" t="t" r="r" b="b"/>
            <a:pathLst>
              <a:path w="81" h="81" extrusionOk="0">
                <a:moveTo>
                  <a:pt x="0" y="39"/>
                </a:moveTo>
                <a:cubicBezTo>
                  <a:pt x="0" y="17"/>
                  <a:pt x="19" y="0"/>
                  <a:pt x="42" y="0"/>
                </a:cubicBezTo>
                <a:cubicBezTo>
                  <a:pt x="64" y="1"/>
                  <a:pt x="81" y="19"/>
                  <a:pt x="80" y="42"/>
                </a:cubicBezTo>
                <a:cubicBezTo>
                  <a:pt x="80" y="64"/>
                  <a:pt x="62" y="81"/>
                  <a:pt x="39" y="80"/>
                </a:cubicBezTo>
                <a:cubicBezTo>
                  <a:pt x="19" y="80"/>
                  <a:pt x="0" y="60"/>
                  <a:pt x="0" y="39"/>
                </a:cubicBezTo>
                <a:close/>
              </a:path>
            </a:pathLst>
          </a:custGeom>
          <a:solidFill>
            <a:srgbClr val="50271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736;p16"/>
          <p:cNvSpPr/>
          <p:nvPr/>
        </p:nvSpPr>
        <p:spPr>
          <a:xfrm>
            <a:off x="7064375" y="5226050"/>
            <a:ext cx="482600" cy="515938"/>
          </a:xfrm>
          <a:custGeom>
            <a:avLst/>
            <a:gdLst/>
            <a:ahLst/>
            <a:cxnLst/>
            <a:rect l="l" t="t" r="r" b="b"/>
            <a:pathLst>
              <a:path w="243" h="260" extrusionOk="0">
                <a:moveTo>
                  <a:pt x="70" y="0"/>
                </a:moveTo>
                <a:cubicBezTo>
                  <a:pt x="91" y="15"/>
                  <a:pt x="115" y="18"/>
                  <a:pt x="139" y="22"/>
                </a:cubicBezTo>
                <a:cubicBezTo>
                  <a:pt x="167" y="26"/>
                  <a:pt x="190" y="42"/>
                  <a:pt x="203" y="68"/>
                </a:cubicBezTo>
                <a:cubicBezTo>
                  <a:pt x="212" y="85"/>
                  <a:pt x="221" y="102"/>
                  <a:pt x="229" y="119"/>
                </a:cubicBezTo>
                <a:cubicBezTo>
                  <a:pt x="243" y="150"/>
                  <a:pt x="231" y="207"/>
                  <a:pt x="203" y="232"/>
                </a:cubicBezTo>
                <a:cubicBezTo>
                  <a:pt x="175" y="256"/>
                  <a:pt x="139" y="260"/>
                  <a:pt x="105" y="247"/>
                </a:cubicBezTo>
                <a:cubicBezTo>
                  <a:pt x="69" y="233"/>
                  <a:pt x="40" y="206"/>
                  <a:pt x="19" y="173"/>
                </a:cubicBezTo>
                <a:cubicBezTo>
                  <a:pt x="0" y="144"/>
                  <a:pt x="3" y="117"/>
                  <a:pt x="27" y="92"/>
                </a:cubicBezTo>
                <a:cubicBezTo>
                  <a:pt x="36" y="83"/>
                  <a:pt x="45" y="75"/>
                  <a:pt x="55" y="69"/>
                </a:cubicBezTo>
                <a:cubicBezTo>
                  <a:pt x="72" y="58"/>
                  <a:pt x="77" y="44"/>
                  <a:pt x="72" y="25"/>
                </a:cubicBezTo>
                <a:cubicBezTo>
                  <a:pt x="70" y="17"/>
                  <a:pt x="64" y="10"/>
                  <a:pt x="70" y="0"/>
                </a:cubicBezTo>
                <a:close/>
              </a:path>
            </a:pathLst>
          </a:custGeom>
          <a:solidFill>
            <a:srgbClr val="D37F2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16"/>
          <p:cNvSpPr/>
          <p:nvPr/>
        </p:nvSpPr>
        <p:spPr>
          <a:xfrm>
            <a:off x="7075488" y="5281613"/>
            <a:ext cx="393700" cy="407988"/>
          </a:xfrm>
          <a:custGeom>
            <a:avLst/>
            <a:gdLst/>
            <a:ahLst/>
            <a:cxnLst/>
            <a:rect l="l" t="t" r="r" b="b"/>
            <a:pathLst>
              <a:path w="199" h="206" extrusionOk="0">
                <a:moveTo>
                  <a:pt x="119" y="205"/>
                </a:moveTo>
                <a:cubicBezTo>
                  <a:pt x="91" y="205"/>
                  <a:pt x="72" y="192"/>
                  <a:pt x="55" y="176"/>
                </a:cubicBezTo>
                <a:cubicBezTo>
                  <a:pt x="46" y="167"/>
                  <a:pt x="38" y="156"/>
                  <a:pt x="30" y="146"/>
                </a:cubicBezTo>
                <a:cubicBezTo>
                  <a:pt x="0" y="112"/>
                  <a:pt x="17" y="72"/>
                  <a:pt x="48" y="56"/>
                </a:cubicBezTo>
                <a:cubicBezTo>
                  <a:pt x="65" y="46"/>
                  <a:pt x="81" y="35"/>
                  <a:pt x="78" y="12"/>
                </a:cubicBezTo>
                <a:cubicBezTo>
                  <a:pt x="77" y="2"/>
                  <a:pt x="81" y="0"/>
                  <a:pt x="90" y="6"/>
                </a:cubicBezTo>
                <a:cubicBezTo>
                  <a:pt x="99" y="12"/>
                  <a:pt x="110" y="16"/>
                  <a:pt x="121" y="18"/>
                </a:cubicBezTo>
                <a:cubicBezTo>
                  <a:pt x="152" y="26"/>
                  <a:pt x="169" y="46"/>
                  <a:pt x="180" y="75"/>
                </a:cubicBezTo>
                <a:cubicBezTo>
                  <a:pt x="192" y="107"/>
                  <a:pt x="199" y="137"/>
                  <a:pt x="178" y="169"/>
                </a:cubicBezTo>
                <a:cubicBezTo>
                  <a:pt x="163" y="192"/>
                  <a:pt x="144" y="206"/>
                  <a:pt x="119" y="205"/>
                </a:cubicBezTo>
                <a:close/>
              </a:path>
            </a:pathLst>
          </a:custGeom>
          <a:solidFill>
            <a:srgbClr val="E1882A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8" name="Google Shape;738;p16"/>
          <p:cNvSpPr/>
          <p:nvPr/>
        </p:nvSpPr>
        <p:spPr>
          <a:xfrm>
            <a:off x="7175500" y="5349875"/>
            <a:ext cx="254000" cy="263525"/>
          </a:xfrm>
          <a:custGeom>
            <a:avLst/>
            <a:gdLst/>
            <a:ahLst/>
            <a:cxnLst/>
            <a:rect l="l" t="t" r="r" b="b"/>
            <a:pathLst>
              <a:path w="128" h="133" extrusionOk="0">
                <a:moveTo>
                  <a:pt x="72" y="130"/>
                </a:moveTo>
                <a:cubicBezTo>
                  <a:pt x="44" y="133"/>
                  <a:pt x="16" y="105"/>
                  <a:pt x="5" y="83"/>
                </a:cubicBezTo>
                <a:cubicBezTo>
                  <a:pt x="0" y="75"/>
                  <a:pt x="0" y="62"/>
                  <a:pt x="7" y="53"/>
                </a:cubicBezTo>
                <a:cubicBezTo>
                  <a:pt x="18" y="39"/>
                  <a:pt x="37" y="30"/>
                  <a:pt x="37" y="8"/>
                </a:cubicBezTo>
                <a:cubicBezTo>
                  <a:pt x="37" y="5"/>
                  <a:pt x="41" y="3"/>
                  <a:pt x="45" y="3"/>
                </a:cubicBezTo>
                <a:cubicBezTo>
                  <a:pt x="66" y="0"/>
                  <a:pt x="97" y="19"/>
                  <a:pt x="109" y="39"/>
                </a:cubicBezTo>
                <a:cubicBezTo>
                  <a:pt x="125" y="66"/>
                  <a:pt x="128" y="92"/>
                  <a:pt x="109" y="117"/>
                </a:cubicBezTo>
                <a:cubicBezTo>
                  <a:pt x="100" y="128"/>
                  <a:pt x="86" y="132"/>
                  <a:pt x="72" y="130"/>
                </a:cubicBezTo>
                <a:close/>
              </a:path>
            </a:pathLst>
          </a:custGeom>
          <a:solidFill>
            <a:srgbClr val="EA913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17"/>
          <p:cNvSpPr txBox="1">
            <a:spLocks noGrp="1"/>
          </p:cNvSpPr>
          <p:nvPr>
            <p:ph type="body" idx="1"/>
          </p:nvPr>
        </p:nvSpPr>
        <p:spPr>
          <a:xfrm>
            <a:off x="792204" y="600247"/>
            <a:ext cx="6290420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None/>
            </a:pPr>
            <a:r>
              <a:rPr lang="en-US">
                <a:solidFill>
                  <a:schemeClr val="accent1"/>
                </a:solidFill>
              </a:rPr>
              <a:t>Infographic Style</a:t>
            </a:r>
            <a:endParaRPr/>
          </a:p>
        </p:txBody>
      </p:sp>
      <p:grpSp>
        <p:nvGrpSpPr>
          <p:cNvPr id="744" name="Google Shape;744;p17"/>
          <p:cNvGrpSpPr/>
          <p:nvPr/>
        </p:nvGrpSpPr>
        <p:grpSpPr>
          <a:xfrm>
            <a:off x="1786179" y="3380749"/>
            <a:ext cx="1773455" cy="1409628"/>
            <a:chOff x="395534" y="3539134"/>
            <a:chExt cx="3972999" cy="1950800"/>
          </a:xfrm>
        </p:grpSpPr>
        <p:sp>
          <p:nvSpPr>
            <p:cNvPr id="745" name="Google Shape;745;p17"/>
            <p:cNvSpPr txBox="1"/>
            <p:nvPr/>
          </p:nvSpPr>
          <p:spPr>
            <a:xfrm>
              <a:off x="395534" y="3539134"/>
              <a:ext cx="3972999" cy="3833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Content</a:t>
              </a:r>
              <a:r>
                <a:rPr lang="en-US" sz="12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lang="en-US" sz="12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Here</a:t>
              </a:r>
              <a:endParaRPr sz="1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17"/>
            <p:cNvSpPr txBox="1"/>
            <p:nvPr/>
          </p:nvSpPr>
          <p:spPr>
            <a:xfrm>
              <a:off x="395536" y="3995231"/>
              <a:ext cx="3972997" cy="14947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/>
            </a:p>
          </p:txBody>
        </p:sp>
      </p:grpSp>
      <p:grpSp>
        <p:nvGrpSpPr>
          <p:cNvPr id="747" name="Google Shape;747;p17"/>
          <p:cNvGrpSpPr/>
          <p:nvPr/>
        </p:nvGrpSpPr>
        <p:grpSpPr>
          <a:xfrm>
            <a:off x="1761737" y="1417239"/>
            <a:ext cx="1773455" cy="1409628"/>
            <a:chOff x="395534" y="3539134"/>
            <a:chExt cx="3972999" cy="1950800"/>
          </a:xfrm>
        </p:grpSpPr>
        <p:sp>
          <p:nvSpPr>
            <p:cNvPr id="748" name="Google Shape;748;p17"/>
            <p:cNvSpPr txBox="1"/>
            <p:nvPr/>
          </p:nvSpPr>
          <p:spPr>
            <a:xfrm>
              <a:off x="395534" y="3539134"/>
              <a:ext cx="3972999" cy="3833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Content</a:t>
              </a:r>
              <a:r>
                <a:rPr lang="en-US" sz="12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lang="en-US" sz="12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Here</a:t>
              </a:r>
              <a:endParaRPr sz="1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17"/>
            <p:cNvSpPr txBox="1"/>
            <p:nvPr/>
          </p:nvSpPr>
          <p:spPr>
            <a:xfrm>
              <a:off x="395536" y="3995231"/>
              <a:ext cx="3972997" cy="14947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/>
            </a:p>
          </p:txBody>
        </p:sp>
      </p:grpSp>
      <p:sp>
        <p:nvSpPr>
          <p:cNvPr id="750" name="Google Shape;750;p17"/>
          <p:cNvSpPr txBox="1"/>
          <p:nvPr/>
        </p:nvSpPr>
        <p:spPr>
          <a:xfrm>
            <a:off x="7155523" y="1537947"/>
            <a:ext cx="4016934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</a:t>
            </a:r>
            <a:endParaRPr sz="1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1" name="Google Shape;751;p17"/>
          <p:cNvSpPr txBox="1"/>
          <p:nvPr/>
        </p:nvSpPr>
        <p:spPr>
          <a:xfrm>
            <a:off x="4572503" y="2923414"/>
            <a:ext cx="148254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000" tIns="0" rIns="2400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BFBFBF"/>
                </a:solidFill>
                <a:latin typeface="Arial"/>
                <a:ea typeface="Arial"/>
                <a:cs typeface="Arial"/>
                <a:sym typeface="Arial"/>
              </a:rPr>
              <a:t>$250</a:t>
            </a:r>
            <a:endParaRPr sz="2400" b="1">
              <a:solidFill>
                <a:srgbClr val="BFBFB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p17"/>
          <p:cNvSpPr/>
          <p:nvPr/>
        </p:nvSpPr>
        <p:spPr>
          <a:xfrm rot="10800000" flipH="1">
            <a:off x="4822874" y="3974493"/>
            <a:ext cx="3438806" cy="621578"/>
          </a:xfrm>
          <a:custGeom>
            <a:avLst/>
            <a:gdLst/>
            <a:ahLst/>
            <a:cxnLst/>
            <a:rect l="l" t="t" r="r" b="b"/>
            <a:pathLst>
              <a:path w="343" h="67" extrusionOk="0">
                <a:moveTo>
                  <a:pt x="343" y="0"/>
                </a:moveTo>
                <a:lnTo>
                  <a:pt x="116" y="0"/>
                </a:lnTo>
                <a:lnTo>
                  <a:pt x="0" y="64"/>
                </a:lnTo>
                <a:lnTo>
                  <a:pt x="2" y="67"/>
                </a:lnTo>
                <a:lnTo>
                  <a:pt x="117" y="4"/>
                </a:lnTo>
                <a:lnTo>
                  <a:pt x="343" y="4"/>
                </a:lnTo>
                <a:lnTo>
                  <a:pt x="343" y="0"/>
                </a:lnTo>
                <a:lnTo>
                  <a:pt x="343" y="0"/>
                </a:lnTo>
                <a:close/>
              </a:path>
            </a:pathLst>
          </a:custGeom>
          <a:solidFill>
            <a:srgbClr val="E3061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3" name="Google Shape;753;p17"/>
          <p:cNvSpPr/>
          <p:nvPr/>
        </p:nvSpPr>
        <p:spPr>
          <a:xfrm rot="10800000" flipH="1">
            <a:off x="8351914" y="3417858"/>
            <a:ext cx="2295879" cy="1901837"/>
          </a:xfrm>
          <a:custGeom>
            <a:avLst/>
            <a:gdLst/>
            <a:ahLst/>
            <a:cxnLst/>
            <a:rect l="l" t="t" r="r" b="b"/>
            <a:pathLst>
              <a:path w="775" h="693" extrusionOk="0">
                <a:moveTo>
                  <a:pt x="318" y="0"/>
                </a:moveTo>
                <a:cubicBezTo>
                  <a:pt x="194" y="0"/>
                  <a:pt x="83" y="49"/>
                  <a:pt x="0" y="128"/>
                </a:cubicBezTo>
                <a:cubicBezTo>
                  <a:pt x="56" y="182"/>
                  <a:pt x="56" y="182"/>
                  <a:pt x="56" y="182"/>
                </a:cubicBezTo>
                <a:cubicBezTo>
                  <a:pt x="124" y="116"/>
                  <a:pt x="216" y="75"/>
                  <a:pt x="318" y="75"/>
                </a:cubicBezTo>
                <a:cubicBezTo>
                  <a:pt x="523" y="75"/>
                  <a:pt x="690" y="242"/>
                  <a:pt x="690" y="447"/>
                </a:cubicBezTo>
                <a:cubicBezTo>
                  <a:pt x="690" y="505"/>
                  <a:pt x="676" y="560"/>
                  <a:pt x="652" y="609"/>
                </a:cubicBezTo>
                <a:cubicBezTo>
                  <a:pt x="710" y="693"/>
                  <a:pt x="710" y="693"/>
                  <a:pt x="710" y="693"/>
                </a:cubicBezTo>
                <a:cubicBezTo>
                  <a:pt x="751" y="624"/>
                  <a:pt x="775" y="543"/>
                  <a:pt x="775" y="457"/>
                </a:cubicBezTo>
                <a:cubicBezTo>
                  <a:pt x="775" y="205"/>
                  <a:pt x="570" y="0"/>
                  <a:pt x="318" y="0"/>
                </a:cubicBezTo>
                <a:close/>
              </a:path>
            </a:pathLst>
          </a:custGeom>
          <a:solidFill>
            <a:srgbClr val="C6C6C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4" name="Google Shape;754;p17"/>
          <p:cNvSpPr/>
          <p:nvPr/>
        </p:nvSpPr>
        <p:spPr>
          <a:xfrm rot="10800000" flipH="1">
            <a:off x="7910780" y="2777731"/>
            <a:ext cx="2506420" cy="2161600"/>
          </a:xfrm>
          <a:custGeom>
            <a:avLst/>
            <a:gdLst/>
            <a:ahLst/>
            <a:cxnLst/>
            <a:rect l="l" t="t" r="r" b="b"/>
            <a:pathLst>
              <a:path w="849" h="787" extrusionOk="0">
                <a:moveTo>
                  <a:pt x="457" y="691"/>
                </a:moveTo>
                <a:cubicBezTo>
                  <a:pt x="252" y="691"/>
                  <a:pt x="85" y="525"/>
                  <a:pt x="85" y="319"/>
                </a:cubicBezTo>
                <a:cubicBezTo>
                  <a:pt x="85" y="216"/>
                  <a:pt x="128" y="122"/>
                  <a:pt x="196" y="55"/>
                </a:cubicBezTo>
                <a:cubicBezTo>
                  <a:pt x="140" y="0"/>
                  <a:pt x="140" y="0"/>
                  <a:pt x="140" y="0"/>
                </a:cubicBezTo>
                <a:cubicBezTo>
                  <a:pt x="54" y="83"/>
                  <a:pt x="0" y="200"/>
                  <a:pt x="0" y="329"/>
                </a:cubicBezTo>
                <a:cubicBezTo>
                  <a:pt x="0" y="582"/>
                  <a:pt x="205" y="787"/>
                  <a:pt x="457" y="787"/>
                </a:cubicBezTo>
                <a:cubicBezTo>
                  <a:pt x="623" y="787"/>
                  <a:pt x="769" y="698"/>
                  <a:pt x="849" y="565"/>
                </a:cubicBezTo>
                <a:cubicBezTo>
                  <a:pt x="792" y="481"/>
                  <a:pt x="792" y="481"/>
                  <a:pt x="792" y="481"/>
                </a:cubicBezTo>
                <a:cubicBezTo>
                  <a:pt x="732" y="606"/>
                  <a:pt x="604" y="691"/>
                  <a:pt x="457" y="691"/>
                </a:cubicBezTo>
                <a:close/>
              </a:path>
            </a:pathLst>
          </a:custGeom>
          <a:solidFill>
            <a:srgbClr val="E1211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17"/>
          <p:cNvSpPr/>
          <p:nvPr/>
        </p:nvSpPr>
        <p:spPr>
          <a:xfrm rot="10800000" flipH="1">
            <a:off x="9414637" y="3167375"/>
            <a:ext cx="862211" cy="1725567"/>
          </a:xfrm>
          <a:custGeom>
            <a:avLst/>
            <a:gdLst/>
            <a:ahLst/>
            <a:cxnLst/>
            <a:rect l="l" t="t" r="r" b="b"/>
            <a:pathLst>
              <a:path w="290" h="629" extrusionOk="0">
                <a:moveTo>
                  <a:pt x="282" y="329"/>
                </a:moveTo>
                <a:cubicBezTo>
                  <a:pt x="290" y="161"/>
                  <a:pt x="165" y="17"/>
                  <a:pt x="0" y="0"/>
                </a:cubicBezTo>
                <a:cubicBezTo>
                  <a:pt x="0" y="629"/>
                  <a:pt x="0" y="629"/>
                  <a:pt x="0" y="629"/>
                </a:cubicBezTo>
                <a:cubicBezTo>
                  <a:pt x="153" y="613"/>
                  <a:pt x="275" y="487"/>
                  <a:pt x="282" y="329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6" name="Google Shape;756;p17"/>
          <p:cNvSpPr/>
          <p:nvPr/>
        </p:nvSpPr>
        <p:spPr>
          <a:xfrm rot="10800000" flipH="1">
            <a:off x="8301783" y="3167375"/>
            <a:ext cx="1052694" cy="1753401"/>
          </a:xfrm>
          <a:custGeom>
            <a:avLst/>
            <a:gdLst/>
            <a:ahLst/>
            <a:cxnLst/>
            <a:rect l="l" t="t" r="r" b="b"/>
            <a:pathLst>
              <a:path w="356" h="640" extrusionOk="0">
                <a:moveTo>
                  <a:pt x="8" y="309"/>
                </a:moveTo>
                <a:cubicBezTo>
                  <a:pt x="0" y="483"/>
                  <a:pt x="135" y="631"/>
                  <a:pt x="309" y="639"/>
                </a:cubicBezTo>
                <a:cubicBezTo>
                  <a:pt x="325" y="640"/>
                  <a:pt x="340" y="639"/>
                  <a:pt x="356" y="638"/>
                </a:cubicBezTo>
                <a:cubicBezTo>
                  <a:pt x="356" y="9"/>
                  <a:pt x="356" y="9"/>
                  <a:pt x="356" y="9"/>
                </a:cubicBezTo>
                <a:cubicBezTo>
                  <a:pt x="350" y="9"/>
                  <a:pt x="344" y="8"/>
                  <a:pt x="338" y="8"/>
                </a:cubicBezTo>
                <a:cubicBezTo>
                  <a:pt x="163" y="0"/>
                  <a:pt x="16" y="135"/>
                  <a:pt x="8" y="309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7" name="Google Shape;757;p17"/>
          <p:cNvSpPr/>
          <p:nvPr/>
        </p:nvSpPr>
        <p:spPr>
          <a:xfrm rot="10800000" flipH="1">
            <a:off x="5504623" y="3380750"/>
            <a:ext cx="3428778" cy="621578"/>
          </a:xfrm>
          <a:custGeom>
            <a:avLst/>
            <a:gdLst/>
            <a:ahLst/>
            <a:cxnLst/>
            <a:rect l="l" t="t" r="r" b="b"/>
            <a:pathLst>
              <a:path w="342" h="67" extrusionOk="0">
                <a:moveTo>
                  <a:pt x="342" y="0"/>
                </a:moveTo>
                <a:lnTo>
                  <a:pt x="115" y="0"/>
                </a:lnTo>
                <a:lnTo>
                  <a:pt x="0" y="64"/>
                </a:lnTo>
                <a:lnTo>
                  <a:pt x="1" y="67"/>
                </a:lnTo>
                <a:lnTo>
                  <a:pt x="116" y="3"/>
                </a:lnTo>
                <a:lnTo>
                  <a:pt x="342" y="3"/>
                </a:lnTo>
                <a:lnTo>
                  <a:pt x="342" y="0"/>
                </a:lnTo>
                <a:lnTo>
                  <a:pt x="342" y="0"/>
                </a:lnTo>
                <a:close/>
              </a:path>
            </a:pathLst>
          </a:custGeom>
          <a:solidFill>
            <a:srgbClr val="C6C6C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8" name="Google Shape;758;p17"/>
          <p:cNvSpPr txBox="1"/>
          <p:nvPr/>
        </p:nvSpPr>
        <p:spPr>
          <a:xfrm>
            <a:off x="4143003" y="3574074"/>
            <a:ext cx="148254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000" tIns="0" rIns="2400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$320</a:t>
            </a:r>
            <a:endParaRPr sz="2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18"/>
          <p:cNvSpPr txBox="1">
            <a:spLocks noGrp="1"/>
          </p:cNvSpPr>
          <p:nvPr>
            <p:ph type="body" idx="1"/>
          </p:nvPr>
        </p:nvSpPr>
        <p:spPr>
          <a:xfrm>
            <a:off x="727950" y="245651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endParaRPr/>
          </a:p>
        </p:txBody>
      </p:sp>
      <p:grpSp>
        <p:nvGrpSpPr>
          <p:cNvPr id="764" name="Google Shape;764;p18"/>
          <p:cNvGrpSpPr/>
          <p:nvPr/>
        </p:nvGrpSpPr>
        <p:grpSpPr>
          <a:xfrm>
            <a:off x="1786179" y="3380749"/>
            <a:ext cx="1773455" cy="1409628"/>
            <a:chOff x="395534" y="3539134"/>
            <a:chExt cx="3972999" cy="1950800"/>
          </a:xfrm>
        </p:grpSpPr>
        <p:sp>
          <p:nvSpPr>
            <p:cNvPr id="765" name="Google Shape;765;p18"/>
            <p:cNvSpPr txBox="1"/>
            <p:nvPr/>
          </p:nvSpPr>
          <p:spPr>
            <a:xfrm>
              <a:off x="395534" y="3539134"/>
              <a:ext cx="3972999" cy="3833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Content</a:t>
              </a:r>
              <a:r>
                <a:rPr lang="en-US" sz="12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lang="en-US" sz="12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Here</a:t>
              </a:r>
              <a:endParaRPr sz="1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18"/>
            <p:cNvSpPr txBox="1"/>
            <p:nvPr/>
          </p:nvSpPr>
          <p:spPr>
            <a:xfrm>
              <a:off x="395536" y="3995231"/>
              <a:ext cx="3972997" cy="14947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/>
            </a:p>
          </p:txBody>
        </p:sp>
      </p:grpSp>
      <p:grpSp>
        <p:nvGrpSpPr>
          <p:cNvPr id="767" name="Google Shape;767;p18"/>
          <p:cNvGrpSpPr/>
          <p:nvPr/>
        </p:nvGrpSpPr>
        <p:grpSpPr>
          <a:xfrm>
            <a:off x="1761737" y="1417239"/>
            <a:ext cx="1773455" cy="1409628"/>
            <a:chOff x="395534" y="3539134"/>
            <a:chExt cx="3972999" cy="1950800"/>
          </a:xfrm>
        </p:grpSpPr>
        <p:sp>
          <p:nvSpPr>
            <p:cNvPr id="768" name="Google Shape;768;p18"/>
            <p:cNvSpPr txBox="1"/>
            <p:nvPr/>
          </p:nvSpPr>
          <p:spPr>
            <a:xfrm>
              <a:off x="395534" y="3539134"/>
              <a:ext cx="3972999" cy="3833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Content</a:t>
              </a:r>
              <a:r>
                <a:rPr lang="en-US" sz="12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  </a:t>
              </a:r>
              <a:r>
                <a:rPr lang="en-US" sz="12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Here</a:t>
              </a:r>
              <a:endParaRPr sz="1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18"/>
            <p:cNvSpPr txBox="1"/>
            <p:nvPr/>
          </p:nvSpPr>
          <p:spPr>
            <a:xfrm>
              <a:off x="395536" y="3995231"/>
              <a:ext cx="3972997" cy="14947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/>
            </a:p>
          </p:txBody>
        </p:sp>
      </p:grpSp>
      <p:sp>
        <p:nvSpPr>
          <p:cNvPr id="770" name="Google Shape;770;p18"/>
          <p:cNvSpPr txBox="1"/>
          <p:nvPr/>
        </p:nvSpPr>
        <p:spPr>
          <a:xfrm>
            <a:off x="6983763" y="831822"/>
            <a:ext cx="4803530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THEME PPT 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Layout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C81517"/>
                </a:solidFill>
                <a:latin typeface="Arial"/>
                <a:ea typeface="Arial"/>
                <a:cs typeface="Arial"/>
                <a:sym typeface="Arial"/>
              </a:rPr>
              <a:t>Clean Text </a:t>
            </a:r>
            <a:r>
              <a:rPr lang="en-US" sz="2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Slide for your Presentation </a:t>
            </a:r>
            <a:endParaRPr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71" name="Google Shape;771;p18"/>
          <p:cNvGrpSpPr/>
          <p:nvPr/>
        </p:nvGrpSpPr>
        <p:grpSpPr>
          <a:xfrm>
            <a:off x="7936636" y="2286838"/>
            <a:ext cx="3560877" cy="3300806"/>
            <a:chOff x="9903033" y="2853906"/>
            <a:chExt cx="1958465" cy="1815427"/>
          </a:xfrm>
        </p:grpSpPr>
        <p:sp>
          <p:nvSpPr>
            <p:cNvPr id="772" name="Google Shape;772;p18"/>
            <p:cNvSpPr/>
            <p:nvPr/>
          </p:nvSpPr>
          <p:spPr>
            <a:xfrm>
              <a:off x="10585192" y="2853906"/>
              <a:ext cx="1276298" cy="1815427"/>
            </a:xfrm>
            <a:custGeom>
              <a:avLst/>
              <a:gdLst/>
              <a:ahLst/>
              <a:cxnLst/>
              <a:rect l="l" t="t" r="r" b="b"/>
              <a:pathLst>
                <a:path w="325" h="460" extrusionOk="0">
                  <a:moveTo>
                    <a:pt x="240" y="277"/>
                  </a:moveTo>
                  <a:cubicBezTo>
                    <a:pt x="252" y="298"/>
                    <a:pt x="264" y="320"/>
                    <a:pt x="275" y="341"/>
                  </a:cubicBezTo>
                  <a:cubicBezTo>
                    <a:pt x="290" y="369"/>
                    <a:pt x="306" y="396"/>
                    <a:pt x="320" y="424"/>
                  </a:cubicBezTo>
                  <a:cubicBezTo>
                    <a:pt x="323" y="429"/>
                    <a:pt x="325" y="435"/>
                    <a:pt x="324" y="441"/>
                  </a:cubicBezTo>
                  <a:cubicBezTo>
                    <a:pt x="324" y="450"/>
                    <a:pt x="316" y="457"/>
                    <a:pt x="308" y="458"/>
                  </a:cubicBezTo>
                  <a:cubicBezTo>
                    <a:pt x="298" y="460"/>
                    <a:pt x="290" y="456"/>
                    <a:pt x="285" y="447"/>
                  </a:cubicBezTo>
                  <a:cubicBezTo>
                    <a:pt x="271" y="421"/>
                    <a:pt x="256" y="394"/>
                    <a:pt x="241" y="367"/>
                  </a:cubicBezTo>
                  <a:cubicBezTo>
                    <a:pt x="228" y="343"/>
                    <a:pt x="216" y="320"/>
                    <a:pt x="203" y="296"/>
                  </a:cubicBezTo>
                  <a:cubicBezTo>
                    <a:pt x="160" y="310"/>
                    <a:pt x="120" y="306"/>
                    <a:pt x="82" y="283"/>
                  </a:cubicBezTo>
                  <a:cubicBezTo>
                    <a:pt x="52" y="264"/>
                    <a:pt x="32" y="238"/>
                    <a:pt x="21" y="204"/>
                  </a:cubicBezTo>
                  <a:cubicBezTo>
                    <a:pt x="0" y="136"/>
                    <a:pt x="31" y="62"/>
                    <a:pt x="95" y="31"/>
                  </a:cubicBezTo>
                  <a:cubicBezTo>
                    <a:pt x="157" y="0"/>
                    <a:pt x="231" y="19"/>
                    <a:pt x="272" y="75"/>
                  </a:cubicBezTo>
                  <a:cubicBezTo>
                    <a:pt x="313" y="133"/>
                    <a:pt x="308" y="224"/>
                    <a:pt x="240" y="277"/>
                  </a:cubicBezTo>
                  <a:close/>
                  <a:moveTo>
                    <a:pt x="41" y="160"/>
                  </a:moveTo>
                  <a:cubicBezTo>
                    <a:pt x="41" y="223"/>
                    <a:pt x="92" y="277"/>
                    <a:pt x="153" y="277"/>
                  </a:cubicBezTo>
                  <a:cubicBezTo>
                    <a:pt x="219" y="278"/>
                    <a:pt x="272" y="225"/>
                    <a:pt x="272" y="161"/>
                  </a:cubicBezTo>
                  <a:cubicBezTo>
                    <a:pt x="272" y="96"/>
                    <a:pt x="221" y="43"/>
                    <a:pt x="157" y="43"/>
                  </a:cubicBezTo>
                  <a:cubicBezTo>
                    <a:pt x="94" y="43"/>
                    <a:pt x="41" y="96"/>
                    <a:pt x="41" y="160"/>
                  </a:cubicBezTo>
                  <a:close/>
                </a:path>
              </a:pathLst>
            </a:custGeom>
            <a:solidFill>
              <a:srgbClr val="1D3E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18"/>
            <p:cNvSpPr/>
            <p:nvPr/>
          </p:nvSpPr>
          <p:spPr>
            <a:xfrm>
              <a:off x="9903033" y="3811126"/>
              <a:ext cx="858200" cy="858200"/>
            </a:xfrm>
            <a:custGeom>
              <a:avLst/>
              <a:gdLst/>
              <a:ahLst/>
              <a:cxnLst/>
              <a:rect l="l" t="t" r="r" b="b"/>
              <a:pathLst>
                <a:path w="218" h="217" extrusionOk="0">
                  <a:moveTo>
                    <a:pt x="198" y="70"/>
                  </a:moveTo>
                  <a:cubicBezTo>
                    <a:pt x="212" y="70"/>
                    <a:pt x="212" y="70"/>
                    <a:pt x="214" y="84"/>
                  </a:cubicBezTo>
                  <a:cubicBezTo>
                    <a:pt x="215" y="92"/>
                    <a:pt x="216" y="99"/>
                    <a:pt x="217" y="106"/>
                  </a:cubicBezTo>
                  <a:cubicBezTo>
                    <a:pt x="218" y="112"/>
                    <a:pt x="216" y="116"/>
                    <a:pt x="209" y="116"/>
                  </a:cubicBezTo>
                  <a:cubicBezTo>
                    <a:pt x="204" y="117"/>
                    <a:pt x="202" y="119"/>
                    <a:pt x="201" y="124"/>
                  </a:cubicBezTo>
                  <a:cubicBezTo>
                    <a:pt x="201" y="126"/>
                    <a:pt x="201" y="129"/>
                    <a:pt x="200" y="131"/>
                  </a:cubicBezTo>
                  <a:cubicBezTo>
                    <a:pt x="197" y="138"/>
                    <a:pt x="197" y="143"/>
                    <a:pt x="204" y="147"/>
                  </a:cubicBezTo>
                  <a:cubicBezTo>
                    <a:pt x="206" y="148"/>
                    <a:pt x="207" y="154"/>
                    <a:pt x="206" y="156"/>
                  </a:cubicBezTo>
                  <a:cubicBezTo>
                    <a:pt x="200" y="166"/>
                    <a:pt x="194" y="174"/>
                    <a:pt x="188" y="183"/>
                  </a:cubicBezTo>
                  <a:cubicBezTo>
                    <a:pt x="185" y="187"/>
                    <a:pt x="181" y="187"/>
                    <a:pt x="177" y="184"/>
                  </a:cubicBezTo>
                  <a:cubicBezTo>
                    <a:pt x="174" y="182"/>
                    <a:pt x="171" y="180"/>
                    <a:pt x="168" y="179"/>
                  </a:cubicBezTo>
                  <a:cubicBezTo>
                    <a:pt x="161" y="183"/>
                    <a:pt x="154" y="187"/>
                    <a:pt x="146" y="191"/>
                  </a:cubicBezTo>
                  <a:cubicBezTo>
                    <a:pt x="147" y="193"/>
                    <a:pt x="147" y="195"/>
                    <a:pt x="147" y="197"/>
                  </a:cubicBezTo>
                  <a:cubicBezTo>
                    <a:pt x="149" y="210"/>
                    <a:pt x="148" y="211"/>
                    <a:pt x="134" y="213"/>
                  </a:cubicBezTo>
                  <a:cubicBezTo>
                    <a:pt x="127" y="214"/>
                    <a:pt x="120" y="215"/>
                    <a:pt x="113" y="216"/>
                  </a:cubicBezTo>
                  <a:cubicBezTo>
                    <a:pt x="105" y="217"/>
                    <a:pt x="101" y="214"/>
                    <a:pt x="101" y="207"/>
                  </a:cubicBezTo>
                  <a:cubicBezTo>
                    <a:pt x="101" y="199"/>
                    <a:pt x="97" y="197"/>
                    <a:pt x="90" y="195"/>
                  </a:cubicBezTo>
                  <a:cubicBezTo>
                    <a:pt x="82" y="193"/>
                    <a:pt x="77" y="193"/>
                    <a:pt x="73" y="202"/>
                  </a:cubicBezTo>
                  <a:cubicBezTo>
                    <a:pt x="70" y="207"/>
                    <a:pt x="65" y="208"/>
                    <a:pt x="59" y="204"/>
                  </a:cubicBezTo>
                  <a:cubicBezTo>
                    <a:pt x="52" y="199"/>
                    <a:pt x="44" y="194"/>
                    <a:pt x="37" y="189"/>
                  </a:cubicBezTo>
                  <a:cubicBezTo>
                    <a:pt x="30" y="184"/>
                    <a:pt x="30" y="181"/>
                    <a:pt x="35" y="174"/>
                  </a:cubicBezTo>
                  <a:cubicBezTo>
                    <a:pt x="39" y="169"/>
                    <a:pt x="41" y="164"/>
                    <a:pt x="34" y="159"/>
                  </a:cubicBezTo>
                  <a:cubicBezTo>
                    <a:pt x="33" y="158"/>
                    <a:pt x="32" y="157"/>
                    <a:pt x="32" y="155"/>
                  </a:cubicBezTo>
                  <a:cubicBezTo>
                    <a:pt x="29" y="148"/>
                    <a:pt x="24" y="144"/>
                    <a:pt x="15" y="147"/>
                  </a:cubicBezTo>
                  <a:cubicBezTo>
                    <a:pt x="10" y="148"/>
                    <a:pt x="7" y="145"/>
                    <a:pt x="6" y="140"/>
                  </a:cubicBezTo>
                  <a:cubicBezTo>
                    <a:pt x="4" y="130"/>
                    <a:pt x="2" y="120"/>
                    <a:pt x="1" y="110"/>
                  </a:cubicBezTo>
                  <a:cubicBezTo>
                    <a:pt x="0" y="103"/>
                    <a:pt x="5" y="101"/>
                    <a:pt x="10" y="100"/>
                  </a:cubicBezTo>
                  <a:cubicBezTo>
                    <a:pt x="16" y="100"/>
                    <a:pt x="18" y="98"/>
                    <a:pt x="18" y="93"/>
                  </a:cubicBezTo>
                  <a:cubicBezTo>
                    <a:pt x="18" y="90"/>
                    <a:pt x="18" y="87"/>
                    <a:pt x="19" y="85"/>
                  </a:cubicBezTo>
                  <a:cubicBezTo>
                    <a:pt x="21" y="79"/>
                    <a:pt x="21" y="74"/>
                    <a:pt x="14" y="70"/>
                  </a:cubicBezTo>
                  <a:cubicBezTo>
                    <a:pt x="12" y="69"/>
                    <a:pt x="12" y="62"/>
                    <a:pt x="13" y="60"/>
                  </a:cubicBezTo>
                  <a:cubicBezTo>
                    <a:pt x="18" y="51"/>
                    <a:pt x="25" y="43"/>
                    <a:pt x="31" y="34"/>
                  </a:cubicBezTo>
                  <a:cubicBezTo>
                    <a:pt x="34" y="30"/>
                    <a:pt x="38" y="29"/>
                    <a:pt x="42" y="33"/>
                  </a:cubicBezTo>
                  <a:cubicBezTo>
                    <a:pt x="46" y="36"/>
                    <a:pt x="48" y="35"/>
                    <a:pt x="52" y="32"/>
                  </a:cubicBezTo>
                  <a:cubicBezTo>
                    <a:pt x="54" y="29"/>
                    <a:pt x="58" y="27"/>
                    <a:pt x="61" y="25"/>
                  </a:cubicBezTo>
                  <a:cubicBezTo>
                    <a:pt x="67" y="22"/>
                    <a:pt x="73" y="20"/>
                    <a:pt x="71" y="11"/>
                  </a:cubicBezTo>
                  <a:cubicBezTo>
                    <a:pt x="71" y="10"/>
                    <a:pt x="75" y="6"/>
                    <a:pt x="78" y="5"/>
                  </a:cubicBezTo>
                  <a:cubicBezTo>
                    <a:pt x="87" y="3"/>
                    <a:pt x="97" y="2"/>
                    <a:pt x="106" y="1"/>
                  </a:cubicBezTo>
                  <a:cubicBezTo>
                    <a:pt x="112" y="0"/>
                    <a:pt x="115" y="1"/>
                    <a:pt x="117" y="7"/>
                  </a:cubicBezTo>
                  <a:cubicBezTo>
                    <a:pt x="118" y="9"/>
                    <a:pt x="120" y="11"/>
                    <a:pt x="122" y="12"/>
                  </a:cubicBezTo>
                  <a:cubicBezTo>
                    <a:pt x="127" y="13"/>
                    <a:pt x="131" y="13"/>
                    <a:pt x="136" y="15"/>
                  </a:cubicBezTo>
                  <a:cubicBezTo>
                    <a:pt x="141" y="16"/>
                    <a:pt x="145" y="18"/>
                    <a:pt x="149" y="12"/>
                  </a:cubicBezTo>
                  <a:cubicBezTo>
                    <a:pt x="150" y="11"/>
                    <a:pt x="156" y="11"/>
                    <a:pt x="159" y="13"/>
                  </a:cubicBezTo>
                  <a:cubicBezTo>
                    <a:pt x="167" y="18"/>
                    <a:pt x="175" y="24"/>
                    <a:pt x="182" y="29"/>
                  </a:cubicBezTo>
                  <a:cubicBezTo>
                    <a:pt x="187" y="32"/>
                    <a:pt x="188" y="36"/>
                    <a:pt x="185" y="41"/>
                  </a:cubicBezTo>
                  <a:cubicBezTo>
                    <a:pt x="184" y="43"/>
                    <a:pt x="184" y="46"/>
                    <a:pt x="184" y="47"/>
                  </a:cubicBezTo>
                  <a:cubicBezTo>
                    <a:pt x="189" y="55"/>
                    <a:pt x="193" y="62"/>
                    <a:pt x="198" y="70"/>
                  </a:cubicBezTo>
                  <a:close/>
                  <a:moveTo>
                    <a:pt x="110" y="155"/>
                  </a:moveTo>
                  <a:cubicBezTo>
                    <a:pt x="138" y="154"/>
                    <a:pt x="161" y="132"/>
                    <a:pt x="161" y="104"/>
                  </a:cubicBezTo>
                  <a:cubicBezTo>
                    <a:pt x="161" y="77"/>
                    <a:pt x="138" y="54"/>
                    <a:pt x="110" y="54"/>
                  </a:cubicBezTo>
                  <a:cubicBezTo>
                    <a:pt x="82" y="55"/>
                    <a:pt x="60" y="77"/>
                    <a:pt x="60" y="105"/>
                  </a:cubicBezTo>
                  <a:cubicBezTo>
                    <a:pt x="60" y="132"/>
                    <a:pt x="83" y="155"/>
                    <a:pt x="110" y="155"/>
                  </a:cubicBezTo>
                  <a:close/>
                </a:path>
              </a:pathLst>
            </a:custGeom>
            <a:solidFill>
              <a:srgbClr val="1D3E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18"/>
            <p:cNvSpPr/>
            <p:nvPr/>
          </p:nvSpPr>
          <p:spPr>
            <a:xfrm>
              <a:off x="10805244" y="4086193"/>
              <a:ext cx="572133" cy="583139"/>
            </a:xfrm>
            <a:custGeom>
              <a:avLst/>
              <a:gdLst/>
              <a:ahLst/>
              <a:cxnLst/>
              <a:rect l="l" t="t" r="r" b="b"/>
              <a:pathLst>
                <a:path w="145" h="146" extrusionOk="0">
                  <a:moveTo>
                    <a:pt x="10" y="86"/>
                  </a:moveTo>
                  <a:cubicBezTo>
                    <a:pt x="10" y="82"/>
                    <a:pt x="10" y="79"/>
                    <a:pt x="9" y="76"/>
                  </a:cubicBezTo>
                  <a:cubicBezTo>
                    <a:pt x="8" y="73"/>
                    <a:pt x="6" y="71"/>
                    <a:pt x="5" y="69"/>
                  </a:cubicBezTo>
                  <a:cubicBezTo>
                    <a:pt x="3" y="66"/>
                    <a:pt x="0" y="63"/>
                    <a:pt x="1" y="61"/>
                  </a:cubicBezTo>
                  <a:cubicBezTo>
                    <a:pt x="2" y="55"/>
                    <a:pt x="4" y="49"/>
                    <a:pt x="6" y="43"/>
                  </a:cubicBezTo>
                  <a:cubicBezTo>
                    <a:pt x="7" y="41"/>
                    <a:pt x="10" y="38"/>
                    <a:pt x="11" y="39"/>
                  </a:cubicBezTo>
                  <a:cubicBezTo>
                    <a:pt x="22" y="41"/>
                    <a:pt x="22" y="29"/>
                    <a:pt x="28" y="26"/>
                  </a:cubicBezTo>
                  <a:cubicBezTo>
                    <a:pt x="29" y="25"/>
                    <a:pt x="29" y="25"/>
                    <a:pt x="29" y="24"/>
                  </a:cubicBezTo>
                  <a:cubicBezTo>
                    <a:pt x="29" y="21"/>
                    <a:pt x="28" y="16"/>
                    <a:pt x="30" y="15"/>
                  </a:cubicBezTo>
                  <a:cubicBezTo>
                    <a:pt x="36" y="11"/>
                    <a:pt x="44" y="8"/>
                    <a:pt x="51" y="5"/>
                  </a:cubicBezTo>
                  <a:cubicBezTo>
                    <a:pt x="51" y="4"/>
                    <a:pt x="53" y="4"/>
                    <a:pt x="54" y="5"/>
                  </a:cubicBezTo>
                  <a:cubicBezTo>
                    <a:pt x="58" y="12"/>
                    <a:pt x="65" y="8"/>
                    <a:pt x="71" y="8"/>
                  </a:cubicBezTo>
                  <a:cubicBezTo>
                    <a:pt x="73" y="8"/>
                    <a:pt x="75" y="8"/>
                    <a:pt x="76" y="7"/>
                  </a:cubicBezTo>
                  <a:cubicBezTo>
                    <a:pt x="79" y="0"/>
                    <a:pt x="84" y="2"/>
                    <a:pt x="88" y="4"/>
                  </a:cubicBezTo>
                  <a:cubicBezTo>
                    <a:pt x="92" y="5"/>
                    <a:pt x="96" y="6"/>
                    <a:pt x="101" y="8"/>
                  </a:cubicBezTo>
                  <a:cubicBezTo>
                    <a:pt x="105" y="9"/>
                    <a:pt x="108" y="10"/>
                    <a:pt x="107" y="16"/>
                  </a:cubicBezTo>
                  <a:cubicBezTo>
                    <a:pt x="106" y="17"/>
                    <a:pt x="107" y="19"/>
                    <a:pt x="109" y="20"/>
                  </a:cubicBezTo>
                  <a:cubicBezTo>
                    <a:pt x="112" y="23"/>
                    <a:pt x="115" y="26"/>
                    <a:pt x="119" y="29"/>
                  </a:cubicBezTo>
                  <a:cubicBezTo>
                    <a:pt x="120" y="30"/>
                    <a:pt x="122" y="31"/>
                    <a:pt x="123" y="30"/>
                  </a:cubicBezTo>
                  <a:cubicBezTo>
                    <a:pt x="129" y="28"/>
                    <a:pt x="131" y="31"/>
                    <a:pt x="133" y="35"/>
                  </a:cubicBezTo>
                  <a:cubicBezTo>
                    <a:pt x="135" y="39"/>
                    <a:pt x="137" y="43"/>
                    <a:pt x="139" y="47"/>
                  </a:cubicBezTo>
                  <a:cubicBezTo>
                    <a:pt x="141" y="52"/>
                    <a:pt x="143" y="56"/>
                    <a:pt x="136" y="60"/>
                  </a:cubicBezTo>
                  <a:cubicBezTo>
                    <a:pt x="132" y="62"/>
                    <a:pt x="134" y="76"/>
                    <a:pt x="138" y="78"/>
                  </a:cubicBezTo>
                  <a:cubicBezTo>
                    <a:pt x="143" y="80"/>
                    <a:pt x="145" y="83"/>
                    <a:pt x="143" y="88"/>
                  </a:cubicBezTo>
                  <a:cubicBezTo>
                    <a:pt x="141" y="92"/>
                    <a:pt x="140" y="96"/>
                    <a:pt x="139" y="100"/>
                  </a:cubicBezTo>
                  <a:cubicBezTo>
                    <a:pt x="137" y="107"/>
                    <a:pt x="135" y="110"/>
                    <a:pt x="126" y="108"/>
                  </a:cubicBezTo>
                  <a:cubicBezTo>
                    <a:pt x="123" y="107"/>
                    <a:pt x="118" y="114"/>
                    <a:pt x="114" y="117"/>
                  </a:cubicBezTo>
                  <a:cubicBezTo>
                    <a:pt x="113" y="118"/>
                    <a:pt x="113" y="122"/>
                    <a:pt x="114" y="123"/>
                  </a:cubicBezTo>
                  <a:cubicBezTo>
                    <a:pt x="118" y="129"/>
                    <a:pt x="115" y="133"/>
                    <a:pt x="109" y="135"/>
                  </a:cubicBezTo>
                  <a:cubicBezTo>
                    <a:pt x="105" y="137"/>
                    <a:pt x="101" y="139"/>
                    <a:pt x="97" y="142"/>
                  </a:cubicBezTo>
                  <a:cubicBezTo>
                    <a:pt x="91" y="145"/>
                    <a:pt x="88" y="143"/>
                    <a:pt x="86" y="138"/>
                  </a:cubicBezTo>
                  <a:cubicBezTo>
                    <a:pt x="84" y="132"/>
                    <a:pt x="80" y="133"/>
                    <a:pt x="75" y="133"/>
                  </a:cubicBezTo>
                  <a:cubicBezTo>
                    <a:pt x="70" y="133"/>
                    <a:pt x="68" y="135"/>
                    <a:pt x="67" y="139"/>
                  </a:cubicBezTo>
                  <a:cubicBezTo>
                    <a:pt x="66" y="145"/>
                    <a:pt x="63" y="146"/>
                    <a:pt x="57" y="145"/>
                  </a:cubicBezTo>
                  <a:cubicBezTo>
                    <a:pt x="52" y="143"/>
                    <a:pt x="47" y="141"/>
                    <a:pt x="42" y="140"/>
                  </a:cubicBezTo>
                  <a:cubicBezTo>
                    <a:pt x="37" y="138"/>
                    <a:pt x="36" y="136"/>
                    <a:pt x="37" y="131"/>
                  </a:cubicBezTo>
                  <a:cubicBezTo>
                    <a:pt x="38" y="128"/>
                    <a:pt x="37" y="124"/>
                    <a:pt x="35" y="123"/>
                  </a:cubicBezTo>
                  <a:cubicBezTo>
                    <a:pt x="31" y="120"/>
                    <a:pt x="28" y="112"/>
                    <a:pt x="20" y="117"/>
                  </a:cubicBezTo>
                  <a:cubicBezTo>
                    <a:pt x="16" y="120"/>
                    <a:pt x="13" y="118"/>
                    <a:pt x="11" y="113"/>
                  </a:cubicBezTo>
                  <a:cubicBezTo>
                    <a:pt x="9" y="109"/>
                    <a:pt x="7" y="106"/>
                    <a:pt x="6" y="102"/>
                  </a:cubicBezTo>
                  <a:cubicBezTo>
                    <a:pt x="1" y="92"/>
                    <a:pt x="1" y="92"/>
                    <a:pt x="10" y="86"/>
                  </a:cubicBezTo>
                  <a:close/>
                  <a:moveTo>
                    <a:pt x="71" y="37"/>
                  </a:moveTo>
                  <a:cubicBezTo>
                    <a:pt x="52" y="38"/>
                    <a:pt x="38" y="52"/>
                    <a:pt x="38" y="71"/>
                  </a:cubicBezTo>
                  <a:cubicBezTo>
                    <a:pt x="38" y="90"/>
                    <a:pt x="53" y="105"/>
                    <a:pt x="72" y="105"/>
                  </a:cubicBezTo>
                  <a:cubicBezTo>
                    <a:pt x="90" y="105"/>
                    <a:pt x="105" y="90"/>
                    <a:pt x="105" y="71"/>
                  </a:cubicBezTo>
                  <a:cubicBezTo>
                    <a:pt x="105" y="52"/>
                    <a:pt x="90" y="37"/>
                    <a:pt x="71" y="37"/>
                  </a:cubicBezTo>
                  <a:close/>
                </a:path>
              </a:pathLst>
            </a:custGeom>
            <a:solidFill>
              <a:srgbClr val="1D3E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18"/>
            <p:cNvSpPr/>
            <p:nvPr/>
          </p:nvSpPr>
          <p:spPr>
            <a:xfrm>
              <a:off x="10057069" y="3194982"/>
              <a:ext cx="572133" cy="572133"/>
            </a:xfrm>
            <a:custGeom>
              <a:avLst/>
              <a:gdLst/>
              <a:ahLst/>
              <a:cxnLst/>
              <a:rect l="l" t="t" r="r" b="b"/>
              <a:pathLst>
                <a:path w="145" h="145" extrusionOk="0">
                  <a:moveTo>
                    <a:pt x="17" y="38"/>
                  </a:moveTo>
                  <a:cubicBezTo>
                    <a:pt x="21" y="33"/>
                    <a:pt x="24" y="29"/>
                    <a:pt x="27" y="25"/>
                  </a:cubicBezTo>
                  <a:cubicBezTo>
                    <a:pt x="28" y="24"/>
                    <a:pt x="30" y="22"/>
                    <a:pt x="29" y="21"/>
                  </a:cubicBezTo>
                  <a:cubicBezTo>
                    <a:pt x="26" y="13"/>
                    <a:pt x="32" y="11"/>
                    <a:pt x="37" y="9"/>
                  </a:cubicBezTo>
                  <a:cubicBezTo>
                    <a:pt x="40" y="8"/>
                    <a:pt x="44" y="6"/>
                    <a:pt x="47" y="4"/>
                  </a:cubicBezTo>
                  <a:cubicBezTo>
                    <a:pt x="51" y="2"/>
                    <a:pt x="54" y="1"/>
                    <a:pt x="57" y="6"/>
                  </a:cubicBezTo>
                  <a:cubicBezTo>
                    <a:pt x="60" y="9"/>
                    <a:pt x="75" y="7"/>
                    <a:pt x="77" y="3"/>
                  </a:cubicBezTo>
                  <a:cubicBezTo>
                    <a:pt x="79" y="2"/>
                    <a:pt x="80" y="0"/>
                    <a:pt x="81" y="0"/>
                  </a:cubicBezTo>
                  <a:cubicBezTo>
                    <a:pt x="90" y="3"/>
                    <a:pt x="98" y="5"/>
                    <a:pt x="106" y="8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5" y="18"/>
                    <a:pt x="113" y="20"/>
                    <a:pt x="117" y="25"/>
                  </a:cubicBezTo>
                  <a:cubicBezTo>
                    <a:pt x="120" y="28"/>
                    <a:pt x="122" y="30"/>
                    <a:pt x="126" y="28"/>
                  </a:cubicBezTo>
                  <a:cubicBezTo>
                    <a:pt x="127" y="27"/>
                    <a:pt x="131" y="29"/>
                    <a:pt x="132" y="31"/>
                  </a:cubicBezTo>
                  <a:cubicBezTo>
                    <a:pt x="135" y="35"/>
                    <a:pt x="137" y="40"/>
                    <a:pt x="139" y="45"/>
                  </a:cubicBezTo>
                  <a:cubicBezTo>
                    <a:pt x="142" y="50"/>
                    <a:pt x="144" y="54"/>
                    <a:pt x="137" y="58"/>
                  </a:cubicBezTo>
                  <a:cubicBezTo>
                    <a:pt x="132" y="60"/>
                    <a:pt x="134" y="74"/>
                    <a:pt x="139" y="76"/>
                  </a:cubicBezTo>
                  <a:cubicBezTo>
                    <a:pt x="144" y="78"/>
                    <a:pt x="145" y="81"/>
                    <a:pt x="143" y="86"/>
                  </a:cubicBezTo>
                  <a:cubicBezTo>
                    <a:pt x="142" y="91"/>
                    <a:pt x="140" y="96"/>
                    <a:pt x="139" y="101"/>
                  </a:cubicBezTo>
                  <a:cubicBezTo>
                    <a:pt x="137" y="106"/>
                    <a:pt x="135" y="108"/>
                    <a:pt x="129" y="106"/>
                  </a:cubicBezTo>
                  <a:cubicBezTo>
                    <a:pt x="127" y="105"/>
                    <a:pt x="123" y="106"/>
                    <a:pt x="122" y="108"/>
                  </a:cubicBezTo>
                  <a:cubicBezTo>
                    <a:pt x="119" y="113"/>
                    <a:pt x="110" y="114"/>
                    <a:pt x="115" y="122"/>
                  </a:cubicBezTo>
                  <a:cubicBezTo>
                    <a:pt x="118" y="127"/>
                    <a:pt x="117" y="130"/>
                    <a:pt x="112" y="133"/>
                  </a:cubicBezTo>
                  <a:cubicBezTo>
                    <a:pt x="107" y="135"/>
                    <a:pt x="102" y="137"/>
                    <a:pt x="98" y="139"/>
                  </a:cubicBezTo>
                  <a:cubicBezTo>
                    <a:pt x="93" y="142"/>
                    <a:pt x="89" y="142"/>
                    <a:pt x="87" y="136"/>
                  </a:cubicBezTo>
                  <a:cubicBezTo>
                    <a:pt x="84" y="129"/>
                    <a:pt x="79" y="131"/>
                    <a:pt x="75" y="132"/>
                  </a:cubicBezTo>
                  <a:cubicBezTo>
                    <a:pt x="72" y="132"/>
                    <a:pt x="69" y="135"/>
                    <a:pt x="68" y="137"/>
                  </a:cubicBezTo>
                  <a:cubicBezTo>
                    <a:pt x="67" y="143"/>
                    <a:pt x="63" y="145"/>
                    <a:pt x="58" y="142"/>
                  </a:cubicBezTo>
                  <a:cubicBezTo>
                    <a:pt x="54" y="141"/>
                    <a:pt x="51" y="140"/>
                    <a:pt x="47" y="139"/>
                  </a:cubicBezTo>
                  <a:cubicBezTo>
                    <a:pt x="39" y="138"/>
                    <a:pt x="35" y="134"/>
                    <a:pt x="39" y="126"/>
                  </a:cubicBezTo>
                  <a:cubicBezTo>
                    <a:pt x="39" y="125"/>
                    <a:pt x="39" y="125"/>
                    <a:pt x="39" y="125"/>
                  </a:cubicBezTo>
                  <a:cubicBezTo>
                    <a:pt x="39" y="121"/>
                    <a:pt x="27" y="112"/>
                    <a:pt x="23" y="114"/>
                  </a:cubicBezTo>
                  <a:cubicBezTo>
                    <a:pt x="17" y="118"/>
                    <a:pt x="13" y="115"/>
                    <a:pt x="11" y="109"/>
                  </a:cubicBezTo>
                  <a:cubicBezTo>
                    <a:pt x="9" y="106"/>
                    <a:pt x="8" y="102"/>
                    <a:pt x="6" y="99"/>
                  </a:cubicBezTo>
                  <a:cubicBezTo>
                    <a:pt x="3" y="94"/>
                    <a:pt x="1" y="89"/>
                    <a:pt x="8" y="86"/>
                  </a:cubicBezTo>
                  <a:cubicBezTo>
                    <a:pt x="13" y="84"/>
                    <a:pt x="11" y="69"/>
                    <a:pt x="6" y="68"/>
                  </a:cubicBezTo>
                  <a:cubicBezTo>
                    <a:pt x="0" y="65"/>
                    <a:pt x="0" y="62"/>
                    <a:pt x="2" y="56"/>
                  </a:cubicBezTo>
                  <a:cubicBezTo>
                    <a:pt x="3" y="53"/>
                    <a:pt x="5" y="49"/>
                    <a:pt x="5" y="45"/>
                  </a:cubicBezTo>
                  <a:cubicBezTo>
                    <a:pt x="7" y="38"/>
                    <a:pt x="10" y="34"/>
                    <a:pt x="17" y="38"/>
                  </a:cubicBezTo>
                  <a:close/>
                  <a:moveTo>
                    <a:pt x="106" y="69"/>
                  </a:moveTo>
                  <a:cubicBezTo>
                    <a:pt x="106" y="51"/>
                    <a:pt x="91" y="35"/>
                    <a:pt x="72" y="35"/>
                  </a:cubicBezTo>
                  <a:cubicBezTo>
                    <a:pt x="54" y="35"/>
                    <a:pt x="39" y="50"/>
                    <a:pt x="39" y="69"/>
                  </a:cubicBezTo>
                  <a:cubicBezTo>
                    <a:pt x="39" y="88"/>
                    <a:pt x="54" y="103"/>
                    <a:pt x="72" y="103"/>
                  </a:cubicBezTo>
                  <a:cubicBezTo>
                    <a:pt x="91" y="103"/>
                    <a:pt x="106" y="88"/>
                    <a:pt x="106" y="69"/>
                  </a:cubicBezTo>
                  <a:close/>
                </a:path>
              </a:pathLst>
            </a:custGeom>
            <a:solidFill>
              <a:srgbClr val="1D3E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18"/>
            <p:cNvSpPr/>
            <p:nvPr/>
          </p:nvSpPr>
          <p:spPr>
            <a:xfrm>
              <a:off x="11652445" y="3877141"/>
              <a:ext cx="209052" cy="209052"/>
            </a:xfrm>
            <a:custGeom>
              <a:avLst/>
              <a:gdLst/>
              <a:ahLst/>
              <a:cxnLst/>
              <a:rect l="l" t="t" r="r" b="b"/>
              <a:pathLst>
                <a:path w="53" h="53" extrusionOk="0">
                  <a:moveTo>
                    <a:pt x="50" y="19"/>
                  </a:moveTo>
                  <a:cubicBezTo>
                    <a:pt x="51" y="23"/>
                    <a:pt x="53" y="27"/>
                    <a:pt x="52" y="30"/>
                  </a:cubicBezTo>
                  <a:cubicBezTo>
                    <a:pt x="52" y="33"/>
                    <a:pt x="49" y="36"/>
                    <a:pt x="47" y="39"/>
                  </a:cubicBezTo>
                  <a:cubicBezTo>
                    <a:pt x="46" y="41"/>
                    <a:pt x="43" y="42"/>
                    <a:pt x="43" y="45"/>
                  </a:cubicBezTo>
                  <a:cubicBezTo>
                    <a:pt x="41" y="50"/>
                    <a:pt x="37" y="52"/>
                    <a:pt x="32" y="50"/>
                  </a:cubicBezTo>
                  <a:cubicBezTo>
                    <a:pt x="30" y="49"/>
                    <a:pt x="27" y="49"/>
                    <a:pt x="26" y="50"/>
                  </a:cubicBezTo>
                  <a:cubicBezTo>
                    <a:pt x="21" y="53"/>
                    <a:pt x="17" y="52"/>
                    <a:pt x="14" y="46"/>
                  </a:cubicBezTo>
                  <a:cubicBezTo>
                    <a:pt x="13" y="44"/>
                    <a:pt x="11" y="43"/>
                    <a:pt x="9" y="42"/>
                  </a:cubicBezTo>
                  <a:cubicBezTo>
                    <a:pt x="4" y="41"/>
                    <a:pt x="2" y="37"/>
                    <a:pt x="3" y="32"/>
                  </a:cubicBezTo>
                  <a:cubicBezTo>
                    <a:pt x="4" y="30"/>
                    <a:pt x="4" y="27"/>
                    <a:pt x="3" y="26"/>
                  </a:cubicBezTo>
                  <a:cubicBezTo>
                    <a:pt x="0" y="20"/>
                    <a:pt x="1" y="16"/>
                    <a:pt x="6" y="14"/>
                  </a:cubicBezTo>
                  <a:cubicBezTo>
                    <a:pt x="7" y="13"/>
                    <a:pt x="8" y="13"/>
                    <a:pt x="8" y="13"/>
                  </a:cubicBezTo>
                  <a:cubicBezTo>
                    <a:pt x="11" y="2"/>
                    <a:pt x="21" y="3"/>
                    <a:pt x="29" y="2"/>
                  </a:cubicBezTo>
                  <a:cubicBezTo>
                    <a:pt x="30" y="1"/>
                    <a:pt x="30" y="1"/>
                    <a:pt x="31" y="1"/>
                  </a:cubicBezTo>
                  <a:cubicBezTo>
                    <a:pt x="36" y="0"/>
                    <a:pt x="52" y="13"/>
                    <a:pt x="52" y="18"/>
                  </a:cubicBezTo>
                  <a:cubicBezTo>
                    <a:pt x="51" y="19"/>
                    <a:pt x="50" y="19"/>
                    <a:pt x="50" y="19"/>
                  </a:cubicBezTo>
                  <a:close/>
                  <a:moveTo>
                    <a:pt x="27" y="38"/>
                  </a:moveTo>
                  <a:cubicBezTo>
                    <a:pt x="34" y="38"/>
                    <a:pt x="40" y="32"/>
                    <a:pt x="39" y="25"/>
                  </a:cubicBezTo>
                  <a:cubicBezTo>
                    <a:pt x="39" y="18"/>
                    <a:pt x="33" y="13"/>
                    <a:pt x="27" y="13"/>
                  </a:cubicBezTo>
                  <a:cubicBezTo>
                    <a:pt x="20" y="13"/>
                    <a:pt x="15" y="19"/>
                    <a:pt x="15" y="26"/>
                  </a:cubicBezTo>
                  <a:cubicBezTo>
                    <a:pt x="15" y="33"/>
                    <a:pt x="20" y="38"/>
                    <a:pt x="27" y="38"/>
                  </a:cubicBezTo>
                  <a:close/>
                </a:path>
              </a:pathLst>
            </a:custGeom>
            <a:solidFill>
              <a:srgbClr val="1D3E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18"/>
            <p:cNvSpPr/>
            <p:nvPr/>
          </p:nvSpPr>
          <p:spPr>
            <a:xfrm>
              <a:off x="11289357" y="3095962"/>
              <a:ext cx="253062" cy="231057"/>
            </a:xfrm>
            <a:custGeom>
              <a:avLst/>
              <a:gdLst/>
              <a:ahLst/>
              <a:cxnLst/>
              <a:rect l="l" t="t" r="r" b="b"/>
              <a:pathLst>
                <a:path w="64" h="59" extrusionOk="0">
                  <a:moveTo>
                    <a:pt x="64" y="49"/>
                  </a:moveTo>
                  <a:cubicBezTo>
                    <a:pt x="62" y="52"/>
                    <a:pt x="60" y="55"/>
                    <a:pt x="57" y="56"/>
                  </a:cubicBezTo>
                  <a:cubicBezTo>
                    <a:pt x="53" y="58"/>
                    <a:pt x="49" y="59"/>
                    <a:pt x="46" y="53"/>
                  </a:cubicBezTo>
                  <a:cubicBezTo>
                    <a:pt x="37" y="37"/>
                    <a:pt x="24" y="26"/>
                    <a:pt x="7" y="19"/>
                  </a:cubicBezTo>
                  <a:cubicBezTo>
                    <a:pt x="2" y="17"/>
                    <a:pt x="0" y="13"/>
                    <a:pt x="2" y="8"/>
                  </a:cubicBezTo>
                  <a:cubicBezTo>
                    <a:pt x="4" y="3"/>
                    <a:pt x="8" y="0"/>
                    <a:pt x="14" y="2"/>
                  </a:cubicBezTo>
                  <a:cubicBezTo>
                    <a:pt x="34" y="10"/>
                    <a:pt x="50" y="24"/>
                    <a:pt x="61" y="44"/>
                  </a:cubicBezTo>
                  <a:cubicBezTo>
                    <a:pt x="62" y="45"/>
                    <a:pt x="62" y="47"/>
                    <a:pt x="64" y="49"/>
                  </a:cubicBezTo>
                  <a:close/>
                </a:path>
              </a:pathLst>
            </a:custGeom>
            <a:solidFill>
              <a:srgbClr val="1D3E8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78" name="Google Shape;778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60327" y="1300017"/>
            <a:ext cx="3656250" cy="492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3" name="Google Shape;783;p19"/>
          <p:cNvGrpSpPr/>
          <p:nvPr/>
        </p:nvGrpSpPr>
        <p:grpSpPr>
          <a:xfrm>
            <a:off x="1786179" y="3380749"/>
            <a:ext cx="1773455" cy="1409628"/>
            <a:chOff x="395534" y="3539134"/>
            <a:chExt cx="3972999" cy="1950800"/>
          </a:xfrm>
        </p:grpSpPr>
        <p:sp>
          <p:nvSpPr>
            <p:cNvPr id="784" name="Google Shape;784;p19"/>
            <p:cNvSpPr txBox="1"/>
            <p:nvPr/>
          </p:nvSpPr>
          <p:spPr>
            <a:xfrm>
              <a:off x="395534" y="3539134"/>
              <a:ext cx="3972999" cy="3833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FFD302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FFD30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19"/>
            <p:cNvSpPr txBox="1"/>
            <p:nvPr/>
          </p:nvSpPr>
          <p:spPr>
            <a:xfrm>
              <a:off x="395536" y="3995231"/>
              <a:ext cx="3972997" cy="14947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/>
            </a:p>
          </p:txBody>
        </p:sp>
      </p:grpSp>
      <p:grpSp>
        <p:nvGrpSpPr>
          <p:cNvPr id="786" name="Google Shape;786;p19"/>
          <p:cNvGrpSpPr/>
          <p:nvPr/>
        </p:nvGrpSpPr>
        <p:grpSpPr>
          <a:xfrm>
            <a:off x="1761737" y="1417239"/>
            <a:ext cx="1773455" cy="1409628"/>
            <a:chOff x="395534" y="3539134"/>
            <a:chExt cx="3972999" cy="1950800"/>
          </a:xfrm>
        </p:grpSpPr>
        <p:sp>
          <p:nvSpPr>
            <p:cNvPr id="787" name="Google Shape;787;p19"/>
            <p:cNvSpPr txBox="1"/>
            <p:nvPr/>
          </p:nvSpPr>
          <p:spPr>
            <a:xfrm>
              <a:off x="395534" y="3539134"/>
              <a:ext cx="3972999" cy="3833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FFD302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FFD30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19"/>
            <p:cNvSpPr txBox="1"/>
            <p:nvPr/>
          </p:nvSpPr>
          <p:spPr>
            <a:xfrm>
              <a:off x="395536" y="3995231"/>
              <a:ext cx="3972997" cy="14947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/>
            </a:p>
          </p:txBody>
        </p:sp>
      </p:grpSp>
      <p:sp>
        <p:nvSpPr>
          <p:cNvPr id="789" name="Google Shape;789;p19"/>
          <p:cNvSpPr/>
          <p:nvPr/>
        </p:nvSpPr>
        <p:spPr>
          <a:xfrm>
            <a:off x="3266840" y="5420743"/>
            <a:ext cx="44362" cy="26619"/>
          </a:xfrm>
          <a:custGeom>
            <a:avLst/>
            <a:gdLst/>
            <a:ahLst/>
            <a:cxnLst/>
            <a:rect l="l" t="t" r="r" b="b"/>
            <a:pathLst>
              <a:path w="14" h="7" extrusionOk="0">
                <a:moveTo>
                  <a:pt x="0" y="4"/>
                </a:moveTo>
                <a:cubicBezTo>
                  <a:pt x="4" y="1"/>
                  <a:pt x="8" y="0"/>
                  <a:pt x="14" y="6"/>
                </a:cubicBezTo>
                <a:cubicBezTo>
                  <a:pt x="8" y="6"/>
                  <a:pt x="4" y="6"/>
                  <a:pt x="1" y="7"/>
                </a:cubicBezTo>
                <a:cubicBezTo>
                  <a:pt x="1" y="6"/>
                  <a:pt x="0" y="5"/>
                  <a:pt x="0" y="4"/>
                </a:cubicBezTo>
                <a:close/>
              </a:path>
            </a:pathLst>
          </a:custGeom>
          <a:solidFill>
            <a:srgbClr val="E30613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0" name="Google Shape;790;p19"/>
          <p:cNvSpPr/>
          <p:nvPr/>
        </p:nvSpPr>
        <p:spPr>
          <a:xfrm>
            <a:off x="10018376" y="0"/>
            <a:ext cx="2173624" cy="6858000"/>
          </a:xfrm>
          <a:prstGeom prst="rect">
            <a:avLst/>
          </a:pr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91" name="Google Shape;791;p19"/>
          <p:cNvGrpSpPr/>
          <p:nvPr/>
        </p:nvGrpSpPr>
        <p:grpSpPr>
          <a:xfrm>
            <a:off x="5413503" y="783613"/>
            <a:ext cx="4233863" cy="5649913"/>
            <a:chOff x="3130" y="761"/>
            <a:chExt cx="2667" cy="3559"/>
          </a:xfrm>
        </p:grpSpPr>
        <p:sp>
          <p:nvSpPr>
            <p:cNvPr id="792" name="Google Shape;792;p19"/>
            <p:cNvSpPr/>
            <p:nvPr/>
          </p:nvSpPr>
          <p:spPr>
            <a:xfrm>
              <a:off x="3130" y="764"/>
              <a:ext cx="2667" cy="35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19"/>
            <p:cNvSpPr/>
            <p:nvPr/>
          </p:nvSpPr>
          <p:spPr>
            <a:xfrm>
              <a:off x="3133" y="761"/>
              <a:ext cx="2664" cy="3559"/>
            </a:xfrm>
            <a:custGeom>
              <a:avLst/>
              <a:gdLst/>
              <a:ahLst/>
              <a:cxnLst/>
              <a:rect l="l" t="t" r="r" b="b"/>
              <a:pathLst>
                <a:path w="1624" h="2171" extrusionOk="0">
                  <a:moveTo>
                    <a:pt x="541" y="717"/>
                  </a:moveTo>
                  <a:cubicBezTo>
                    <a:pt x="557" y="706"/>
                    <a:pt x="574" y="695"/>
                    <a:pt x="592" y="683"/>
                  </a:cubicBezTo>
                  <a:cubicBezTo>
                    <a:pt x="594" y="686"/>
                    <a:pt x="598" y="691"/>
                    <a:pt x="599" y="693"/>
                  </a:cubicBezTo>
                  <a:cubicBezTo>
                    <a:pt x="593" y="702"/>
                    <a:pt x="583" y="710"/>
                    <a:pt x="585" y="714"/>
                  </a:cubicBezTo>
                  <a:cubicBezTo>
                    <a:pt x="588" y="721"/>
                    <a:pt x="597" y="726"/>
                    <a:pt x="604" y="732"/>
                  </a:cubicBezTo>
                  <a:cubicBezTo>
                    <a:pt x="605" y="733"/>
                    <a:pt x="611" y="731"/>
                    <a:pt x="611" y="730"/>
                  </a:cubicBezTo>
                  <a:cubicBezTo>
                    <a:pt x="610" y="726"/>
                    <a:pt x="609" y="722"/>
                    <a:pt x="607" y="717"/>
                  </a:cubicBezTo>
                  <a:cubicBezTo>
                    <a:pt x="631" y="713"/>
                    <a:pt x="623" y="740"/>
                    <a:pt x="641" y="750"/>
                  </a:cubicBezTo>
                  <a:cubicBezTo>
                    <a:pt x="631" y="711"/>
                    <a:pt x="625" y="677"/>
                    <a:pt x="603" y="647"/>
                  </a:cubicBezTo>
                  <a:cubicBezTo>
                    <a:pt x="592" y="650"/>
                    <a:pt x="584" y="643"/>
                    <a:pt x="590" y="629"/>
                  </a:cubicBezTo>
                  <a:cubicBezTo>
                    <a:pt x="599" y="611"/>
                    <a:pt x="588" y="603"/>
                    <a:pt x="578" y="593"/>
                  </a:cubicBezTo>
                  <a:cubicBezTo>
                    <a:pt x="572" y="587"/>
                    <a:pt x="566" y="581"/>
                    <a:pt x="563" y="572"/>
                  </a:cubicBezTo>
                  <a:cubicBezTo>
                    <a:pt x="573" y="578"/>
                    <a:pt x="585" y="583"/>
                    <a:pt x="593" y="591"/>
                  </a:cubicBezTo>
                  <a:cubicBezTo>
                    <a:pt x="628" y="624"/>
                    <a:pt x="638" y="624"/>
                    <a:pt x="681" y="599"/>
                  </a:cubicBezTo>
                  <a:cubicBezTo>
                    <a:pt x="704" y="586"/>
                    <a:pt x="697" y="572"/>
                    <a:pt x="687" y="553"/>
                  </a:cubicBezTo>
                  <a:cubicBezTo>
                    <a:pt x="683" y="560"/>
                    <a:pt x="680" y="565"/>
                    <a:pt x="677" y="570"/>
                  </a:cubicBezTo>
                  <a:cubicBezTo>
                    <a:pt x="663" y="568"/>
                    <a:pt x="649" y="566"/>
                    <a:pt x="635" y="564"/>
                  </a:cubicBezTo>
                  <a:cubicBezTo>
                    <a:pt x="631" y="563"/>
                    <a:pt x="628" y="559"/>
                    <a:pt x="626" y="555"/>
                  </a:cubicBezTo>
                  <a:cubicBezTo>
                    <a:pt x="625" y="553"/>
                    <a:pt x="630" y="548"/>
                    <a:pt x="633" y="547"/>
                  </a:cubicBezTo>
                  <a:cubicBezTo>
                    <a:pt x="639" y="544"/>
                    <a:pt x="646" y="542"/>
                    <a:pt x="655" y="538"/>
                  </a:cubicBezTo>
                  <a:cubicBezTo>
                    <a:pt x="630" y="533"/>
                    <a:pt x="608" y="528"/>
                    <a:pt x="585" y="523"/>
                  </a:cubicBezTo>
                  <a:cubicBezTo>
                    <a:pt x="585" y="521"/>
                    <a:pt x="588" y="516"/>
                    <a:pt x="590" y="512"/>
                  </a:cubicBezTo>
                  <a:cubicBezTo>
                    <a:pt x="607" y="515"/>
                    <a:pt x="621" y="519"/>
                    <a:pt x="636" y="520"/>
                  </a:cubicBezTo>
                  <a:cubicBezTo>
                    <a:pt x="641" y="520"/>
                    <a:pt x="651" y="512"/>
                    <a:pt x="650" y="510"/>
                  </a:cubicBezTo>
                  <a:cubicBezTo>
                    <a:pt x="648" y="501"/>
                    <a:pt x="644" y="490"/>
                    <a:pt x="638" y="483"/>
                  </a:cubicBezTo>
                  <a:cubicBezTo>
                    <a:pt x="628" y="474"/>
                    <a:pt x="615" y="469"/>
                    <a:pt x="603" y="461"/>
                  </a:cubicBezTo>
                  <a:cubicBezTo>
                    <a:pt x="606" y="459"/>
                    <a:pt x="608" y="457"/>
                    <a:pt x="608" y="457"/>
                  </a:cubicBezTo>
                  <a:cubicBezTo>
                    <a:pt x="616" y="460"/>
                    <a:pt x="628" y="466"/>
                    <a:pt x="629" y="464"/>
                  </a:cubicBezTo>
                  <a:cubicBezTo>
                    <a:pt x="635" y="457"/>
                    <a:pt x="639" y="447"/>
                    <a:pt x="640" y="438"/>
                  </a:cubicBezTo>
                  <a:cubicBezTo>
                    <a:pt x="643" y="403"/>
                    <a:pt x="644" y="367"/>
                    <a:pt x="647" y="332"/>
                  </a:cubicBezTo>
                  <a:cubicBezTo>
                    <a:pt x="649" y="318"/>
                    <a:pt x="653" y="303"/>
                    <a:pt x="659" y="290"/>
                  </a:cubicBezTo>
                  <a:cubicBezTo>
                    <a:pt x="662" y="282"/>
                    <a:pt x="671" y="275"/>
                    <a:pt x="679" y="272"/>
                  </a:cubicBezTo>
                  <a:cubicBezTo>
                    <a:pt x="706" y="265"/>
                    <a:pt x="734" y="259"/>
                    <a:pt x="764" y="252"/>
                  </a:cubicBezTo>
                  <a:cubicBezTo>
                    <a:pt x="767" y="237"/>
                    <a:pt x="770" y="217"/>
                    <a:pt x="777" y="200"/>
                  </a:cubicBezTo>
                  <a:cubicBezTo>
                    <a:pt x="783" y="185"/>
                    <a:pt x="763" y="187"/>
                    <a:pt x="765" y="174"/>
                  </a:cubicBezTo>
                  <a:cubicBezTo>
                    <a:pt x="768" y="172"/>
                    <a:pt x="773" y="169"/>
                    <a:pt x="776" y="166"/>
                  </a:cubicBezTo>
                  <a:cubicBezTo>
                    <a:pt x="769" y="156"/>
                    <a:pt x="762" y="146"/>
                    <a:pt x="754" y="134"/>
                  </a:cubicBezTo>
                  <a:cubicBezTo>
                    <a:pt x="767" y="120"/>
                    <a:pt x="745" y="114"/>
                    <a:pt x="739" y="100"/>
                  </a:cubicBezTo>
                  <a:cubicBezTo>
                    <a:pt x="748" y="101"/>
                    <a:pt x="756" y="101"/>
                    <a:pt x="764" y="102"/>
                  </a:cubicBezTo>
                  <a:cubicBezTo>
                    <a:pt x="762" y="99"/>
                    <a:pt x="761" y="97"/>
                    <a:pt x="760" y="96"/>
                  </a:cubicBezTo>
                  <a:cubicBezTo>
                    <a:pt x="736" y="92"/>
                    <a:pt x="713" y="87"/>
                    <a:pt x="689" y="85"/>
                  </a:cubicBezTo>
                  <a:cubicBezTo>
                    <a:pt x="681" y="84"/>
                    <a:pt x="670" y="89"/>
                    <a:pt x="664" y="95"/>
                  </a:cubicBezTo>
                  <a:cubicBezTo>
                    <a:pt x="647" y="115"/>
                    <a:pt x="628" y="114"/>
                    <a:pt x="604" y="109"/>
                  </a:cubicBezTo>
                  <a:cubicBezTo>
                    <a:pt x="594" y="107"/>
                    <a:pt x="574" y="121"/>
                    <a:pt x="568" y="133"/>
                  </a:cubicBezTo>
                  <a:cubicBezTo>
                    <a:pt x="555" y="158"/>
                    <a:pt x="548" y="186"/>
                    <a:pt x="538" y="214"/>
                  </a:cubicBezTo>
                  <a:cubicBezTo>
                    <a:pt x="547" y="216"/>
                    <a:pt x="550" y="217"/>
                    <a:pt x="553" y="218"/>
                  </a:cubicBezTo>
                  <a:cubicBezTo>
                    <a:pt x="548" y="225"/>
                    <a:pt x="543" y="231"/>
                    <a:pt x="541" y="237"/>
                  </a:cubicBezTo>
                  <a:cubicBezTo>
                    <a:pt x="532" y="258"/>
                    <a:pt x="537" y="265"/>
                    <a:pt x="559" y="267"/>
                  </a:cubicBezTo>
                  <a:cubicBezTo>
                    <a:pt x="582" y="270"/>
                    <a:pt x="605" y="273"/>
                    <a:pt x="618" y="287"/>
                  </a:cubicBezTo>
                  <a:cubicBezTo>
                    <a:pt x="619" y="306"/>
                    <a:pt x="618" y="321"/>
                    <a:pt x="621" y="336"/>
                  </a:cubicBezTo>
                  <a:cubicBezTo>
                    <a:pt x="624" y="356"/>
                    <a:pt x="612" y="368"/>
                    <a:pt x="599" y="376"/>
                  </a:cubicBezTo>
                  <a:cubicBezTo>
                    <a:pt x="593" y="379"/>
                    <a:pt x="580" y="368"/>
                    <a:pt x="570" y="364"/>
                  </a:cubicBezTo>
                  <a:cubicBezTo>
                    <a:pt x="570" y="362"/>
                    <a:pt x="571" y="360"/>
                    <a:pt x="571" y="359"/>
                  </a:cubicBezTo>
                  <a:cubicBezTo>
                    <a:pt x="574" y="358"/>
                    <a:pt x="576" y="357"/>
                    <a:pt x="581" y="356"/>
                  </a:cubicBezTo>
                  <a:cubicBezTo>
                    <a:pt x="576" y="348"/>
                    <a:pt x="573" y="340"/>
                    <a:pt x="569" y="332"/>
                  </a:cubicBezTo>
                  <a:cubicBezTo>
                    <a:pt x="567" y="332"/>
                    <a:pt x="565" y="332"/>
                    <a:pt x="563" y="332"/>
                  </a:cubicBezTo>
                  <a:cubicBezTo>
                    <a:pt x="555" y="354"/>
                    <a:pt x="547" y="376"/>
                    <a:pt x="541" y="393"/>
                  </a:cubicBezTo>
                  <a:cubicBezTo>
                    <a:pt x="534" y="384"/>
                    <a:pt x="523" y="371"/>
                    <a:pt x="515" y="357"/>
                  </a:cubicBezTo>
                  <a:cubicBezTo>
                    <a:pt x="510" y="349"/>
                    <a:pt x="507" y="340"/>
                    <a:pt x="505" y="331"/>
                  </a:cubicBezTo>
                  <a:cubicBezTo>
                    <a:pt x="503" y="317"/>
                    <a:pt x="499" y="307"/>
                    <a:pt x="486" y="297"/>
                  </a:cubicBezTo>
                  <a:cubicBezTo>
                    <a:pt x="471" y="288"/>
                    <a:pt x="463" y="269"/>
                    <a:pt x="451" y="254"/>
                  </a:cubicBezTo>
                  <a:cubicBezTo>
                    <a:pt x="456" y="240"/>
                    <a:pt x="462" y="224"/>
                    <a:pt x="469" y="209"/>
                  </a:cubicBezTo>
                  <a:cubicBezTo>
                    <a:pt x="472" y="202"/>
                    <a:pt x="479" y="197"/>
                    <a:pt x="481" y="191"/>
                  </a:cubicBezTo>
                  <a:cubicBezTo>
                    <a:pt x="485" y="177"/>
                    <a:pt x="471" y="160"/>
                    <a:pt x="455" y="156"/>
                  </a:cubicBezTo>
                  <a:cubicBezTo>
                    <a:pt x="450" y="155"/>
                    <a:pt x="444" y="155"/>
                    <a:pt x="440" y="154"/>
                  </a:cubicBezTo>
                  <a:cubicBezTo>
                    <a:pt x="455" y="135"/>
                    <a:pt x="469" y="116"/>
                    <a:pt x="483" y="97"/>
                  </a:cubicBezTo>
                  <a:cubicBezTo>
                    <a:pt x="484" y="95"/>
                    <a:pt x="485" y="93"/>
                    <a:pt x="485" y="93"/>
                  </a:cubicBezTo>
                  <a:cubicBezTo>
                    <a:pt x="474" y="76"/>
                    <a:pt x="486" y="68"/>
                    <a:pt x="499" y="63"/>
                  </a:cubicBezTo>
                  <a:cubicBezTo>
                    <a:pt x="517" y="56"/>
                    <a:pt x="536" y="51"/>
                    <a:pt x="555" y="45"/>
                  </a:cubicBezTo>
                  <a:cubicBezTo>
                    <a:pt x="558" y="44"/>
                    <a:pt x="562" y="44"/>
                    <a:pt x="564" y="42"/>
                  </a:cubicBezTo>
                  <a:cubicBezTo>
                    <a:pt x="580" y="26"/>
                    <a:pt x="598" y="23"/>
                    <a:pt x="619" y="30"/>
                  </a:cubicBezTo>
                  <a:cubicBezTo>
                    <a:pt x="621" y="11"/>
                    <a:pt x="631" y="3"/>
                    <a:pt x="650" y="4"/>
                  </a:cubicBezTo>
                  <a:cubicBezTo>
                    <a:pt x="674" y="5"/>
                    <a:pt x="699" y="0"/>
                    <a:pt x="719" y="22"/>
                  </a:cubicBezTo>
                  <a:cubicBezTo>
                    <a:pt x="723" y="26"/>
                    <a:pt x="733" y="25"/>
                    <a:pt x="740" y="24"/>
                  </a:cubicBezTo>
                  <a:cubicBezTo>
                    <a:pt x="790" y="17"/>
                    <a:pt x="828" y="48"/>
                    <a:pt x="870" y="64"/>
                  </a:cubicBezTo>
                  <a:cubicBezTo>
                    <a:pt x="885" y="70"/>
                    <a:pt x="896" y="85"/>
                    <a:pt x="909" y="96"/>
                  </a:cubicBezTo>
                  <a:cubicBezTo>
                    <a:pt x="911" y="97"/>
                    <a:pt x="912" y="99"/>
                    <a:pt x="912" y="101"/>
                  </a:cubicBezTo>
                  <a:cubicBezTo>
                    <a:pt x="919" y="137"/>
                    <a:pt x="923" y="173"/>
                    <a:pt x="933" y="208"/>
                  </a:cubicBezTo>
                  <a:cubicBezTo>
                    <a:pt x="945" y="253"/>
                    <a:pt x="926" y="296"/>
                    <a:pt x="931" y="341"/>
                  </a:cubicBezTo>
                  <a:cubicBezTo>
                    <a:pt x="933" y="356"/>
                    <a:pt x="925" y="374"/>
                    <a:pt x="919" y="390"/>
                  </a:cubicBezTo>
                  <a:cubicBezTo>
                    <a:pt x="917" y="397"/>
                    <a:pt x="909" y="403"/>
                    <a:pt x="903" y="408"/>
                  </a:cubicBezTo>
                  <a:cubicBezTo>
                    <a:pt x="897" y="413"/>
                    <a:pt x="885" y="415"/>
                    <a:pt x="884" y="420"/>
                  </a:cubicBezTo>
                  <a:cubicBezTo>
                    <a:pt x="882" y="438"/>
                    <a:pt x="883" y="457"/>
                    <a:pt x="883" y="475"/>
                  </a:cubicBezTo>
                  <a:cubicBezTo>
                    <a:pt x="885" y="476"/>
                    <a:pt x="886" y="477"/>
                    <a:pt x="888" y="478"/>
                  </a:cubicBezTo>
                  <a:cubicBezTo>
                    <a:pt x="882" y="482"/>
                    <a:pt x="876" y="486"/>
                    <a:pt x="870" y="490"/>
                  </a:cubicBezTo>
                  <a:cubicBezTo>
                    <a:pt x="871" y="491"/>
                    <a:pt x="872" y="492"/>
                    <a:pt x="873" y="494"/>
                  </a:cubicBezTo>
                  <a:cubicBezTo>
                    <a:pt x="877" y="491"/>
                    <a:pt x="880" y="489"/>
                    <a:pt x="884" y="487"/>
                  </a:cubicBezTo>
                  <a:cubicBezTo>
                    <a:pt x="886" y="488"/>
                    <a:pt x="887" y="489"/>
                    <a:pt x="887" y="490"/>
                  </a:cubicBezTo>
                  <a:cubicBezTo>
                    <a:pt x="881" y="530"/>
                    <a:pt x="901" y="567"/>
                    <a:pt x="908" y="605"/>
                  </a:cubicBezTo>
                  <a:cubicBezTo>
                    <a:pt x="909" y="610"/>
                    <a:pt x="913" y="615"/>
                    <a:pt x="916" y="618"/>
                  </a:cubicBezTo>
                  <a:cubicBezTo>
                    <a:pt x="944" y="639"/>
                    <a:pt x="971" y="659"/>
                    <a:pt x="999" y="679"/>
                  </a:cubicBezTo>
                  <a:cubicBezTo>
                    <a:pt x="1003" y="682"/>
                    <a:pt x="1010" y="681"/>
                    <a:pt x="1015" y="681"/>
                  </a:cubicBezTo>
                  <a:cubicBezTo>
                    <a:pt x="1040" y="681"/>
                    <a:pt x="1066" y="679"/>
                    <a:pt x="1091" y="681"/>
                  </a:cubicBezTo>
                  <a:cubicBezTo>
                    <a:pt x="1112" y="683"/>
                    <a:pt x="1133" y="689"/>
                    <a:pt x="1154" y="694"/>
                  </a:cubicBezTo>
                  <a:cubicBezTo>
                    <a:pt x="1157" y="695"/>
                    <a:pt x="1162" y="703"/>
                    <a:pt x="1161" y="706"/>
                  </a:cubicBezTo>
                  <a:cubicBezTo>
                    <a:pt x="1159" y="712"/>
                    <a:pt x="1154" y="716"/>
                    <a:pt x="1150" y="726"/>
                  </a:cubicBezTo>
                  <a:cubicBezTo>
                    <a:pt x="1157" y="724"/>
                    <a:pt x="1166" y="724"/>
                    <a:pt x="1170" y="719"/>
                  </a:cubicBezTo>
                  <a:cubicBezTo>
                    <a:pt x="1182" y="706"/>
                    <a:pt x="1201" y="705"/>
                    <a:pt x="1216" y="724"/>
                  </a:cubicBezTo>
                  <a:cubicBezTo>
                    <a:pt x="1223" y="721"/>
                    <a:pt x="1230" y="718"/>
                    <a:pt x="1236" y="715"/>
                  </a:cubicBezTo>
                  <a:cubicBezTo>
                    <a:pt x="1233" y="712"/>
                    <a:pt x="1229" y="710"/>
                    <a:pt x="1226" y="707"/>
                  </a:cubicBezTo>
                  <a:cubicBezTo>
                    <a:pt x="1238" y="709"/>
                    <a:pt x="1250" y="712"/>
                    <a:pt x="1262" y="714"/>
                  </a:cubicBezTo>
                  <a:cubicBezTo>
                    <a:pt x="1281" y="719"/>
                    <a:pt x="1300" y="728"/>
                    <a:pt x="1321" y="726"/>
                  </a:cubicBezTo>
                  <a:cubicBezTo>
                    <a:pt x="1325" y="725"/>
                    <a:pt x="1335" y="736"/>
                    <a:pt x="1335" y="741"/>
                  </a:cubicBezTo>
                  <a:cubicBezTo>
                    <a:pt x="1336" y="785"/>
                    <a:pt x="1358" y="819"/>
                    <a:pt x="1381" y="854"/>
                  </a:cubicBezTo>
                  <a:cubicBezTo>
                    <a:pt x="1388" y="864"/>
                    <a:pt x="1388" y="880"/>
                    <a:pt x="1391" y="892"/>
                  </a:cubicBezTo>
                  <a:cubicBezTo>
                    <a:pt x="1398" y="898"/>
                    <a:pt x="1406" y="903"/>
                    <a:pt x="1413" y="909"/>
                  </a:cubicBezTo>
                  <a:cubicBezTo>
                    <a:pt x="1431" y="926"/>
                    <a:pt x="1446" y="945"/>
                    <a:pt x="1466" y="960"/>
                  </a:cubicBezTo>
                  <a:cubicBezTo>
                    <a:pt x="1498" y="986"/>
                    <a:pt x="1505" y="1018"/>
                    <a:pt x="1501" y="1057"/>
                  </a:cubicBezTo>
                  <a:cubicBezTo>
                    <a:pt x="1500" y="1063"/>
                    <a:pt x="1503" y="1070"/>
                    <a:pt x="1505" y="1077"/>
                  </a:cubicBezTo>
                  <a:cubicBezTo>
                    <a:pt x="1509" y="1088"/>
                    <a:pt x="1515" y="1099"/>
                    <a:pt x="1516" y="1111"/>
                  </a:cubicBezTo>
                  <a:cubicBezTo>
                    <a:pt x="1518" y="1147"/>
                    <a:pt x="1526" y="1182"/>
                    <a:pt x="1549" y="1209"/>
                  </a:cubicBezTo>
                  <a:cubicBezTo>
                    <a:pt x="1575" y="1241"/>
                    <a:pt x="1586" y="1278"/>
                    <a:pt x="1601" y="1314"/>
                  </a:cubicBezTo>
                  <a:cubicBezTo>
                    <a:pt x="1608" y="1333"/>
                    <a:pt x="1617" y="1352"/>
                    <a:pt x="1621" y="1372"/>
                  </a:cubicBezTo>
                  <a:cubicBezTo>
                    <a:pt x="1624" y="1387"/>
                    <a:pt x="1620" y="1404"/>
                    <a:pt x="1620" y="1420"/>
                  </a:cubicBezTo>
                  <a:cubicBezTo>
                    <a:pt x="1620" y="1480"/>
                    <a:pt x="1620" y="1539"/>
                    <a:pt x="1620" y="1598"/>
                  </a:cubicBezTo>
                  <a:cubicBezTo>
                    <a:pt x="1620" y="1693"/>
                    <a:pt x="1621" y="1788"/>
                    <a:pt x="1620" y="1883"/>
                  </a:cubicBezTo>
                  <a:cubicBezTo>
                    <a:pt x="1619" y="1911"/>
                    <a:pt x="1613" y="1940"/>
                    <a:pt x="1609" y="1968"/>
                  </a:cubicBezTo>
                  <a:cubicBezTo>
                    <a:pt x="1608" y="1978"/>
                    <a:pt x="1608" y="1987"/>
                    <a:pt x="1609" y="1996"/>
                  </a:cubicBezTo>
                  <a:cubicBezTo>
                    <a:pt x="1612" y="2050"/>
                    <a:pt x="1616" y="2103"/>
                    <a:pt x="1620" y="2160"/>
                  </a:cubicBezTo>
                  <a:cubicBezTo>
                    <a:pt x="1556" y="2160"/>
                    <a:pt x="1497" y="2160"/>
                    <a:pt x="1436" y="2160"/>
                  </a:cubicBezTo>
                  <a:cubicBezTo>
                    <a:pt x="1436" y="2101"/>
                    <a:pt x="1437" y="2045"/>
                    <a:pt x="1436" y="1990"/>
                  </a:cubicBezTo>
                  <a:cubicBezTo>
                    <a:pt x="1436" y="1966"/>
                    <a:pt x="1430" y="1960"/>
                    <a:pt x="1407" y="1960"/>
                  </a:cubicBezTo>
                  <a:cubicBezTo>
                    <a:pt x="1389" y="1960"/>
                    <a:pt x="1379" y="1967"/>
                    <a:pt x="1380" y="1986"/>
                  </a:cubicBezTo>
                  <a:cubicBezTo>
                    <a:pt x="1380" y="1991"/>
                    <a:pt x="1380" y="1996"/>
                    <a:pt x="1380" y="1997"/>
                  </a:cubicBezTo>
                  <a:cubicBezTo>
                    <a:pt x="1366" y="2006"/>
                    <a:pt x="1355" y="2012"/>
                    <a:pt x="1345" y="2020"/>
                  </a:cubicBezTo>
                  <a:cubicBezTo>
                    <a:pt x="1325" y="2034"/>
                    <a:pt x="1305" y="2048"/>
                    <a:pt x="1285" y="2062"/>
                  </a:cubicBezTo>
                  <a:cubicBezTo>
                    <a:pt x="1284" y="2063"/>
                    <a:pt x="1282" y="2064"/>
                    <a:pt x="1282" y="2064"/>
                  </a:cubicBezTo>
                  <a:cubicBezTo>
                    <a:pt x="1263" y="2047"/>
                    <a:pt x="1231" y="2062"/>
                    <a:pt x="1217" y="2034"/>
                  </a:cubicBezTo>
                  <a:cubicBezTo>
                    <a:pt x="1213" y="2024"/>
                    <a:pt x="1203" y="2018"/>
                    <a:pt x="1193" y="2025"/>
                  </a:cubicBezTo>
                  <a:cubicBezTo>
                    <a:pt x="1186" y="2030"/>
                    <a:pt x="1176" y="2043"/>
                    <a:pt x="1178" y="2047"/>
                  </a:cubicBezTo>
                  <a:cubicBezTo>
                    <a:pt x="1195" y="2082"/>
                    <a:pt x="1172" y="2111"/>
                    <a:pt x="1167" y="2143"/>
                  </a:cubicBezTo>
                  <a:cubicBezTo>
                    <a:pt x="1163" y="2165"/>
                    <a:pt x="1149" y="2169"/>
                    <a:pt x="1129" y="2168"/>
                  </a:cubicBezTo>
                  <a:cubicBezTo>
                    <a:pt x="1108" y="2166"/>
                    <a:pt x="1087" y="2167"/>
                    <a:pt x="1064" y="2167"/>
                  </a:cubicBezTo>
                  <a:cubicBezTo>
                    <a:pt x="1067" y="2161"/>
                    <a:pt x="1069" y="2157"/>
                    <a:pt x="1071" y="2153"/>
                  </a:cubicBezTo>
                  <a:cubicBezTo>
                    <a:pt x="1069" y="2153"/>
                    <a:pt x="1067" y="2152"/>
                    <a:pt x="1066" y="2152"/>
                  </a:cubicBezTo>
                  <a:cubicBezTo>
                    <a:pt x="1044" y="2171"/>
                    <a:pt x="1018" y="2166"/>
                    <a:pt x="992" y="2167"/>
                  </a:cubicBezTo>
                  <a:cubicBezTo>
                    <a:pt x="988" y="2167"/>
                    <a:pt x="981" y="2161"/>
                    <a:pt x="981" y="2157"/>
                  </a:cubicBezTo>
                  <a:cubicBezTo>
                    <a:pt x="981" y="2143"/>
                    <a:pt x="982" y="2129"/>
                    <a:pt x="984" y="2116"/>
                  </a:cubicBezTo>
                  <a:cubicBezTo>
                    <a:pt x="985" y="2113"/>
                    <a:pt x="991" y="2111"/>
                    <a:pt x="997" y="2106"/>
                  </a:cubicBezTo>
                  <a:cubicBezTo>
                    <a:pt x="971" y="2112"/>
                    <a:pt x="966" y="2124"/>
                    <a:pt x="974" y="2166"/>
                  </a:cubicBezTo>
                  <a:cubicBezTo>
                    <a:pt x="954" y="2166"/>
                    <a:pt x="935" y="2167"/>
                    <a:pt x="916" y="2165"/>
                  </a:cubicBezTo>
                  <a:cubicBezTo>
                    <a:pt x="913" y="2165"/>
                    <a:pt x="911" y="2153"/>
                    <a:pt x="909" y="2146"/>
                  </a:cubicBezTo>
                  <a:cubicBezTo>
                    <a:pt x="899" y="2149"/>
                    <a:pt x="886" y="2153"/>
                    <a:pt x="873" y="2157"/>
                  </a:cubicBezTo>
                  <a:cubicBezTo>
                    <a:pt x="872" y="2154"/>
                    <a:pt x="870" y="2151"/>
                    <a:pt x="869" y="2149"/>
                  </a:cubicBezTo>
                  <a:cubicBezTo>
                    <a:pt x="874" y="2146"/>
                    <a:pt x="878" y="2141"/>
                    <a:pt x="883" y="2141"/>
                  </a:cubicBezTo>
                  <a:cubicBezTo>
                    <a:pt x="914" y="2135"/>
                    <a:pt x="919" y="2127"/>
                    <a:pt x="908" y="2098"/>
                  </a:cubicBezTo>
                  <a:cubicBezTo>
                    <a:pt x="913" y="2093"/>
                    <a:pt x="917" y="2088"/>
                    <a:pt x="922" y="2082"/>
                  </a:cubicBezTo>
                  <a:cubicBezTo>
                    <a:pt x="903" y="2073"/>
                    <a:pt x="902" y="2068"/>
                    <a:pt x="913" y="2052"/>
                  </a:cubicBezTo>
                  <a:cubicBezTo>
                    <a:pt x="909" y="2044"/>
                    <a:pt x="905" y="2037"/>
                    <a:pt x="901" y="2027"/>
                  </a:cubicBezTo>
                  <a:cubicBezTo>
                    <a:pt x="891" y="2026"/>
                    <a:pt x="878" y="2025"/>
                    <a:pt x="862" y="2024"/>
                  </a:cubicBezTo>
                  <a:cubicBezTo>
                    <a:pt x="876" y="2015"/>
                    <a:pt x="887" y="2008"/>
                    <a:pt x="902" y="1999"/>
                  </a:cubicBezTo>
                  <a:cubicBezTo>
                    <a:pt x="902" y="2000"/>
                    <a:pt x="906" y="2003"/>
                    <a:pt x="909" y="2005"/>
                  </a:cubicBezTo>
                  <a:cubicBezTo>
                    <a:pt x="918" y="1985"/>
                    <a:pt x="926" y="1967"/>
                    <a:pt x="935" y="1948"/>
                  </a:cubicBezTo>
                  <a:cubicBezTo>
                    <a:pt x="924" y="1945"/>
                    <a:pt x="912" y="1941"/>
                    <a:pt x="897" y="1937"/>
                  </a:cubicBezTo>
                  <a:cubicBezTo>
                    <a:pt x="916" y="1924"/>
                    <a:pt x="907" y="1920"/>
                    <a:pt x="889" y="1917"/>
                  </a:cubicBezTo>
                  <a:cubicBezTo>
                    <a:pt x="899" y="1909"/>
                    <a:pt x="906" y="1904"/>
                    <a:pt x="913" y="1899"/>
                  </a:cubicBezTo>
                  <a:cubicBezTo>
                    <a:pt x="908" y="1889"/>
                    <a:pt x="896" y="1901"/>
                    <a:pt x="889" y="1889"/>
                  </a:cubicBezTo>
                  <a:cubicBezTo>
                    <a:pt x="882" y="1879"/>
                    <a:pt x="860" y="1879"/>
                    <a:pt x="846" y="1874"/>
                  </a:cubicBezTo>
                  <a:cubicBezTo>
                    <a:pt x="841" y="1872"/>
                    <a:pt x="838" y="1868"/>
                    <a:pt x="834" y="1865"/>
                  </a:cubicBezTo>
                  <a:cubicBezTo>
                    <a:pt x="838" y="1862"/>
                    <a:pt x="842" y="1858"/>
                    <a:pt x="847" y="1857"/>
                  </a:cubicBezTo>
                  <a:cubicBezTo>
                    <a:pt x="852" y="1856"/>
                    <a:pt x="857" y="1857"/>
                    <a:pt x="862" y="1854"/>
                  </a:cubicBezTo>
                  <a:cubicBezTo>
                    <a:pt x="847" y="1850"/>
                    <a:pt x="830" y="1841"/>
                    <a:pt x="816" y="1844"/>
                  </a:cubicBezTo>
                  <a:cubicBezTo>
                    <a:pt x="798" y="1848"/>
                    <a:pt x="792" y="1844"/>
                    <a:pt x="792" y="1828"/>
                  </a:cubicBezTo>
                  <a:cubicBezTo>
                    <a:pt x="757" y="1824"/>
                    <a:pt x="723" y="1817"/>
                    <a:pt x="689" y="1818"/>
                  </a:cubicBezTo>
                  <a:cubicBezTo>
                    <a:pt x="658" y="1818"/>
                    <a:pt x="629" y="1818"/>
                    <a:pt x="600" y="1804"/>
                  </a:cubicBezTo>
                  <a:cubicBezTo>
                    <a:pt x="595" y="1802"/>
                    <a:pt x="586" y="1807"/>
                    <a:pt x="579" y="1809"/>
                  </a:cubicBezTo>
                  <a:cubicBezTo>
                    <a:pt x="566" y="1814"/>
                    <a:pt x="553" y="1822"/>
                    <a:pt x="540" y="1823"/>
                  </a:cubicBezTo>
                  <a:cubicBezTo>
                    <a:pt x="515" y="1824"/>
                    <a:pt x="490" y="1822"/>
                    <a:pt x="465" y="1820"/>
                  </a:cubicBezTo>
                  <a:cubicBezTo>
                    <a:pt x="450" y="1818"/>
                    <a:pt x="441" y="1820"/>
                    <a:pt x="447" y="1838"/>
                  </a:cubicBezTo>
                  <a:cubicBezTo>
                    <a:pt x="449" y="1842"/>
                    <a:pt x="448" y="1847"/>
                    <a:pt x="446" y="1850"/>
                  </a:cubicBezTo>
                  <a:cubicBezTo>
                    <a:pt x="435" y="1863"/>
                    <a:pt x="425" y="1881"/>
                    <a:pt x="411" y="1889"/>
                  </a:cubicBezTo>
                  <a:cubicBezTo>
                    <a:pt x="390" y="1900"/>
                    <a:pt x="383" y="1919"/>
                    <a:pt x="373" y="1937"/>
                  </a:cubicBezTo>
                  <a:cubicBezTo>
                    <a:pt x="372" y="1940"/>
                    <a:pt x="370" y="1943"/>
                    <a:pt x="369" y="1946"/>
                  </a:cubicBezTo>
                  <a:cubicBezTo>
                    <a:pt x="362" y="1983"/>
                    <a:pt x="352" y="2019"/>
                    <a:pt x="347" y="2057"/>
                  </a:cubicBezTo>
                  <a:cubicBezTo>
                    <a:pt x="344" y="2085"/>
                    <a:pt x="345" y="2115"/>
                    <a:pt x="345" y="2144"/>
                  </a:cubicBezTo>
                  <a:cubicBezTo>
                    <a:pt x="345" y="2159"/>
                    <a:pt x="343" y="2167"/>
                    <a:pt x="325" y="2166"/>
                  </a:cubicBezTo>
                  <a:cubicBezTo>
                    <a:pt x="254" y="2165"/>
                    <a:pt x="183" y="2166"/>
                    <a:pt x="112" y="2166"/>
                  </a:cubicBezTo>
                  <a:cubicBezTo>
                    <a:pt x="97" y="2166"/>
                    <a:pt x="90" y="2161"/>
                    <a:pt x="98" y="2145"/>
                  </a:cubicBezTo>
                  <a:cubicBezTo>
                    <a:pt x="99" y="2143"/>
                    <a:pt x="100" y="2141"/>
                    <a:pt x="100" y="2138"/>
                  </a:cubicBezTo>
                  <a:cubicBezTo>
                    <a:pt x="103" y="2101"/>
                    <a:pt x="105" y="2064"/>
                    <a:pt x="109" y="2027"/>
                  </a:cubicBezTo>
                  <a:cubicBezTo>
                    <a:pt x="110" y="2010"/>
                    <a:pt x="112" y="1993"/>
                    <a:pt x="117" y="1977"/>
                  </a:cubicBezTo>
                  <a:cubicBezTo>
                    <a:pt x="128" y="1942"/>
                    <a:pt x="116" y="1914"/>
                    <a:pt x="97" y="1886"/>
                  </a:cubicBezTo>
                  <a:cubicBezTo>
                    <a:pt x="80" y="1861"/>
                    <a:pt x="55" y="1841"/>
                    <a:pt x="51" y="1806"/>
                  </a:cubicBezTo>
                  <a:cubicBezTo>
                    <a:pt x="48" y="1787"/>
                    <a:pt x="31" y="1770"/>
                    <a:pt x="21" y="1752"/>
                  </a:cubicBezTo>
                  <a:cubicBezTo>
                    <a:pt x="17" y="1744"/>
                    <a:pt x="13" y="1735"/>
                    <a:pt x="13" y="1726"/>
                  </a:cubicBezTo>
                  <a:cubicBezTo>
                    <a:pt x="12" y="1703"/>
                    <a:pt x="12" y="1680"/>
                    <a:pt x="13" y="1656"/>
                  </a:cubicBezTo>
                  <a:cubicBezTo>
                    <a:pt x="13" y="1641"/>
                    <a:pt x="11" y="1628"/>
                    <a:pt x="0" y="1616"/>
                  </a:cubicBezTo>
                  <a:cubicBezTo>
                    <a:pt x="0" y="1567"/>
                    <a:pt x="0" y="1517"/>
                    <a:pt x="0" y="1468"/>
                  </a:cubicBezTo>
                  <a:cubicBezTo>
                    <a:pt x="24" y="1448"/>
                    <a:pt x="41" y="1424"/>
                    <a:pt x="50" y="1393"/>
                  </a:cubicBezTo>
                  <a:cubicBezTo>
                    <a:pt x="62" y="1354"/>
                    <a:pt x="82" y="1318"/>
                    <a:pt x="93" y="1280"/>
                  </a:cubicBezTo>
                  <a:cubicBezTo>
                    <a:pt x="100" y="1254"/>
                    <a:pt x="102" y="1228"/>
                    <a:pt x="120" y="1205"/>
                  </a:cubicBezTo>
                  <a:cubicBezTo>
                    <a:pt x="135" y="1185"/>
                    <a:pt x="136" y="1158"/>
                    <a:pt x="142" y="1133"/>
                  </a:cubicBezTo>
                  <a:cubicBezTo>
                    <a:pt x="148" y="1106"/>
                    <a:pt x="162" y="1081"/>
                    <a:pt x="170" y="1054"/>
                  </a:cubicBezTo>
                  <a:cubicBezTo>
                    <a:pt x="180" y="1020"/>
                    <a:pt x="195" y="989"/>
                    <a:pt x="211" y="957"/>
                  </a:cubicBezTo>
                  <a:cubicBezTo>
                    <a:pt x="218" y="943"/>
                    <a:pt x="221" y="925"/>
                    <a:pt x="220" y="910"/>
                  </a:cubicBezTo>
                  <a:cubicBezTo>
                    <a:pt x="218" y="890"/>
                    <a:pt x="222" y="872"/>
                    <a:pt x="231" y="856"/>
                  </a:cubicBezTo>
                  <a:cubicBezTo>
                    <a:pt x="250" y="820"/>
                    <a:pt x="267" y="783"/>
                    <a:pt x="300" y="758"/>
                  </a:cubicBezTo>
                  <a:cubicBezTo>
                    <a:pt x="318" y="745"/>
                    <a:pt x="343" y="736"/>
                    <a:pt x="365" y="734"/>
                  </a:cubicBezTo>
                  <a:cubicBezTo>
                    <a:pt x="401" y="731"/>
                    <a:pt x="438" y="735"/>
                    <a:pt x="474" y="737"/>
                  </a:cubicBezTo>
                  <a:cubicBezTo>
                    <a:pt x="499" y="738"/>
                    <a:pt x="520" y="727"/>
                    <a:pt x="542" y="716"/>
                  </a:cubicBezTo>
                  <a:cubicBezTo>
                    <a:pt x="524" y="735"/>
                    <a:pt x="508" y="755"/>
                    <a:pt x="489" y="771"/>
                  </a:cubicBezTo>
                  <a:cubicBezTo>
                    <a:pt x="472" y="786"/>
                    <a:pt x="447" y="790"/>
                    <a:pt x="440" y="817"/>
                  </a:cubicBezTo>
                  <a:cubicBezTo>
                    <a:pt x="439" y="821"/>
                    <a:pt x="431" y="823"/>
                    <a:pt x="428" y="824"/>
                  </a:cubicBezTo>
                  <a:cubicBezTo>
                    <a:pt x="432" y="849"/>
                    <a:pt x="395" y="849"/>
                    <a:pt x="398" y="876"/>
                  </a:cubicBezTo>
                  <a:cubicBezTo>
                    <a:pt x="433" y="851"/>
                    <a:pt x="466" y="828"/>
                    <a:pt x="498" y="805"/>
                  </a:cubicBezTo>
                  <a:cubicBezTo>
                    <a:pt x="498" y="804"/>
                    <a:pt x="497" y="803"/>
                    <a:pt x="496" y="801"/>
                  </a:cubicBezTo>
                  <a:cubicBezTo>
                    <a:pt x="485" y="806"/>
                    <a:pt x="474" y="811"/>
                    <a:pt x="464" y="815"/>
                  </a:cubicBezTo>
                  <a:cubicBezTo>
                    <a:pt x="455" y="801"/>
                    <a:pt x="462" y="796"/>
                    <a:pt x="471" y="790"/>
                  </a:cubicBezTo>
                  <a:cubicBezTo>
                    <a:pt x="493" y="776"/>
                    <a:pt x="515" y="761"/>
                    <a:pt x="536" y="745"/>
                  </a:cubicBezTo>
                  <a:cubicBezTo>
                    <a:pt x="546" y="738"/>
                    <a:pt x="553" y="728"/>
                    <a:pt x="561" y="720"/>
                  </a:cubicBezTo>
                  <a:cubicBezTo>
                    <a:pt x="556" y="719"/>
                    <a:pt x="549" y="718"/>
                    <a:pt x="541" y="717"/>
                  </a:cubicBezTo>
                  <a:close/>
                  <a:moveTo>
                    <a:pt x="729" y="1389"/>
                  </a:moveTo>
                  <a:cubicBezTo>
                    <a:pt x="740" y="1370"/>
                    <a:pt x="750" y="1350"/>
                    <a:pt x="761" y="1331"/>
                  </a:cubicBezTo>
                  <a:cubicBezTo>
                    <a:pt x="759" y="1330"/>
                    <a:pt x="757" y="1328"/>
                    <a:pt x="755" y="1327"/>
                  </a:cubicBezTo>
                  <a:cubicBezTo>
                    <a:pt x="750" y="1332"/>
                    <a:pt x="744" y="1338"/>
                    <a:pt x="738" y="1345"/>
                  </a:cubicBezTo>
                  <a:cubicBezTo>
                    <a:pt x="736" y="1338"/>
                    <a:pt x="734" y="1333"/>
                    <a:pt x="733" y="1330"/>
                  </a:cubicBezTo>
                  <a:cubicBezTo>
                    <a:pt x="727" y="1333"/>
                    <a:pt x="722" y="1337"/>
                    <a:pt x="716" y="1341"/>
                  </a:cubicBezTo>
                  <a:cubicBezTo>
                    <a:pt x="719" y="1325"/>
                    <a:pt x="714" y="1319"/>
                    <a:pt x="698" y="1320"/>
                  </a:cubicBezTo>
                  <a:cubicBezTo>
                    <a:pt x="721" y="1306"/>
                    <a:pt x="728" y="1278"/>
                    <a:pt x="716" y="1248"/>
                  </a:cubicBezTo>
                  <a:cubicBezTo>
                    <a:pt x="703" y="1273"/>
                    <a:pt x="691" y="1295"/>
                    <a:pt x="681" y="1318"/>
                  </a:cubicBezTo>
                  <a:cubicBezTo>
                    <a:pt x="679" y="1322"/>
                    <a:pt x="688" y="1329"/>
                    <a:pt x="691" y="1335"/>
                  </a:cubicBezTo>
                  <a:cubicBezTo>
                    <a:pt x="695" y="1341"/>
                    <a:pt x="701" y="1349"/>
                    <a:pt x="700" y="1355"/>
                  </a:cubicBezTo>
                  <a:cubicBezTo>
                    <a:pt x="698" y="1365"/>
                    <a:pt x="693" y="1376"/>
                    <a:pt x="686" y="1385"/>
                  </a:cubicBezTo>
                  <a:cubicBezTo>
                    <a:pt x="684" y="1388"/>
                    <a:pt x="673" y="1388"/>
                    <a:pt x="671" y="1386"/>
                  </a:cubicBezTo>
                  <a:cubicBezTo>
                    <a:pt x="665" y="1379"/>
                    <a:pt x="661" y="1370"/>
                    <a:pt x="657" y="1361"/>
                  </a:cubicBezTo>
                  <a:cubicBezTo>
                    <a:pt x="658" y="1360"/>
                    <a:pt x="660" y="1359"/>
                    <a:pt x="662" y="1358"/>
                  </a:cubicBezTo>
                  <a:cubicBezTo>
                    <a:pt x="669" y="1364"/>
                    <a:pt x="676" y="1370"/>
                    <a:pt x="683" y="1376"/>
                  </a:cubicBezTo>
                  <a:cubicBezTo>
                    <a:pt x="681" y="1340"/>
                    <a:pt x="665" y="1302"/>
                    <a:pt x="647" y="1292"/>
                  </a:cubicBezTo>
                  <a:cubicBezTo>
                    <a:pt x="638" y="1341"/>
                    <a:pt x="638" y="1388"/>
                    <a:pt x="692" y="1418"/>
                  </a:cubicBezTo>
                  <a:cubicBezTo>
                    <a:pt x="704" y="1408"/>
                    <a:pt x="717" y="1398"/>
                    <a:pt x="730" y="1388"/>
                  </a:cubicBezTo>
                  <a:cubicBezTo>
                    <a:pt x="724" y="1405"/>
                    <a:pt x="740" y="1396"/>
                    <a:pt x="745" y="1400"/>
                  </a:cubicBezTo>
                  <a:cubicBezTo>
                    <a:pt x="745" y="1404"/>
                    <a:pt x="745" y="1407"/>
                    <a:pt x="745" y="1412"/>
                  </a:cubicBezTo>
                  <a:cubicBezTo>
                    <a:pt x="766" y="1398"/>
                    <a:pt x="745" y="1392"/>
                    <a:pt x="745" y="1382"/>
                  </a:cubicBezTo>
                  <a:cubicBezTo>
                    <a:pt x="738" y="1385"/>
                    <a:pt x="733" y="1387"/>
                    <a:pt x="729" y="1389"/>
                  </a:cubicBezTo>
                  <a:close/>
                  <a:moveTo>
                    <a:pt x="268" y="1720"/>
                  </a:moveTo>
                  <a:cubicBezTo>
                    <a:pt x="277" y="1727"/>
                    <a:pt x="287" y="1734"/>
                    <a:pt x="295" y="1742"/>
                  </a:cubicBezTo>
                  <a:cubicBezTo>
                    <a:pt x="308" y="1754"/>
                    <a:pt x="318" y="1768"/>
                    <a:pt x="332" y="1779"/>
                  </a:cubicBezTo>
                  <a:cubicBezTo>
                    <a:pt x="350" y="1795"/>
                    <a:pt x="356" y="1793"/>
                    <a:pt x="370" y="1772"/>
                  </a:cubicBezTo>
                  <a:cubicBezTo>
                    <a:pt x="363" y="1765"/>
                    <a:pt x="355" y="1757"/>
                    <a:pt x="349" y="1749"/>
                  </a:cubicBezTo>
                  <a:cubicBezTo>
                    <a:pt x="329" y="1722"/>
                    <a:pt x="296" y="1711"/>
                    <a:pt x="268" y="1721"/>
                  </a:cubicBezTo>
                  <a:cubicBezTo>
                    <a:pt x="259" y="1709"/>
                    <a:pt x="251" y="1697"/>
                    <a:pt x="241" y="1683"/>
                  </a:cubicBezTo>
                  <a:cubicBezTo>
                    <a:pt x="251" y="1683"/>
                    <a:pt x="264" y="1683"/>
                    <a:pt x="274" y="1683"/>
                  </a:cubicBezTo>
                  <a:cubicBezTo>
                    <a:pt x="272" y="1681"/>
                    <a:pt x="267" y="1675"/>
                    <a:pt x="262" y="1669"/>
                  </a:cubicBezTo>
                  <a:cubicBezTo>
                    <a:pt x="264" y="1667"/>
                    <a:pt x="266" y="1665"/>
                    <a:pt x="267" y="1663"/>
                  </a:cubicBezTo>
                  <a:cubicBezTo>
                    <a:pt x="277" y="1669"/>
                    <a:pt x="287" y="1675"/>
                    <a:pt x="298" y="1681"/>
                  </a:cubicBezTo>
                  <a:cubicBezTo>
                    <a:pt x="299" y="1676"/>
                    <a:pt x="301" y="1670"/>
                    <a:pt x="303" y="1662"/>
                  </a:cubicBezTo>
                  <a:cubicBezTo>
                    <a:pt x="318" y="1664"/>
                    <a:pt x="333" y="1667"/>
                    <a:pt x="348" y="1669"/>
                  </a:cubicBezTo>
                  <a:cubicBezTo>
                    <a:pt x="348" y="1671"/>
                    <a:pt x="348" y="1673"/>
                    <a:pt x="348" y="1674"/>
                  </a:cubicBezTo>
                  <a:cubicBezTo>
                    <a:pt x="343" y="1677"/>
                    <a:pt x="338" y="1681"/>
                    <a:pt x="334" y="1683"/>
                  </a:cubicBezTo>
                  <a:cubicBezTo>
                    <a:pt x="399" y="1697"/>
                    <a:pt x="453" y="1657"/>
                    <a:pt x="514" y="1647"/>
                  </a:cubicBezTo>
                  <a:cubicBezTo>
                    <a:pt x="524" y="1646"/>
                    <a:pt x="536" y="1650"/>
                    <a:pt x="547" y="1652"/>
                  </a:cubicBezTo>
                  <a:cubicBezTo>
                    <a:pt x="549" y="1652"/>
                    <a:pt x="551" y="1652"/>
                    <a:pt x="554" y="1652"/>
                  </a:cubicBezTo>
                  <a:cubicBezTo>
                    <a:pt x="553" y="1648"/>
                    <a:pt x="552" y="1644"/>
                    <a:pt x="552" y="1640"/>
                  </a:cubicBezTo>
                  <a:cubicBezTo>
                    <a:pt x="559" y="1637"/>
                    <a:pt x="566" y="1635"/>
                    <a:pt x="571" y="1632"/>
                  </a:cubicBezTo>
                  <a:cubicBezTo>
                    <a:pt x="578" y="1640"/>
                    <a:pt x="584" y="1646"/>
                    <a:pt x="590" y="1654"/>
                  </a:cubicBezTo>
                  <a:cubicBezTo>
                    <a:pt x="585" y="1657"/>
                    <a:pt x="578" y="1660"/>
                    <a:pt x="572" y="1664"/>
                  </a:cubicBezTo>
                  <a:cubicBezTo>
                    <a:pt x="572" y="1665"/>
                    <a:pt x="573" y="1666"/>
                    <a:pt x="573" y="1668"/>
                  </a:cubicBezTo>
                  <a:cubicBezTo>
                    <a:pt x="582" y="1666"/>
                    <a:pt x="591" y="1664"/>
                    <a:pt x="597" y="1663"/>
                  </a:cubicBezTo>
                  <a:cubicBezTo>
                    <a:pt x="599" y="1645"/>
                    <a:pt x="601" y="1632"/>
                    <a:pt x="603" y="1615"/>
                  </a:cubicBezTo>
                  <a:cubicBezTo>
                    <a:pt x="599" y="1615"/>
                    <a:pt x="591" y="1613"/>
                    <a:pt x="584" y="1614"/>
                  </a:cubicBezTo>
                  <a:cubicBezTo>
                    <a:pt x="521" y="1616"/>
                    <a:pt x="460" y="1632"/>
                    <a:pt x="402" y="1654"/>
                  </a:cubicBezTo>
                  <a:cubicBezTo>
                    <a:pt x="379" y="1662"/>
                    <a:pt x="360" y="1658"/>
                    <a:pt x="341" y="1647"/>
                  </a:cubicBezTo>
                  <a:cubicBezTo>
                    <a:pt x="320" y="1634"/>
                    <a:pt x="273" y="1641"/>
                    <a:pt x="258" y="1660"/>
                  </a:cubicBezTo>
                  <a:cubicBezTo>
                    <a:pt x="256" y="1662"/>
                    <a:pt x="256" y="1665"/>
                    <a:pt x="254" y="1670"/>
                  </a:cubicBezTo>
                  <a:cubicBezTo>
                    <a:pt x="251" y="1664"/>
                    <a:pt x="249" y="1661"/>
                    <a:pt x="248" y="1658"/>
                  </a:cubicBezTo>
                  <a:cubicBezTo>
                    <a:pt x="242" y="1660"/>
                    <a:pt x="235" y="1666"/>
                    <a:pt x="232" y="1665"/>
                  </a:cubicBezTo>
                  <a:cubicBezTo>
                    <a:pt x="213" y="1655"/>
                    <a:pt x="201" y="1670"/>
                    <a:pt x="188" y="1678"/>
                  </a:cubicBezTo>
                  <a:cubicBezTo>
                    <a:pt x="169" y="1688"/>
                    <a:pt x="169" y="1708"/>
                    <a:pt x="162" y="1725"/>
                  </a:cubicBezTo>
                  <a:cubicBezTo>
                    <a:pt x="155" y="1742"/>
                    <a:pt x="160" y="1751"/>
                    <a:pt x="171" y="1763"/>
                  </a:cubicBezTo>
                  <a:cubicBezTo>
                    <a:pt x="184" y="1776"/>
                    <a:pt x="192" y="1793"/>
                    <a:pt x="204" y="1808"/>
                  </a:cubicBezTo>
                  <a:cubicBezTo>
                    <a:pt x="207" y="1812"/>
                    <a:pt x="215" y="1813"/>
                    <a:pt x="221" y="1815"/>
                  </a:cubicBezTo>
                  <a:cubicBezTo>
                    <a:pt x="226" y="1817"/>
                    <a:pt x="232" y="1816"/>
                    <a:pt x="237" y="1819"/>
                  </a:cubicBezTo>
                  <a:cubicBezTo>
                    <a:pt x="243" y="1823"/>
                    <a:pt x="248" y="1828"/>
                    <a:pt x="256" y="1835"/>
                  </a:cubicBezTo>
                  <a:cubicBezTo>
                    <a:pt x="258" y="1812"/>
                    <a:pt x="250" y="1805"/>
                    <a:pt x="228" y="1802"/>
                  </a:cubicBezTo>
                  <a:cubicBezTo>
                    <a:pt x="220" y="1793"/>
                    <a:pt x="216" y="1787"/>
                    <a:pt x="210" y="1781"/>
                  </a:cubicBezTo>
                  <a:cubicBezTo>
                    <a:pt x="197" y="1768"/>
                    <a:pt x="177" y="1758"/>
                    <a:pt x="181" y="1732"/>
                  </a:cubicBezTo>
                  <a:cubicBezTo>
                    <a:pt x="187" y="1735"/>
                    <a:pt x="190" y="1741"/>
                    <a:pt x="194" y="1747"/>
                  </a:cubicBezTo>
                  <a:cubicBezTo>
                    <a:pt x="197" y="1751"/>
                    <a:pt x="199" y="1757"/>
                    <a:pt x="202" y="1758"/>
                  </a:cubicBezTo>
                  <a:cubicBezTo>
                    <a:pt x="215" y="1761"/>
                    <a:pt x="228" y="1762"/>
                    <a:pt x="241" y="1764"/>
                  </a:cubicBezTo>
                  <a:cubicBezTo>
                    <a:pt x="246" y="1765"/>
                    <a:pt x="252" y="1766"/>
                    <a:pt x="255" y="1769"/>
                  </a:cubicBezTo>
                  <a:cubicBezTo>
                    <a:pt x="263" y="1776"/>
                    <a:pt x="268" y="1786"/>
                    <a:pt x="276" y="1793"/>
                  </a:cubicBezTo>
                  <a:cubicBezTo>
                    <a:pt x="295" y="1808"/>
                    <a:pt x="315" y="1819"/>
                    <a:pt x="340" y="1817"/>
                  </a:cubicBezTo>
                  <a:cubicBezTo>
                    <a:pt x="327" y="1799"/>
                    <a:pt x="313" y="1783"/>
                    <a:pt x="290" y="1775"/>
                  </a:cubicBezTo>
                  <a:cubicBezTo>
                    <a:pt x="285" y="1773"/>
                    <a:pt x="281" y="1767"/>
                    <a:pt x="277" y="1762"/>
                  </a:cubicBezTo>
                  <a:cubicBezTo>
                    <a:pt x="272" y="1756"/>
                    <a:pt x="268" y="1749"/>
                    <a:pt x="263" y="1744"/>
                  </a:cubicBezTo>
                  <a:cubicBezTo>
                    <a:pt x="254" y="1736"/>
                    <a:pt x="245" y="1729"/>
                    <a:pt x="236" y="1722"/>
                  </a:cubicBezTo>
                  <a:cubicBezTo>
                    <a:pt x="237" y="1721"/>
                    <a:pt x="237" y="1719"/>
                    <a:pt x="238" y="1718"/>
                  </a:cubicBezTo>
                  <a:cubicBezTo>
                    <a:pt x="248" y="1719"/>
                    <a:pt x="258" y="1720"/>
                    <a:pt x="268" y="1720"/>
                  </a:cubicBezTo>
                  <a:close/>
                  <a:moveTo>
                    <a:pt x="591" y="866"/>
                  </a:moveTo>
                  <a:cubicBezTo>
                    <a:pt x="590" y="865"/>
                    <a:pt x="590" y="865"/>
                    <a:pt x="590" y="865"/>
                  </a:cubicBezTo>
                  <a:cubicBezTo>
                    <a:pt x="577" y="883"/>
                    <a:pt x="574" y="902"/>
                    <a:pt x="581" y="924"/>
                  </a:cubicBezTo>
                  <a:cubicBezTo>
                    <a:pt x="587" y="941"/>
                    <a:pt x="601" y="946"/>
                    <a:pt x="615" y="946"/>
                  </a:cubicBezTo>
                  <a:cubicBezTo>
                    <a:pt x="630" y="946"/>
                    <a:pt x="646" y="940"/>
                    <a:pt x="651" y="923"/>
                  </a:cubicBezTo>
                  <a:cubicBezTo>
                    <a:pt x="663" y="889"/>
                    <a:pt x="658" y="874"/>
                    <a:pt x="625" y="856"/>
                  </a:cubicBezTo>
                  <a:cubicBezTo>
                    <a:pt x="614" y="851"/>
                    <a:pt x="614" y="845"/>
                    <a:pt x="619" y="836"/>
                  </a:cubicBezTo>
                  <a:cubicBezTo>
                    <a:pt x="627" y="823"/>
                    <a:pt x="634" y="811"/>
                    <a:pt x="641" y="798"/>
                  </a:cubicBezTo>
                  <a:cubicBezTo>
                    <a:pt x="646" y="789"/>
                    <a:pt x="650" y="780"/>
                    <a:pt x="654" y="771"/>
                  </a:cubicBezTo>
                  <a:cubicBezTo>
                    <a:pt x="656" y="771"/>
                    <a:pt x="658" y="772"/>
                    <a:pt x="659" y="772"/>
                  </a:cubicBezTo>
                  <a:cubicBezTo>
                    <a:pt x="657" y="780"/>
                    <a:pt x="656" y="787"/>
                    <a:pt x="653" y="799"/>
                  </a:cubicBezTo>
                  <a:cubicBezTo>
                    <a:pt x="669" y="780"/>
                    <a:pt x="667" y="765"/>
                    <a:pt x="662" y="745"/>
                  </a:cubicBezTo>
                  <a:cubicBezTo>
                    <a:pt x="655" y="711"/>
                    <a:pt x="649" y="685"/>
                    <a:pt x="626" y="661"/>
                  </a:cubicBezTo>
                  <a:cubicBezTo>
                    <a:pt x="631" y="673"/>
                    <a:pt x="637" y="685"/>
                    <a:pt x="640" y="697"/>
                  </a:cubicBezTo>
                  <a:cubicBezTo>
                    <a:pt x="644" y="713"/>
                    <a:pt x="650" y="730"/>
                    <a:pt x="647" y="745"/>
                  </a:cubicBezTo>
                  <a:cubicBezTo>
                    <a:pt x="642" y="770"/>
                    <a:pt x="631" y="793"/>
                    <a:pt x="621" y="816"/>
                  </a:cubicBezTo>
                  <a:cubicBezTo>
                    <a:pt x="619" y="821"/>
                    <a:pt x="611" y="826"/>
                    <a:pt x="605" y="826"/>
                  </a:cubicBezTo>
                  <a:cubicBezTo>
                    <a:pt x="596" y="826"/>
                    <a:pt x="586" y="822"/>
                    <a:pt x="575" y="820"/>
                  </a:cubicBezTo>
                  <a:cubicBezTo>
                    <a:pt x="583" y="815"/>
                    <a:pt x="590" y="809"/>
                    <a:pt x="599" y="803"/>
                  </a:cubicBezTo>
                  <a:cubicBezTo>
                    <a:pt x="589" y="802"/>
                    <a:pt x="582" y="801"/>
                    <a:pt x="576" y="801"/>
                  </a:cubicBezTo>
                  <a:cubicBezTo>
                    <a:pt x="569" y="800"/>
                    <a:pt x="563" y="800"/>
                    <a:pt x="556" y="800"/>
                  </a:cubicBezTo>
                  <a:cubicBezTo>
                    <a:pt x="531" y="802"/>
                    <a:pt x="515" y="816"/>
                    <a:pt x="507" y="838"/>
                  </a:cubicBezTo>
                  <a:cubicBezTo>
                    <a:pt x="504" y="846"/>
                    <a:pt x="497" y="856"/>
                    <a:pt x="491" y="856"/>
                  </a:cubicBezTo>
                  <a:cubicBezTo>
                    <a:pt x="483" y="857"/>
                    <a:pt x="475" y="849"/>
                    <a:pt x="466" y="844"/>
                  </a:cubicBezTo>
                  <a:cubicBezTo>
                    <a:pt x="443" y="859"/>
                    <a:pt x="459" y="884"/>
                    <a:pt x="457" y="906"/>
                  </a:cubicBezTo>
                  <a:cubicBezTo>
                    <a:pt x="454" y="897"/>
                    <a:pt x="451" y="888"/>
                    <a:pt x="448" y="879"/>
                  </a:cubicBezTo>
                  <a:cubicBezTo>
                    <a:pt x="435" y="904"/>
                    <a:pt x="424" y="928"/>
                    <a:pt x="410" y="955"/>
                  </a:cubicBezTo>
                  <a:cubicBezTo>
                    <a:pt x="408" y="933"/>
                    <a:pt x="406" y="916"/>
                    <a:pt x="404" y="899"/>
                  </a:cubicBezTo>
                  <a:cubicBezTo>
                    <a:pt x="411" y="901"/>
                    <a:pt x="419" y="903"/>
                    <a:pt x="427" y="905"/>
                  </a:cubicBezTo>
                  <a:cubicBezTo>
                    <a:pt x="426" y="899"/>
                    <a:pt x="425" y="894"/>
                    <a:pt x="424" y="888"/>
                  </a:cubicBezTo>
                  <a:cubicBezTo>
                    <a:pt x="423" y="885"/>
                    <a:pt x="419" y="883"/>
                    <a:pt x="416" y="881"/>
                  </a:cubicBezTo>
                  <a:cubicBezTo>
                    <a:pt x="412" y="887"/>
                    <a:pt x="408" y="893"/>
                    <a:pt x="404" y="899"/>
                  </a:cubicBezTo>
                  <a:cubicBezTo>
                    <a:pt x="400" y="898"/>
                    <a:pt x="393" y="893"/>
                    <a:pt x="392" y="895"/>
                  </a:cubicBezTo>
                  <a:cubicBezTo>
                    <a:pt x="387" y="899"/>
                    <a:pt x="384" y="906"/>
                    <a:pt x="380" y="911"/>
                  </a:cubicBezTo>
                  <a:cubicBezTo>
                    <a:pt x="382" y="912"/>
                    <a:pt x="383" y="912"/>
                    <a:pt x="384" y="913"/>
                  </a:cubicBezTo>
                  <a:cubicBezTo>
                    <a:pt x="387" y="910"/>
                    <a:pt x="390" y="907"/>
                    <a:pt x="394" y="902"/>
                  </a:cubicBezTo>
                  <a:cubicBezTo>
                    <a:pt x="391" y="928"/>
                    <a:pt x="389" y="950"/>
                    <a:pt x="400" y="973"/>
                  </a:cubicBezTo>
                  <a:cubicBezTo>
                    <a:pt x="405" y="969"/>
                    <a:pt x="407" y="966"/>
                    <a:pt x="411" y="963"/>
                  </a:cubicBezTo>
                  <a:cubicBezTo>
                    <a:pt x="414" y="974"/>
                    <a:pt x="417" y="983"/>
                    <a:pt x="419" y="991"/>
                  </a:cubicBezTo>
                  <a:cubicBezTo>
                    <a:pt x="410" y="993"/>
                    <a:pt x="402" y="995"/>
                    <a:pt x="395" y="996"/>
                  </a:cubicBezTo>
                  <a:cubicBezTo>
                    <a:pt x="394" y="998"/>
                    <a:pt x="393" y="999"/>
                    <a:pt x="392" y="1001"/>
                  </a:cubicBezTo>
                  <a:cubicBezTo>
                    <a:pt x="423" y="1018"/>
                    <a:pt x="419" y="1046"/>
                    <a:pt x="418" y="1073"/>
                  </a:cubicBezTo>
                  <a:cubicBezTo>
                    <a:pt x="417" y="1096"/>
                    <a:pt x="414" y="1119"/>
                    <a:pt x="419" y="1141"/>
                  </a:cubicBezTo>
                  <a:cubicBezTo>
                    <a:pt x="428" y="1177"/>
                    <a:pt x="430" y="1197"/>
                    <a:pt x="413" y="1231"/>
                  </a:cubicBezTo>
                  <a:cubicBezTo>
                    <a:pt x="414" y="1221"/>
                    <a:pt x="417" y="1211"/>
                    <a:pt x="419" y="1200"/>
                  </a:cubicBezTo>
                  <a:cubicBezTo>
                    <a:pt x="420" y="1193"/>
                    <a:pt x="422" y="1181"/>
                    <a:pt x="418" y="1178"/>
                  </a:cubicBezTo>
                  <a:cubicBezTo>
                    <a:pt x="397" y="1161"/>
                    <a:pt x="396" y="1138"/>
                    <a:pt x="400" y="1115"/>
                  </a:cubicBezTo>
                  <a:cubicBezTo>
                    <a:pt x="403" y="1096"/>
                    <a:pt x="405" y="1096"/>
                    <a:pt x="391" y="1084"/>
                  </a:cubicBezTo>
                  <a:cubicBezTo>
                    <a:pt x="387" y="1092"/>
                    <a:pt x="383" y="1100"/>
                    <a:pt x="380" y="1109"/>
                  </a:cubicBezTo>
                  <a:cubicBezTo>
                    <a:pt x="378" y="1115"/>
                    <a:pt x="375" y="1123"/>
                    <a:pt x="377" y="1128"/>
                  </a:cubicBezTo>
                  <a:cubicBezTo>
                    <a:pt x="384" y="1148"/>
                    <a:pt x="394" y="1167"/>
                    <a:pt x="401" y="1186"/>
                  </a:cubicBezTo>
                  <a:cubicBezTo>
                    <a:pt x="405" y="1197"/>
                    <a:pt x="406" y="1208"/>
                    <a:pt x="409" y="1219"/>
                  </a:cubicBezTo>
                  <a:cubicBezTo>
                    <a:pt x="406" y="1219"/>
                    <a:pt x="404" y="1220"/>
                    <a:pt x="402" y="1220"/>
                  </a:cubicBezTo>
                  <a:cubicBezTo>
                    <a:pt x="396" y="1210"/>
                    <a:pt x="391" y="1199"/>
                    <a:pt x="384" y="1186"/>
                  </a:cubicBezTo>
                  <a:cubicBezTo>
                    <a:pt x="375" y="1236"/>
                    <a:pt x="374" y="1280"/>
                    <a:pt x="413" y="1318"/>
                  </a:cubicBezTo>
                  <a:cubicBezTo>
                    <a:pt x="402" y="1319"/>
                    <a:pt x="398" y="1320"/>
                    <a:pt x="392" y="1320"/>
                  </a:cubicBezTo>
                  <a:cubicBezTo>
                    <a:pt x="395" y="1328"/>
                    <a:pt x="398" y="1334"/>
                    <a:pt x="401" y="1343"/>
                  </a:cubicBezTo>
                  <a:cubicBezTo>
                    <a:pt x="387" y="1333"/>
                    <a:pt x="376" y="1324"/>
                    <a:pt x="365" y="1316"/>
                  </a:cubicBezTo>
                  <a:cubicBezTo>
                    <a:pt x="363" y="1317"/>
                    <a:pt x="361" y="1318"/>
                    <a:pt x="360" y="1319"/>
                  </a:cubicBezTo>
                  <a:cubicBezTo>
                    <a:pt x="362" y="1328"/>
                    <a:pt x="367" y="1336"/>
                    <a:pt x="367" y="1345"/>
                  </a:cubicBezTo>
                  <a:cubicBezTo>
                    <a:pt x="368" y="1352"/>
                    <a:pt x="364" y="1360"/>
                    <a:pt x="362" y="1366"/>
                  </a:cubicBezTo>
                  <a:cubicBezTo>
                    <a:pt x="379" y="1384"/>
                    <a:pt x="394" y="1401"/>
                    <a:pt x="413" y="1421"/>
                  </a:cubicBezTo>
                  <a:cubicBezTo>
                    <a:pt x="416" y="1411"/>
                    <a:pt x="416" y="1408"/>
                    <a:pt x="417" y="1405"/>
                  </a:cubicBezTo>
                  <a:cubicBezTo>
                    <a:pt x="419" y="1399"/>
                    <a:pt x="422" y="1393"/>
                    <a:pt x="424" y="1387"/>
                  </a:cubicBezTo>
                  <a:cubicBezTo>
                    <a:pt x="427" y="1389"/>
                    <a:pt x="432" y="1391"/>
                    <a:pt x="432" y="1391"/>
                  </a:cubicBezTo>
                  <a:cubicBezTo>
                    <a:pt x="431" y="1397"/>
                    <a:pt x="429" y="1403"/>
                    <a:pt x="426" y="1408"/>
                  </a:cubicBezTo>
                  <a:cubicBezTo>
                    <a:pt x="417" y="1421"/>
                    <a:pt x="409" y="1433"/>
                    <a:pt x="422" y="1449"/>
                  </a:cubicBezTo>
                  <a:cubicBezTo>
                    <a:pt x="425" y="1453"/>
                    <a:pt x="423" y="1461"/>
                    <a:pt x="423" y="1470"/>
                  </a:cubicBezTo>
                  <a:cubicBezTo>
                    <a:pt x="409" y="1457"/>
                    <a:pt x="414" y="1433"/>
                    <a:pt x="390" y="1428"/>
                  </a:cubicBezTo>
                  <a:cubicBezTo>
                    <a:pt x="401" y="1450"/>
                    <a:pt x="410" y="1469"/>
                    <a:pt x="420" y="1489"/>
                  </a:cubicBezTo>
                  <a:cubicBezTo>
                    <a:pt x="438" y="1475"/>
                    <a:pt x="455" y="1461"/>
                    <a:pt x="455" y="1433"/>
                  </a:cubicBezTo>
                  <a:cubicBezTo>
                    <a:pt x="445" y="1438"/>
                    <a:pt x="437" y="1442"/>
                    <a:pt x="428" y="1447"/>
                  </a:cubicBezTo>
                  <a:cubicBezTo>
                    <a:pt x="427" y="1442"/>
                    <a:pt x="424" y="1438"/>
                    <a:pt x="425" y="1435"/>
                  </a:cubicBezTo>
                  <a:cubicBezTo>
                    <a:pt x="433" y="1418"/>
                    <a:pt x="438" y="1400"/>
                    <a:pt x="450" y="1387"/>
                  </a:cubicBezTo>
                  <a:cubicBezTo>
                    <a:pt x="467" y="1366"/>
                    <a:pt x="475" y="1344"/>
                    <a:pt x="470" y="1317"/>
                  </a:cubicBezTo>
                  <a:cubicBezTo>
                    <a:pt x="468" y="1307"/>
                    <a:pt x="470" y="1297"/>
                    <a:pt x="470" y="1287"/>
                  </a:cubicBezTo>
                  <a:cubicBezTo>
                    <a:pt x="468" y="1286"/>
                    <a:pt x="465" y="1286"/>
                    <a:pt x="463" y="1286"/>
                  </a:cubicBezTo>
                  <a:cubicBezTo>
                    <a:pt x="444" y="1311"/>
                    <a:pt x="441" y="1341"/>
                    <a:pt x="432" y="1373"/>
                  </a:cubicBezTo>
                  <a:cubicBezTo>
                    <a:pt x="411" y="1352"/>
                    <a:pt x="420" y="1332"/>
                    <a:pt x="433" y="1312"/>
                  </a:cubicBezTo>
                  <a:cubicBezTo>
                    <a:pt x="425" y="1311"/>
                    <a:pt x="421" y="1310"/>
                    <a:pt x="412" y="1308"/>
                  </a:cubicBezTo>
                  <a:cubicBezTo>
                    <a:pt x="426" y="1295"/>
                    <a:pt x="435" y="1283"/>
                    <a:pt x="447" y="1275"/>
                  </a:cubicBezTo>
                  <a:cubicBezTo>
                    <a:pt x="475" y="1257"/>
                    <a:pt x="478" y="1230"/>
                    <a:pt x="474" y="1200"/>
                  </a:cubicBezTo>
                  <a:cubicBezTo>
                    <a:pt x="464" y="1206"/>
                    <a:pt x="454" y="1214"/>
                    <a:pt x="449" y="1223"/>
                  </a:cubicBezTo>
                  <a:cubicBezTo>
                    <a:pt x="445" y="1232"/>
                    <a:pt x="447" y="1244"/>
                    <a:pt x="446" y="1256"/>
                  </a:cubicBezTo>
                  <a:cubicBezTo>
                    <a:pt x="443" y="1249"/>
                    <a:pt x="438" y="1241"/>
                    <a:pt x="437" y="1234"/>
                  </a:cubicBezTo>
                  <a:cubicBezTo>
                    <a:pt x="435" y="1225"/>
                    <a:pt x="437" y="1215"/>
                    <a:pt x="437" y="1206"/>
                  </a:cubicBezTo>
                  <a:cubicBezTo>
                    <a:pt x="435" y="1181"/>
                    <a:pt x="437" y="1159"/>
                    <a:pt x="464" y="1148"/>
                  </a:cubicBezTo>
                  <a:cubicBezTo>
                    <a:pt x="469" y="1146"/>
                    <a:pt x="473" y="1140"/>
                    <a:pt x="476" y="1136"/>
                  </a:cubicBezTo>
                  <a:cubicBezTo>
                    <a:pt x="488" y="1120"/>
                    <a:pt x="498" y="1104"/>
                    <a:pt x="495" y="1082"/>
                  </a:cubicBezTo>
                  <a:cubicBezTo>
                    <a:pt x="493" y="1067"/>
                    <a:pt x="494" y="1052"/>
                    <a:pt x="493" y="1037"/>
                  </a:cubicBezTo>
                  <a:cubicBezTo>
                    <a:pt x="491" y="1037"/>
                    <a:pt x="488" y="1037"/>
                    <a:pt x="486" y="1036"/>
                  </a:cubicBezTo>
                  <a:cubicBezTo>
                    <a:pt x="455" y="1070"/>
                    <a:pt x="460" y="1120"/>
                    <a:pt x="437" y="1158"/>
                  </a:cubicBezTo>
                  <a:cubicBezTo>
                    <a:pt x="438" y="1142"/>
                    <a:pt x="443" y="1126"/>
                    <a:pt x="442" y="1111"/>
                  </a:cubicBezTo>
                  <a:cubicBezTo>
                    <a:pt x="441" y="1087"/>
                    <a:pt x="448" y="1067"/>
                    <a:pt x="464" y="1050"/>
                  </a:cubicBezTo>
                  <a:cubicBezTo>
                    <a:pt x="470" y="1043"/>
                    <a:pt x="476" y="1037"/>
                    <a:pt x="481" y="1030"/>
                  </a:cubicBezTo>
                  <a:cubicBezTo>
                    <a:pt x="484" y="1026"/>
                    <a:pt x="486" y="1020"/>
                    <a:pt x="488" y="1014"/>
                  </a:cubicBezTo>
                  <a:cubicBezTo>
                    <a:pt x="486" y="1014"/>
                    <a:pt x="484" y="1013"/>
                    <a:pt x="483" y="1012"/>
                  </a:cubicBezTo>
                  <a:cubicBezTo>
                    <a:pt x="474" y="1023"/>
                    <a:pt x="465" y="1034"/>
                    <a:pt x="453" y="1048"/>
                  </a:cubicBezTo>
                  <a:cubicBezTo>
                    <a:pt x="454" y="1019"/>
                    <a:pt x="459" y="998"/>
                    <a:pt x="488" y="989"/>
                  </a:cubicBezTo>
                  <a:cubicBezTo>
                    <a:pt x="497" y="987"/>
                    <a:pt x="505" y="970"/>
                    <a:pt x="509" y="958"/>
                  </a:cubicBezTo>
                  <a:cubicBezTo>
                    <a:pt x="513" y="946"/>
                    <a:pt x="512" y="932"/>
                    <a:pt x="513" y="919"/>
                  </a:cubicBezTo>
                  <a:cubicBezTo>
                    <a:pt x="504" y="928"/>
                    <a:pt x="493" y="938"/>
                    <a:pt x="482" y="948"/>
                  </a:cubicBezTo>
                  <a:cubicBezTo>
                    <a:pt x="480" y="946"/>
                    <a:pt x="479" y="945"/>
                    <a:pt x="478" y="944"/>
                  </a:cubicBezTo>
                  <a:cubicBezTo>
                    <a:pt x="483" y="926"/>
                    <a:pt x="487" y="907"/>
                    <a:pt x="493" y="889"/>
                  </a:cubicBezTo>
                  <a:cubicBezTo>
                    <a:pt x="495" y="885"/>
                    <a:pt x="502" y="881"/>
                    <a:pt x="505" y="881"/>
                  </a:cubicBezTo>
                  <a:cubicBezTo>
                    <a:pt x="529" y="889"/>
                    <a:pt x="550" y="876"/>
                    <a:pt x="572" y="870"/>
                  </a:cubicBezTo>
                  <a:cubicBezTo>
                    <a:pt x="578" y="868"/>
                    <a:pt x="585" y="867"/>
                    <a:pt x="591" y="866"/>
                  </a:cubicBezTo>
                  <a:close/>
                  <a:moveTo>
                    <a:pt x="1085" y="844"/>
                  </a:moveTo>
                  <a:cubicBezTo>
                    <a:pt x="1084" y="843"/>
                    <a:pt x="1083" y="843"/>
                    <a:pt x="1082" y="843"/>
                  </a:cubicBezTo>
                  <a:cubicBezTo>
                    <a:pt x="1083" y="829"/>
                    <a:pt x="1083" y="816"/>
                    <a:pt x="1084" y="803"/>
                  </a:cubicBezTo>
                  <a:cubicBezTo>
                    <a:pt x="1083" y="802"/>
                    <a:pt x="1081" y="802"/>
                    <a:pt x="1079" y="802"/>
                  </a:cubicBezTo>
                  <a:cubicBezTo>
                    <a:pt x="1073" y="809"/>
                    <a:pt x="1066" y="817"/>
                    <a:pt x="1059" y="825"/>
                  </a:cubicBezTo>
                  <a:cubicBezTo>
                    <a:pt x="1061" y="825"/>
                    <a:pt x="1063" y="826"/>
                    <a:pt x="1064" y="826"/>
                  </a:cubicBezTo>
                  <a:cubicBezTo>
                    <a:pt x="1064" y="875"/>
                    <a:pt x="1064" y="925"/>
                    <a:pt x="1064" y="975"/>
                  </a:cubicBezTo>
                  <a:cubicBezTo>
                    <a:pt x="1067" y="975"/>
                    <a:pt x="1070" y="975"/>
                    <a:pt x="1073" y="975"/>
                  </a:cubicBezTo>
                  <a:cubicBezTo>
                    <a:pt x="1073" y="957"/>
                    <a:pt x="1073" y="939"/>
                    <a:pt x="1073" y="922"/>
                  </a:cubicBezTo>
                  <a:cubicBezTo>
                    <a:pt x="1076" y="922"/>
                    <a:pt x="1079" y="922"/>
                    <a:pt x="1082" y="922"/>
                  </a:cubicBezTo>
                  <a:cubicBezTo>
                    <a:pt x="1084" y="946"/>
                    <a:pt x="1086" y="969"/>
                    <a:pt x="1088" y="993"/>
                  </a:cubicBezTo>
                  <a:cubicBezTo>
                    <a:pt x="1091" y="993"/>
                    <a:pt x="1094" y="993"/>
                    <a:pt x="1097" y="993"/>
                  </a:cubicBezTo>
                  <a:cubicBezTo>
                    <a:pt x="1101" y="961"/>
                    <a:pt x="1104" y="930"/>
                    <a:pt x="1108" y="896"/>
                  </a:cubicBezTo>
                  <a:cubicBezTo>
                    <a:pt x="1128" y="912"/>
                    <a:pt x="1120" y="931"/>
                    <a:pt x="1118" y="950"/>
                  </a:cubicBezTo>
                  <a:cubicBezTo>
                    <a:pt x="1116" y="964"/>
                    <a:pt x="1115" y="979"/>
                    <a:pt x="1114" y="994"/>
                  </a:cubicBezTo>
                  <a:cubicBezTo>
                    <a:pt x="1117" y="994"/>
                    <a:pt x="1120" y="995"/>
                    <a:pt x="1123" y="995"/>
                  </a:cubicBezTo>
                  <a:cubicBezTo>
                    <a:pt x="1126" y="978"/>
                    <a:pt x="1131" y="962"/>
                    <a:pt x="1133" y="945"/>
                  </a:cubicBezTo>
                  <a:cubicBezTo>
                    <a:pt x="1135" y="917"/>
                    <a:pt x="1135" y="889"/>
                    <a:pt x="1136" y="857"/>
                  </a:cubicBezTo>
                  <a:cubicBezTo>
                    <a:pt x="1152" y="868"/>
                    <a:pt x="1163" y="876"/>
                    <a:pt x="1175" y="885"/>
                  </a:cubicBezTo>
                  <a:cubicBezTo>
                    <a:pt x="1183" y="880"/>
                    <a:pt x="1192" y="872"/>
                    <a:pt x="1187" y="855"/>
                  </a:cubicBezTo>
                  <a:cubicBezTo>
                    <a:pt x="1185" y="849"/>
                    <a:pt x="1187" y="841"/>
                    <a:pt x="1187" y="834"/>
                  </a:cubicBezTo>
                  <a:cubicBezTo>
                    <a:pt x="1186" y="821"/>
                    <a:pt x="1184" y="809"/>
                    <a:pt x="1183" y="796"/>
                  </a:cubicBezTo>
                  <a:cubicBezTo>
                    <a:pt x="1180" y="796"/>
                    <a:pt x="1178" y="796"/>
                    <a:pt x="1176" y="796"/>
                  </a:cubicBezTo>
                  <a:cubicBezTo>
                    <a:pt x="1173" y="804"/>
                    <a:pt x="1171" y="812"/>
                    <a:pt x="1169" y="821"/>
                  </a:cubicBezTo>
                  <a:cubicBezTo>
                    <a:pt x="1167" y="821"/>
                    <a:pt x="1165" y="821"/>
                    <a:pt x="1164" y="821"/>
                  </a:cubicBezTo>
                  <a:cubicBezTo>
                    <a:pt x="1160" y="809"/>
                    <a:pt x="1156" y="796"/>
                    <a:pt x="1151" y="779"/>
                  </a:cubicBezTo>
                  <a:cubicBezTo>
                    <a:pt x="1146" y="795"/>
                    <a:pt x="1143" y="806"/>
                    <a:pt x="1140" y="819"/>
                  </a:cubicBezTo>
                  <a:cubicBezTo>
                    <a:pt x="1136" y="807"/>
                    <a:pt x="1132" y="797"/>
                    <a:pt x="1128" y="788"/>
                  </a:cubicBezTo>
                  <a:cubicBezTo>
                    <a:pt x="1127" y="788"/>
                    <a:pt x="1125" y="789"/>
                    <a:pt x="1123" y="789"/>
                  </a:cubicBezTo>
                  <a:cubicBezTo>
                    <a:pt x="1121" y="795"/>
                    <a:pt x="1118" y="801"/>
                    <a:pt x="1114" y="809"/>
                  </a:cubicBezTo>
                  <a:cubicBezTo>
                    <a:pt x="1112" y="798"/>
                    <a:pt x="1109" y="789"/>
                    <a:pt x="1107" y="781"/>
                  </a:cubicBezTo>
                  <a:cubicBezTo>
                    <a:pt x="1106" y="781"/>
                    <a:pt x="1105" y="781"/>
                    <a:pt x="1104" y="781"/>
                  </a:cubicBezTo>
                  <a:cubicBezTo>
                    <a:pt x="1098" y="802"/>
                    <a:pt x="1092" y="823"/>
                    <a:pt x="1085" y="844"/>
                  </a:cubicBezTo>
                  <a:close/>
                  <a:moveTo>
                    <a:pt x="792" y="1009"/>
                  </a:moveTo>
                  <a:cubicBezTo>
                    <a:pt x="794" y="1010"/>
                    <a:pt x="796" y="1012"/>
                    <a:pt x="799" y="1013"/>
                  </a:cubicBezTo>
                  <a:cubicBezTo>
                    <a:pt x="806" y="1001"/>
                    <a:pt x="813" y="990"/>
                    <a:pt x="820" y="977"/>
                  </a:cubicBezTo>
                  <a:cubicBezTo>
                    <a:pt x="822" y="987"/>
                    <a:pt x="823" y="995"/>
                    <a:pt x="824" y="1004"/>
                  </a:cubicBezTo>
                  <a:cubicBezTo>
                    <a:pt x="815" y="1010"/>
                    <a:pt x="806" y="1017"/>
                    <a:pt x="796" y="1023"/>
                  </a:cubicBezTo>
                  <a:cubicBezTo>
                    <a:pt x="797" y="1025"/>
                    <a:pt x="798" y="1026"/>
                    <a:pt x="799" y="1028"/>
                  </a:cubicBezTo>
                  <a:cubicBezTo>
                    <a:pt x="822" y="1021"/>
                    <a:pt x="846" y="1014"/>
                    <a:pt x="869" y="1007"/>
                  </a:cubicBezTo>
                  <a:cubicBezTo>
                    <a:pt x="869" y="1005"/>
                    <a:pt x="868" y="1003"/>
                    <a:pt x="868" y="1001"/>
                  </a:cubicBezTo>
                  <a:cubicBezTo>
                    <a:pt x="860" y="1002"/>
                    <a:pt x="852" y="1003"/>
                    <a:pt x="841" y="1003"/>
                  </a:cubicBezTo>
                  <a:cubicBezTo>
                    <a:pt x="853" y="977"/>
                    <a:pt x="886" y="981"/>
                    <a:pt x="900" y="955"/>
                  </a:cubicBezTo>
                  <a:cubicBezTo>
                    <a:pt x="880" y="963"/>
                    <a:pt x="864" y="970"/>
                    <a:pt x="847" y="977"/>
                  </a:cubicBezTo>
                  <a:cubicBezTo>
                    <a:pt x="852" y="965"/>
                    <a:pt x="858" y="953"/>
                    <a:pt x="864" y="942"/>
                  </a:cubicBezTo>
                  <a:cubicBezTo>
                    <a:pt x="870" y="930"/>
                    <a:pt x="876" y="918"/>
                    <a:pt x="881" y="906"/>
                  </a:cubicBezTo>
                  <a:cubicBezTo>
                    <a:pt x="880" y="905"/>
                    <a:pt x="879" y="904"/>
                    <a:pt x="878" y="904"/>
                  </a:cubicBezTo>
                  <a:cubicBezTo>
                    <a:pt x="868" y="911"/>
                    <a:pt x="858" y="918"/>
                    <a:pt x="844" y="927"/>
                  </a:cubicBezTo>
                  <a:cubicBezTo>
                    <a:pt x="850" y="918"/>
                    <a:pt x="853" y="912"/>
                    <a:pt x="857" y="905"/>
                  </a:cubicBezTo>
                  <a:cubicBezTo>
                    <a:pt x="852" y="905"/>
                    <a:pt x="848" y="905"/>
                    <a:pt x="842" y="905"/>
                  </a:cubicBezTo>
                  <a:cubicBezTo>
                    <a:pt x="846" y="889"/>
                    <a:pt x="849" y="875"/>
                    <a:pt x="852" y="861"/>
                  </a:cubicBezTo>
                  <a:cubicBezTo>
                    <a:pt x="806" y="885"/>
                    <a:pt x="785" y="924"/>
                    <a:pt x="801" y="962"/>
                  </a:cubicBezTo>
                  <a:cubicBezTo>
                    <a:pt x="812" y="948"/>
                    <a:pt x="821" y="936"/>
                    <a:pt x="831" y="923"/>
                  </a:cubicBezTo>
                  <a:cubicBezTo>
                    <a:pt x="832" y="924"/>
                    <a:pt x="834" y="925"/>
                    <a:pt x="835" y="926"/>
                  </a:cubicBezTo>
                  <a:cubicBezTo>
                    <a:pt x="821" y="954"/>
                    <a:pt x="806" y="981"/>
                    <a:pt x="792" y="1009"/>
                  </a:cubicBezTo>
                  <a:close/>
                  <a:moveTo>
                    <a:pt x="776" y="945"/>
                  </a:moveTo>
                  <a:cubicBezTo>
                    <a:pt x="750" y="974"/>
                    <a:pt x="741" y="1007"/>
                    <a:pt x="751" y="1039"/>
                  </a:cubicBezTo>
                  <a:cubicBezTo>
                    <a:pt x="756" y="1058"/>
                    <a:pt x="754" y="1071"/>
                    <a:pt x="749" y="1088"/>
                  </a:cubicBezTo>
                  <a:cubicBezTo>
                    <a:pt x="745" y="1071"/>
                    <a:pt x="742" y="1054"/>
                    <a:pt x="739" y="1037"/>
                  </a:cubicBezTo>
                  <a:cubicBezTo>
                    <a:pt x="737" y="1037"/>
                    <a:pt x="735" y="1037"/>
                    <a:pt x="733" y="1037"/>
                  </a:cubicBezTo>
                  <a:cubicBezTo>
                    <a:pt x="732" y="1053"/>
                    <a:pt x="731" y="1068"/>
                    <a:pt x="730" y="1087"/>
                  </a:cubicBezTo>
                  <a:cubicBezTo>
                    <a:pt x="721" y="1075"/>
                    <a:pt x="714" y="1065"/>
                    <a:pt x="707" y="1055"/>
                  </a:cubicBezTo>
                  <a:cubicBezTo>
                    <a:pt x="701" y="1094"/>
                    <a:pt x="696" y="1130"/>
                    <a:pt x="712" y="1165"/>
                  </a:cubicBezTo>
                  <a:cubicBezTo>
                    <a:pt x="725" y="1145"/>
                    <a:pt x="736" y="1128"/>
                    <a:pt x="749" y="1108"/>
                  </a:cubicBezTo>
                  <a:cubicBezTo>
                    <a:pt x="751" y="1115"/>
                    <a:pt x="753" y="1120"/>
                    <a:pt x="756" y="1126"/>
                  </a:cubicBezTo>
                  <a:cubicBezTo>
                    <a:pt x="760" y="1122"/>
                    <a:pt x="765" y="1119"/>
                    <a:pt x="766" y="1117"/>
                  </a:cubicBezTo>
                  <a:cubicBezTo>
                    <a:pt x="771" y="1075"/>
                    <a:pt x="777" y="1034"/>
                    <a:pt x="780" y="993"/>
                  </a:cubicBezTo>
                  <a:cubicBezTo>
                    <a:pt x="782" y="977"/>
                    <a:pt x="778" y="962"/>
                    <a:pt x="776" y="945"/>
                  </a:cubicBezTo>
                  <a:close/>
                  <a:moveTo>
                    <a:pt x="675" y="402"/>
                  </a:moveTo>
                  <a:cubicBezTo>
                    <a:pt x="682" y="407"/>
                    <a:pt x="691" y="411"/>
                    <a:pt x="695" y="418"/>
                  </a:cubicBezTo>
                  <a:cubicBezTo>
                    <a:pt x="703" y="435"/>
                    <a:pt x="707" y="453"/>
                    <a:pt x="715" y="470"/>
                  </a:cubicBezTo>
                  <a:cubicBezTo>
                    <a:pt x="717" y="475"/>
                    <a:pt x="724" y="479"/>
                    <a:pt x="729" y="483"/>
                  </a:cubicBezTo>
                  <a:cubicBezTo>
                    <a:pt x="729" y="475"/>
                    <a:pt x="731" y="467"/>
                    <a:pt x="730" y="460"/>
                  </a:cubicBezTo>
                  <a:cubicBezTo>
                    <a:pt x="727" y="452"/>
                    <a:pt x="722" y="446"/>
                    <a:pt x="718" y="440"/>
                  </a:cubicBezTo>
                  <a:cubicBezTo>
                    <a:pt x="729" y="431"/>
                    <a:pt x="737" y="419"/>
                    <a:pt x="746" y="417"/>
                  </a:cubicBezTo>
                  <a:cubicBezTo>
                    <a:pt x="765" y="413"/>
                    <a:pt x="774" y="399"/>
                    <a:pt x="783" y="386"/>
                  </a:cubicBezTo>
                  <a:cubicBezTo>
                    <a:pt x="787" y="381"/>
                    <a:pt x="785" y="372"/>
                    <a:pt x="786" y="365"/>
                  </a:cubicBezTo>
                  <a:cubicBezTo>
                    <a:pt x="779" y="365"/>
                    <a:pt x="772" y="364"/>
                    <a:pt x="766" y="367"/>
                  </a:cubicBezTo>
                  <a:cubicBezTo>
                    <a:pt x="745" y="378"/>
                    <a:pt x="724" y="377"/>
                    <a:pt x="705" y="361"/>
                  </a:cubicBezTo>
                  <a:cubicBezTo>
                    <a:pt x="703" y="360"/>
                    <a:pt x="704" y="358"/>
                    <a:pt x="703" y="355"/>
                  </a:cubicBezTo>
                  <a:cubicBezTo>
                    <a:pt x="709" y="354"/>
                    <a:pt x="715" y="353"/>
                    <a:pt x="721" y="352"/>
                  </a:cubicBezTo>
                  <a:cubicBezTo>
                    <a:pt x="715" y="344"/>
                    <a:pt x="711" y="337"/>
                    <a:pt x="706" y="330"/>
                  </a:cubicBezTo>
                  <a:cubicBezTo>
                    <a:pt x="699" y="337"/>
                    <a:pt x="693" y="345"/>
                    <a:pt x="684" y="355"/>
                  </a:cubicBezTo>
                  <a:cubicBezTo>
                    <a:pt x="695" y="369"/>
                    <a:pt x="706" y="384"/>
                    <a:pt x="718" y="400"/>
                  </a:cubicBezTo>
                  <a:cubicBezTo>
                    <a:pt x="707" y="397"/>
                    <a:pt x="698" y="394"/>
                    <a:pt x="687" y="391"/>
                  </a:cubicBezTo>
                  <a:cubicBezTo>
                    <a:pt x="684" y="393"/>
                    <a:pt x="680" y="397"/>
                    <a:pt x="675" y="402"/>
                  </a:cubicBezTo>
                  <a:close/>
                  <a:moveTo>
                    <a:pt x="911" y="790"/>
                  </a:moveTo>
                  <a:cubicBezTo>
                    <a:pt x="906" y="797"/>
                    <a:pt x="903" y="801"/>
                    <a:pt x="899" y="808"/>
                  </a:cubicBezTo>
                  <a:cubicBezTo>
                    <a:pt x="892" y="794"/>
                    <a:pt x="886" y="783"/>
                    <a:pt x="879" y="768"/>
                  </a:cubicBezTo>
                  <a:cubicBezTo>
                    <a:pt x="878" y="779"/>
                    <a:pt x="878" y="787"/>
                    <a:pt x="878" y="795"/>
                  </a:cubicBezTo>
                  <a:cubicBezTo>
                    <a:pt x="872" y="793"/>
                    <a:pt x="868" y="792"/>
                    <a:pt x="865" y="791"/>
                  </a:cubicBezTo>
                  <a:cubicBezTo>
                    <a:pt x="864" y="792"/>
                    <a:pt x="864" y="792"/>
                    <a:pt x="863" y="793"/>
                  </a:cubicBezTo>
                  <a:cubicBezTo>
                    <a:pt x="875" y="802"/>
                    <a:pt x="886" y="812"/>
                    <a:pt x="892" y="816"/>
                  </a:cubicBezTo>
                  <a:cubicBezTo>
                    <a:pt x="889" y="834"/>
                    <a:pt x="886" y="846"/>
                    <a:pt x="884" y="859"/>
                  </a:cubicBezTo>
                  <a:cubicBezTo>
                    <a:pt x="883" y="858"/>
                    <a:pt x="882" y="858"/>
                    <a:pt x="881" y="858"/>
                  </a:cubicBezTo>
                  <a:cubicBezTo>
                    <a:pt x="880" y="865"/>
                    <a:pt x="879" y="871"/>
                    <a:pt x="877" y="880"/>
                  </a:cubicBezTo>
                  <a:cubicBezTo>
                    <a:pt x="884" y="880"/>
                    <a:pt x="889" y="880"/>
                    <a:pt x="895" y="880"/>
                  </a:cubicBezTo>
                  <a:cubicBezTo>
                    <a:pt x="891" y="886"/>
                    <a:pt x="889" y="890"/>
                    <a:pt x="887" y="895"/>
                  </a:cubicBezTo>
                  <a:cubicBezTo>
                    <a:pt x="888" y="897"/>
                    <a:pt x="889" y="899"/>
                    <a:pt x="891" y="901"/>
                  </a:cubicBezTo>
                  <a:cubicBezTo>
                    <a:pt x="911" y="892"/>
                    <a:pt x="930" y="883"/>
                    <a:pt x="953" y="873"/>
                  </a:cubicBezTo>
                  <a:cubicBezTo>
                    <a:pt x="951" y="860"/>
                    <a:pt x="949" y="847"/>
                    <a:pt x="946" y="834"/>
                  </a:cubicBezTo>
                  <a:cubicBezTo>
                    <a:pt x="935" y="867"/>
                    <a:pt x="935" y="867"/>
                    <a:pt x="921" y="864"/>
                  </a:cubicBezTo>
                  <a:cubicBezTo>
                    <a:pt x="936" y="838"/>
                    <a:pt x="924" y="816"/>
                    <a:pt x="911" y="790"/>
                  </a:cubicBezTo>
                  <a:close/>
                  <a:moveTo>
                    <a:pt x="875" y="479"/>
                  </a:moveTo>
                  <a:cubicBezTo>
                    <a:pt x="873" y="477"/>
                    <a:pt x="872" y="475"/>
                    <a:pt x="871" y="474"/>
                  </a:cubicBezTo>
                  <a:cubicBezTo>
                    <a:pt x="865" y="477"/>
                    <a:pt x="859" y="480"/>
                    <a:pt x="853" y="483"/>
                  </a:cubicBezTo>
                  <a:cubicBezTo>
                    <a:pt x="823" y="498"/>
                    <a:pt x="793" y="513"/>
                    <a:pt x="764" y="529"/>
                  </a:cubicBezTo>
                  <a:cubicBezTo>
                    <a:pt x="758" y="532"/>
                    <a:pt x="751" y="537"/>
                    <a:pt x="748" y="542"/>
                  </a:cubicBezTo>
                  <a:cubicBezTo>
                    <a:pt x="736" y="566"/>
                    <a:pt x="725" y="591"/>
                    <a:pt x="715" y="616"/>
                  </a:cubicBezTo>
                  <a:cubicBezTo>
                    <a:pt x="700" y="651"/>
                    <a:pt x="686" y="686"/>
                    <a:pt x="673" y="721"/>
                  </a:cubicBezTo>
                  <a:cubicBezTo>
                    <a:pt x="671" y="724"/>
                    <a:pt x="673" y="729"/>
                    <a:pt x="674" y="735"/>
                  </a:cubicBezTo>
                  <a:cubicBezTo>
                    <a:pt x="677" y="732"/>
                    <a:pt x="680" y="731"/>
                    <a:pt x="680" y="729"/>
                  </a:cubicBezTo>
                  <a:cubicBezTo>
                    <a:pt x="687" y="709"/>
                    <a:pt x="691" y="687"/>
                    <a:pt x="699" y="667"/>
                  </a:cubicBezTo>
                  <a:cubicBezTo>
                    <a:pt x="722" y="615"/>
                    <a:pt x="745" y="563"/>
                    <a:pt x="800" y="534"/>
                  </a:cubicBezTo>
                  <a:cubicBezTo>
                    <a:pt x="827" y="520"/>
                    <a:pt x="850" y="497"/>
                    <a:pt x="875" y="479"/>
                  </a:cubicBezTo>
                  <a:close/>
                  <a:moveTo>
                    <a:pt x="338" y="1334"/>
                  </a:moveTo>
                  <a:cubicBezTo>
                    <a:pt x="339" y="1334"/>
                    <a:pt x="341" y="1334"/>
                    <a:pt x="343" y="1334"/>
                  </a:cubicBezTo>
                  <a:cubicBezTo>
                    <a:pt x="344" y="1318"/>
                    <a:pt x="346" y="1302"/>
                    <a:pt x="347" y="1290"/>
                  </a:cubicBezTo>
                  <a:cubicBezTo>
                    <a:pt x="360" y="1288"/>
                    <a:pt x="370" y="1287"/>
                    <a:pt x="380" y="1286"/>
                  </a:cubicBezTo>
                  <a:cubicBezTo>
                    <a:pt x="380" y="1284"/>
                    <a:pt x="380" y="1283"/>
                    <a:pt x="381" y="1281"/>
                  </a:cubicBezTo>
                  <a:cubicBezTo>
                    <a:pt x="371" y="1274"/>
                    <a:pt x="361" y="1267"/>
                    <a:pt x="352" y="1260"/>
                  </a:cubicBezTo>
                  <a:cubicBezTo>
                    <a:pt x="354" y="1200"/>
                    <a:pt x="356" y="1140"/>
                    <a:pt x="359" y="1081"/>
                  </a:cubicBezTo>
                  <a:cubicBezTo>
                    <a:pt x="361" y="1080"/>
                    <a:pt x="363" y="1079"/>
                    <a:pt x="365" y="1078"/>
                  </a:cubicBezTo>
                  <a:cubicBezTo>
                    <a:pt x="366" y="1082"/>
                    <a:pt x="368" y="1087"/>
                    <a:pt x="370" y="1092"/>
                  </a:cubicBezTo>
                  <a:cubicBezTo>
                    <a:pt x="372" y="1091"/>
                    <a:pt x="374" y="1090"/>
                    <a:pt x="376" y="1089"/>
                  </a:cubicBezTo>
                  <a:cubicBezTo>
                    <a:pt x="378" y="1081"/>
                    <a:pt x="380" y="1073"/>
                    <a:pt x="382" y="1062"/>
                  </a:cubicBezTo>
                  <a:cubicBezTo>
                    <a:pt x="370" y="1065"/>
                    <a:pt x="362" y="1067"/>
                    <a:pt x="350" y="1071"/>
                  </a:cubicBezTo>
                  <a:cubicBezTo>
                    <a:pt x="346" y="1158"/>
                    <a:pt x="342" y="1246"/>
                    <a:pt x="338" y="1334"/>
                  </a:cubicBezTo>
                  <a:close/>
                  <a:moveTo>
                    <a:pt x="763" y="829"/>
                  </a:moveTo>
                  <a:cubicBezTo>
                    <a:pt x="774" y="824"/>
                    <a:pt x="784" y="820"/>
                    <a:pt x="795" y="816"/>
                  </a:cubicBezTo>
                  <a:cubicBezTo>
                    <a:pt x="794" y="815"/>
                    <a:pt x="794" y="814"/>
                    <a:pt x="794" y="813"/>
                  </a:cubicBezTo>
                  <a:cubicBezTo>
                    <a:pt x="781" y="813"/>
                    <a:pt x="769" y="813"/>
                    <a:pt x="763" y="813"/>
                  </a:cubicBezTo>
                  <a:cubicBezTo>
                    <a:pt x="757" y="803"/>
                    <a:pt x="755" y="794"/>
                    <a:pt x="749" y="788"/>
                  </a:cubicBezTo>
                  <a:cubicBezTo>
                    <a:pt x="745" y="784"/>
                    <a:pt x="737" y="785"/>
                    <a:pt x="727" y="782"/>
                  </a:cubicBezTo>
                  <a:cubicBezTo>
                    <a:pt x="732" y="789"/>
                    <a:pt x="735" y="792"/>
                    <a:pt x="737" y="795"/>
                  </a:cubicBezTo>
                  <a:cubicBezTo>
                    <a:pt x="730" y="799"/>
                    <a:pt x="724" y="803"/>
                    <a:pt x="718" y="806"/>
                  </a:cubicBezTo>
                  <a:cubicBezTo>
                    <a:pt x="719" y="807"/>
                    <a:pt x="719" y="807"/>
                    <a:pt x="720" y="808"/>
                  </a:cubicBezTo>
                  <a:cubicBezTo>
                    <a:pt x="707" y="814"/>
                    <a:pt x="695" y="819"/>
                    <a:pt x="682" y="825"/>
                  </a:cubicBezTo>
                  <a:cubicBezTo>
                    <a:pt x="683" y="826"/>
                    <a:pt x="683" y="828"/>
                    <a:pt x="684" y="830"/>
                  </a:cubicBezTo>
                  <a:cubicBezTo>
                    <a:pt x="707" y="830"/>
                    <a:pt x="729" y="830"/>
                    <a:pt x="755" y="830"/>
                  </a:cubicBezTo>
                  <a:cubicBezTo>
                    <a:pt x="745" y="839"/>
                    <a:pt x="737" y="847"/>
                    <a:pt x="730" y="854"/>
                  </a:cubicBezTo>
                  <a:cubicBezTo>
                    <a:pt x="731" y="856"/>
                    <a:pt x="732" y="858"/>
                    <a:pt x="733" y="860"/>
                  </a:cubicBezTo>
                  <a:cubicBezTo>
                    <a:pt x="758" y="853"/>
                    <a:pt x="784" y="846"/>
                    <a:pt x="809" y="839"/>
                  </a:cubicBezTo>
                  <a:cubicBezTo>
                    <a:pt x="809" y="838"/>
                    <a:pt x="808" y="836"/>
                    <a:pt x="808" y="835"/>
                  </a:cubicBezTo>
                  <a:cubicBezTo>
                    <a:pt x="793" y="839"/>
                    <a:pt x="777" y="847"/>
                    <a:pt x="763" y="829"/>
                  </a:cubicBezTo>
                  <a:close/>
                  <a:moveTo>
                    <a:pt x="558" y="1673"/>
                  </a:moveTo>
                  <a:cubicBezTo>
                    <a:pt x="533" y="1669"/>
                    <a:pt x="513" y="1666"/>
                    <a:pt x="494" y="1663"/>
                  </a:cubicBezTo>
                  <a:cubicBezTo>
                    <a:pt x="490" y="1663"/>
                    <a:pt x="487" y="1665"/>
                    <a:pt x="483" y="1667"/>
                  </a:cubicBezTo>
                  <a:cubicBezTo>
                    <a:pt x="476" y="1670"/>
                    <a:pt x="470" y="1673"/>
                    <a:pt x="463" y="1676"/>
                  </a:cubicBezTo>
                  <a:cubicBezTo>
                    <a:pt x="439" y="1688"/>
                    <a:pt x="414" y="1700"/>
                    <a:pt x="390" y="1712"/>
                  </a:cubicBezTo>
                  <a:cubicBezTo>
                    <a:pt x="390" y="1714"/>
                    <a:pt x="391" y="1716"/>
                    <a:pt x="392" y="1718"/>
                  </a:cubicBezTo>
                  <a:cubicBezTo>
                    <a:pt x="407" y="1715"/>
                    <a:pt x="423" y="1712"/>
                    <a:pt x="438" y="1708"/>
                  </a:cubicBezTo>
                  <a:cubicBezTo>
                    <a:pt x="449" y="1705"/>
                    <a:pt x="458" y="1699"/>
                    <a:pt x="468" y="1697"/>
                  </a:cubicBezTo>
                  <a:cubicBezTo>
                    <a:pt x="492" y="1692"/>
                    <a:pt x="516" y="1689"/>
                    <a:pt x="540" y="1684"/>
                  </a:cubicBezTo>
                  <a:cubicBezTo>
                    <a:pt x="546" y="1683"/>
                    <a:pt x="551" y="1677"/>
                    <a:pt x="558" y="1673"/>
                  </a:cubicBezTo>
                  <a:close/>
                  <a:moveTo>
                    <a:pt x="155" y="1630"/>
                  </a:moveTo>
                  <a:cubicBezTo>
                    <a:pt x="168" y="1644"/>
                    <a:pt x="166" y="1652"/>
                    <a:pt x="149" y="1655"/>
                  </a:cubicBezTo>
                  <a:cubicBezTo>
                    <a:pt x="150" y="1650"/>
                    <a:pt x="151" y="1646"/>
                    <a:pt x="152" y="1641"/>
                  </a:cubicBezTo>
                  <a:cubicBezTo>
                    <a:pt x="135" y="1645"/>
                    <a:pt x="116" y="1711"/>
                    <a:pt x="127" y="1728"/>
                  </a:cubicBezTo>
                  <a:cubicBezTo>
                    <a:pt x="142" y="1690"/>
                    <a:pt x="142" y="1690"/>
                    <a:pt x="203" y="1637"/>
                  </a:cubicBezTo>
                  <a:cubicBezTo>
                    <a:pt x="197" y="1635"/>
                    <a:pt x="193" y="1632"/>
                    <a:pt x="188" y="1630"/>
                  </a:cubicBezTo>
                  <a:cubicBezTo>
                    <a:pt x="189" y="1629"/>
                    <a:pt x="189" y="1628"/>
                    <a:pt x="189" y="1627"/>
                  </a:cubicBezTo>
                  <a:cubicBezTo>
                    <a:pt x="201" y="1629"/>
                    <a:pt x="212" y="1631"/>
                    <a:pt x="225" y="1633"/>
                  </a:cubicBezTo>
                  <a:cubicBezTo>
                    <a:pt x="225" y="1630"/>
                    <a:pt x="227" y="1624"/>
                    <a:pt x="229" y="1614"/>
                  </a:cubicBezTo>
                  <a:cubicBezTo>
                    <a:pt x="204" y="1620"/>
                    <a:pt x="182" y="1624"/>
                    <a:pt x="155" y="1630"/>
                  </a:cubicBezTo>
                  <a:close/>
                  <a:moveTo>
                    <a:pt x="986" y="719"/>
                  </a:moveTo>
                  <a:cubicBezTo>
                    <a:pt x="1000" y="729"/>
                    <a:pt x="1012" y="744"/>
                    <a:pt x="1027" y="749"/>
                  </a:cubicBezTo>
                  <a:cubicBezTo>
                    <a:pt x="1045" y="754"/>
                    <a:pt x="1062" y="765"/>
                    <a:pt x="1084" y="756"/>
                  </a:cubicBezTo>
                  <a:cubicBezTo>
                    <a:pt x="1103" y="748"/>
                    <a:pt x="1125" y="748"/>
                    <a:pt x="1146" y="744"/>
                  </a:cubicBezTo>
                  <a:cubicBezTo>
                    <a:pt x="1154" y="743"/>
                    <a:pt x="1161" y="742"/>
                    <a:pt x="1169" y="741"/>
                  </a:cubicBezTo>
                  <a:cubicBezTo>
                    <a:pt x="1168" y="739"/>
                    <a:pt x="1168" y="736"/>
                    <a:pt x="1168" y="734"/>
                  </a:cubicBezTo>
                  <a:cubicBezTo>
                    <a:pt x="1134" y="745"/>
                    <a:pt x="1096" y="714"/>
                    <a:pt x="1064" y="748"/>
                  </a:cubicBezTo>
                  <a:cubicBezTo>
                    <a:pt x="1062" y="747"/>
                    <a:pt x="1060" y="747"/>
                    <a:pt x="1059" y="746"/>
                  </a:cubicBezTo>
                  <a:cubicBezTo>
                    <a:pt x="1061" y="740"/>
                    <a:pt x="1064" y="733"/>
                    <a:pt x="1067" y="726"/>
                  </a:cubicBezTo>
                  <a:cubicBezTo>
                    <a:pt x="1041" y="728"/>
                    <a:pt x="1012" y="740"/>
                    <a:pt x="986" y="719"/>
                  </a:cubicBezTo>
                  <a:close/>
                  <a:moveTo>
                    <a:pt x="1204" y="787"/>
                  </a:moveTo>
                  <a:cubicBezTo>
                    <a:pt x="1201" y="788"/>
                    <a:pt x="1199" y="789"/>
                    <a:pt x="1197" y="789"/>
                  </a:cubicBezTo>
                  <a:cubicBezTo>
                    <a:pt x="1200" y="816"/>
                    <a:pt x="1203" y="842"/>
                    <a:pt x="1207" y="870"/>
                  </a:cubicBezTo>
                  <a:cubicBezTo>
                    <a:pt x="1211" y="866"/>
                    <a:pt x="1213" y="864"/>
                    <a:pt x="1218" y="858"/>
                  </a:cubicBezTo>
                  <a:cubicBezTo>
                    <a:pt x="1218" y="866"/>
                    <a:pt x="1218" y="871"/>
                    <a:pt x="1218" y="875"/>
                  </a:cubicBezTo>
                  <a:cubicBezTo>
                    <a:pt x="1218" y="908"/>
                    <a:pt x="1217" y="941"/>
                    <a:pt x="1218" y="974"/>
                  </a:cubicBezTo>
                  <a:cubicBezTo>
                    <a:pt x="1218" y="980"/>
                    <a:pt x="1222" y="987"/>
                    <a:pt x="1225" y="993"/>
                  </a:cubicBezTo>
                  <a:cubicBezTo>
                    <a:pt x="1225" y="993"/>
                    <a:pt x="1233" y="992"/>
                    <a:pt x="1233" y="990"/>
                  </a:cubicBezTo>
                  <a:cubicBezTo>
                    <a:pt x="1233" y="984"/>
                    <a:pt x="1233" y="977"/>
                    <a:pt x="1232" y="970"/>
                  </a:cubicBezTo>
                  <a:cubicBezTo>
                    <a:pt x="1230" y="957"/>
                    <a:pt x="1226" y="945"/>
                    <a:pt x="1225" y="932"/>
                  </a:cubicBezTo>
                  <a:cubicBezTo>
                    <a:pt x="1222" y="899"/>
                    <a:pt x="1222" y="867"/>
                    <a:pt x="1219" y="834"/>
                  </a:cubicBezTo>
                  <a:cubicBezTo>
                    <a:pt x="1217" y="818"/>
                    <a:pt x="1209" y="803"/>
                    <a:pt x="1204" y="787"/>
                  </a:cubicBezTo>
                  <a:close/>
                  <a:moveTo>
                    <a:pt x="685" y="1206"/>
                  </a:moveTo>
                  <a:cubicBezTo>
                    <a:pt x="690" y="1207"/>
                    <a:pt x="696" y="1212"/>
                    <a:pt x="700" y="1210"/>
                  </a:cubicBezTo>
                  <a:cubicBezTo>
                    <a:pt x="704" y="1209"/>
                    <a:pt x="708" y="1200"/>
                    <a:pt x="707" y="1195"/>
                  </a:cubicBezTo>
                  <a:cubicBezTo>
                    <a:pt x="701" y="1175"/>
                    <a:pt x="693" y="1155"/>
                    <a:pt x="686" y="1136"/>
                  </a:cubicBezTo>
                  <a:cubicBezTo>
                    <a:pt x="684" y="1136"/>
                    <a:pt x="682" y="1137"/>
                    <a:pt x="680" y="1137"/>
                  </a:cubicBezTo>
                  <a:cubicBezTo>
                    <a:pt x="682" y="1174"/>
                    <a:pt x="655" y="1212"/>
                    <a:pt x="687" y="1248"/>
                  </a:cubicBezTo>
                  <a:cubicBezTo>
                    <a:pt x="706" y="1231"/>
                    <a:pt x="673" y="1221"/>
                    <a:pt x="685" y="1206"/>
                  </a:cubicBezTo>
                  <a:close/>
                  <a:moveTo>
                    <a:pt x="453" y="1548"/>
                  </a:moveTo>
                  <a:cubicBezTo>
                    <a:pt x="448" y="1532"/>
                    <a:pt x="444" y="1519"/>
                    <a:pt x="439" y="1506"/>
                  </a:cubicBezTo>
                  <a:cubicBezTo>
                    <a:pt x="437" y="1506"/>
                    <a:pt x="436" y="1507"/>
                    <a:pt x="434" y="1507"/>
                  </a:cubicBezTo>
                  <a:cubicBezTo>
                    <a:pt x="434" y="1515"/>
                    <a:pt x="434" y="1523"/>
                    <a:pt x="434" y="1530"/>
                  </a:cubicBezTo>
                  <a:cubicBezTo>
                    <a:pt x="433" y="1531"/>
                    <a:pt x="431" y="1531"/>
                    <a:pt x="430" y="1531"/>
                  </a:cubicBezTo>
                  <a:cubicBezTo>
                    <a:pt x="428" y="1522"/>
                    <a:pt x="425" y="1513"/>
                    <a:pt x="423" y="1505"/>
                  </a:cubicBezTo>
                  <a:cubicBezTo>
                    <a:pt x="421" y="1505"/>
                    <a:pt x="420" y="1505"/>
                    <a:pt x="418" y="1506"/>
                  </a:cubicBezTo>
                  <a:cubicBezTo>
                    <a:pt x="422" y="1545"/>
                    <a:pt x="426" y="1584"/>
                    <a:pt x="431" y="1623"/>
                  </a:cubicBezTo>
                  <a:cubicBezTo>
                    <a:pt x="437" y="1617"/>
                    <a:pt x="436" y="1610"/>
                    <a:pt x="440" y="1606"/>
                  </a:cubicBezTo>
                  <a:cubicBezTo>
                    <a:pt x="451" y="1594"/>
                    <a:pt x="447" y="1584"/>
                    <a:pt x="438" y="1573"/>
                  </a:cubicBezTo>
                  <a:cubicBezTo>
                    <a:pt x="432" y="1566"/>
                    <a:pt x="431" y="1555"/>
                    <a:pt x="427" y="1542"/>
                  </a:cubicBezTo>
                  <a:cubicBezTo>
                    <a:pt x="438" y="1545"/>
                    <a:pt x="443" y="1546"/>
                    <a:pt x="453" y="1548"/>
                  </a:cubicBezTo>
                  <a:close/>
                  <a:moveTo>
                    <a:pt x="754" y="1223"/>
                  </a:moveTo>
                  <a:cubicBezTo>
                    <a:pt x="774" y="1204"/>
                    <a:pt x="790" y="1188"/>
                    <a:pt x="805" y="1173"/>
                  </a:cubicBezTo>
                  <a:cubicBezTo>
                    <a:pt x="804" y="1172"/>
                    <a:pt x="802" y="1170"/>
                    <a:pt x="800" y="1168"/>
                  </a:cubicBezTo>
                  <a:cubicBezTo>
                    <a:pt x="795" y="1171"/>
                    <a:pt x="789" y="1173"/>
                    <a:pt x="778" y="1178"/>
                  </a:cubicBezTo>
                  <a:cubicBezTo>
                    <a:pt x="786" y="1168"/>
                    <a:pt x="790" y="1162"/>
                    <a:pt x="795" y="1156"/>
                  </a:cubicBezTo>
                  <a:cubicBezTo>
                    <a:pt x="758" y="1158"/>
                    <a:pt x="761" y="1193"/>
                    <a:pt x="743" y="1211"/>
                  </a:cubicBezTo>
                  <a:cubicBezTo>
                    <a:pt x="748" y="1209"/>
                    <a:pt x="752" y="1208"/>
                    <a:pt x="758" y="1206"/>
                  </a:cubicBezTo>
                  <a:cubicBezTo>
                    <a:pt x="757" y="1211"/>
                    <a:pt x="756" y="1214"/>
                    <a:pt x="754" y="1223"/>
                  </a:cubicBezTo>
                  <a:close/>
                  <a:moveTo>
                    <a:pt x="1066" y="1917"/>
                  </a:moveTo>
                  <a:cubicBezTo>
                    <a:pt x="1078" y="1910"/>
                    <a:pt x="1085" y="1905"/>
                    <a:pt x="1093" y="1901"/>
                  </a:cubicBezTo>
                  <a:cubicBezTo>
                    <a:pt x="1099" y="1898"/>
                    <a:pt x="1110" y="1895"/>
                    <a:pt x="1110" y="1893"/>
                  </a:cubicBezTo>
                  <a:cubicBezTo>
                    <a:pt x="1107" y="1871"/>
                    <a:pt x="1126" y="1869"/>
                    <a:pt x="1139" y="1859"/>
                  </a:cubicBezTo>
                  <a:cubicBezTo>
                    <a:pt x="1135" y="1853"/>
                    <a:pt x="1132" y="1847"/>
                    <a:pt x="1128" y="1841"/>
                  </a:cubicBezTo>
                  <a:cubicBezTo>
                    <a:pt x="1125" y="1843"/>
                    <a:pt x="1123" y="1844"/>
                    <a:pt x="1122" y="1845"/>
                  </a:cubicBezTo>
                  <a:cubicBezTo>
                    <a:pt x="1104" y="1864"/>
                    <a:pt x="1086" y="1882"/>
                    <a:pt x="1070" y="1901"/>
                  </a:cubicBezTo>
                  <a:cubicBezTo>
                    <a:pt x="1066" y="1905"/>
                    <a:pt x="1067" y="1912"/>
                    <a:pt x="1066" y="1917"/>
                  </a:cubicBezTo>
                  <a:close/>
                  <a:moveTo>
                    <a:pt x="1010" y="1975"/>
                  </a:moveTo>
                  <a:cubicBezTo>
                    <a:pt x="1012" y="1977"/>
                    <a:pt x="1014" y="1978"/>
                    <a:pt x="1015" y="1980"/>
                  </a:cubicBezTo>
                  <a:cubicBezTo>
                    <a:pt x="1029" y="1968"/>
                    <a:pt x="1045" y="1958"/>
                    <a:pt x="1058" y="1946"/>
                  </a:cubicBezTo>
                  <a:cubicBezTo>
                    <a:pt x="1069" y="1934"/>
                    <a:pt x="1060" y="1926"/>
                    <a:pt x="1047" y="1918"/>
                  </a:cubicBezTo>
                  <a:cubicBezTo>
                    <a:pt x="1035" y="1937"/>
                    <a:pt x="1022" y="1956"/>
                    <a:pt x="1010" y="1975"/>
                  </a:cubicBezTo>
                  <a:close/>
                  <a:moveTo>
                    <a:pt x="675" y="1481"/>
                  </a:moveTo>
                  <a:cubicBezTo>
                    <a:pt x="679" y="1467"/>
                    <a:pt x="682" y="1458"/>
                    <a:pt x="685" y="1448"/>
                  </a:cubicBezTo>
                  <a:cubicBezTo>
                    <a:pt x="669" y="1466"/>
                    <a:pt x="660" y="1485"/>
                    <a:pt x="663" y="1508"/>
                  </a:cubicBezTo>
                  <a:cubicBezTo>
                    <a:pt x="690" y="1508"/>
                    <a:pt x="700" y="1495"/>
                    <a:pt x="694" y="1469"/>
                  </a:cubicBezTo>
                  <a:cubicBezTo>
                    <a:pt x="689" y="1472"/>
                    <a:pt x="684" y="1475"/>
                    <a:pt x="675" y="1481"/>
                  </a:cubicBezTo>
                  <a:close/>
                  <a:moveTo>
                    <a:pt x="930" y="1022"/>
                  </a:moveTo>
                  <a:cubicBezTo>
                    <a:pt x="933" y="1023"/>
                    <a:pt x="936" y="1024"/>
                    <a:pt x="939" y="1026"/>
                  </a:cubicBezTo>
                  <a:cubicBezTo>
                    <a:pt x="959" y="988"/>
                    <a:pt x="979" y="950"/>
                    <a:pt x="999" y="913"/>
                  </a:cubicBezTo>
                  <a:cubicBezTo>
                    <a:pt x="996" y="911"/>
                    <a:pt x="994" y="910"/>
                    <a:pt x="991" y="908"/>
                  </a:cubicBezTo>
                  <a:cubicBezTo>
                    <a:pt x="971" y="946"/>
                    <a:pt x="951" y="984"/>
                    <a:pt x="930" y="1022"/>
                  </a:cubicBezTo>
                  <a:close/>
                  <a:moveTo>
                    <a:pt x="579" y="740"/>
                  </a:moveTo>
                  <a:cubicBezTo>
                    <a:pt x="571" y="755"/>
                    <a:pt x="564" y="767"/>
                    <a:pt x="557" y="780"/>
                  </a:cubicBezTo>
                  <a:cubicBezTo>
                    <a:pt x="575" y="791"/>
                    <a:pt x="576" y="776"/>
                    <a:pt x="580" y="770"/>
                  </a:cubicBezTo>
                  <a:cubicBezTo>
                    <a:pt x="594" y="770"/>
                    <a:pt x="607" y="770"/>
                    <a:pt x="623" y="770"/>
                  </a:cubicBezTo>
                  <a:cubicBezTo>
                    <a:pt x="606" y="758"/>
                    <a:pt x="592" y="749"/>
                    <a:pt x="579" y="740"/>
                  </a:cubicBezTo>
                  <a:close/>
                  <a:moveTo>
                    <a:pt x="491" y="1777"/>
                  </a:moveTo>
                  <a:cubicBezTo>
                    <a:pt x="485" y="1789"/>
                    <a:pt x="481" y="1798"/>
                    <a:pt x="477" y="1807"/>
                  </a:cubicBezTo>
                  <a:cubicBezTo>
                    <a:pt x="493" y="1809"/>
                    <a:pt x="511" y="1816"/>
                    <a:pt x="528" y="1813"/>
                  </a:cubicBezTo>
                  <a:cubicBezTo>
                    <a:pt x="555" y="1808"/>
                    <a:pt x="562" y="1798"/>
                    <a:pt x="559" y="1778"/>
                  </a:cubicBezTo>
                  <a:cubicBezTo>
                    <a:pt x="518" y="1816"/>
                    <a:pt x="509" y="1816"/>
                    <a:pt x="491" y="1777"/>
                  </a:cubicBezTo>
                  <a:close/>
                  <a:moveTo>
                    <a:pt x="729" y="1194"/>
                  </a:moveTo>
                  <a:cubicBezTo>
                    <a:pt x="741" y="1180"/>
                    <a:pt x="755" y="1165"/>
                    <a:pt x="770" y="1149"/>
                  </a:cubicBezTo>
                  <a:cubicBezTo>
                    <a:pt x="763" y="1144"/>
                    <a:pt x="757" y="1141"/>
                    <a:pt x="751" y="1137"/>
                  </a:cubicBezTo>
                  <a:cubicBezTo>
                    <a:pt x="731" y="1153"/>
                    <a:pt x="724" y="1173"/>
                    <a:pt x="729" y="1194"/>
                  </a:cubicBezTo>
                  <a:close/>
                  <a:moveTo>
                    <a:pt x="1153" y="2093"/>
                  </a:moveTo>
                  <a:cubicBezTo>
                    <a:pt x="1152" y="2091"/>
                    <a:pt x="1151" y="2089"/>
                    <a:pt x="1149" y="2086"/>
                  </a:cubicBezTo>
                  <a:cubicBezTo>
                    <a:pt x="1147" y="2088"/>
                    <a:pt x="1144" y="2089"/>
                    <a:pt x="1141" y="2090"/>
                  </a:cubicBezTo>
                  <a:cubicBezTo>
                    <a:pt x="1138" y="2092"/>
                    <a:pt x="1135" y="2093"/>
                    <a:pt x="1132" y="2094"/>
                  </a:cubicBezTo>
                  <a:cubicBezTo>
                    <a:pt x="1127" y="2076"/>
                    <a:pt x="1116" y="2072"/>
                    <a:pt x="1095" y="2082"/>
                  </a:cubicBezTo>
                  <a:cubicBezTo>
                    <a:pt x="1105" y="2086"/>
                    <a:pt x="1113" y="2089"/>
                    <a:pt x="1121" y="2092"/>
                  </a:cubicBezTo>
                  <a:cubicBezTo>
                    <a:pt x="1120" y="2094"/>
                    <a:pt x="1120" y="2095"/>
                    <a:pt x="1120" y="2096"/>
                  </a:cubicBezTo>
                  <a:cubicBezTo>
                    <a:pt x="1113" y="2098"/>
                    <a:pt x="1107" y="2100"/>
                    <a:pt x="1099" y="2102"/>
                  </a:cubicBezTo>
                  <a:cubicBezTo>
                    <a:pt x="1102" y="2108"/>
                    <a:pt x="1104" y="2113"/>
                    <a:pt x="1105" y="2116"/>
                  </a:cubicBezTo>
                  <a:cubicBezTo>
                    <a:pt x="1122" y="2108"/>
                    <a:pt x="1138" y="2101"/>
                    <a:pt x="1153" y="2093"/>
                  </a:cubicBezTo>
                  <a:close/>
                  <a:moveTo>
                    <a:pt x="749" y="1453"/>
                  </a:moveTo>
                  <a:cubicBezTo>
                    <a:pt x="716" y="1472"/>
                    <a:pt x="708" y="1498"/>
                    <a:pt x="725" y="1528"/>
                  </a:cubicBezTo>
                  <a:cubicBezTo>
                    <a:pt x="728" y="1510"/>
                    <a:pt x="735" y="1495"/>
                    <a:pt x="731" y="1484"/>
                  </a:cubicBezTo>
                  <a:cubicBezTo>
                    <a:pt x="728" y="1473"/>
                    <a:pt x="730" y="1471"/>
                    <a:pt x="737" y="1466"/>
                  </a:cubicBezTo>
                  <a:cubicBezTo>
                    <a:pt x="742" y="1463"/>
                    <a:pt x="745" y="1457"/>
                    <a:pt x="749" y="1453"/>
                  </a:cubicBezTo>
                  <a:close/>
                  <a:moveTo>
                    <a:pt x="784" y="1106"/>
                  </a:moveTo>
                  <a:cubicBezTo>
                    <a:pt x="803" y="1090"/>
                    <a:pt x="821" y="1075"/>
                    <a:pt x="839" y="1061"/>
                  </a:cubicBezTo>
                  <a:cubicBezTo>
                    <a:pt x="811" y="1058"/>
                    <a:pt x="788" y="1078"/>
                    <a:pt x="784" y="1106"/>
                  </a:cubicBezTo>
                  <a:close/>
                  <a:moveTo>
                    <a:pt x="398" y="1494"/>
                  </a:moveTo>
                  <a:cubicBezTo>
                    <a:pt x="385" y="1506"/>
                    <a:pt x="384" y="1544"/>
                    <a:pt x="400" y="1569"/>
                  </a:cubicBezTo>
                  <a:cubicBezTo>
                    <a:pt x="403" y="1561"/>
                    <a:pt x="408" y="1555"/>
                    <a:pt x="407" y="1549"/>
                  </a:cubicBezTo>
                  <a:cubicBezTo>
                    <a:pt x="405" y="1530"/>
                    <a:pt x="401" y="1512"/>
                    <a:pt x="398" y="1494"/>
                  </a:cubicBezTo>
                  <a:close/>
                  <a:moveTo>
                    <a:pt x="1023" y="2113"/>
                  </a:moveTo>
                  <a:cubicBezTo>
                    <a:pt x="1016" y="2118"/>
                    <a:pt x="1011" y="2121"/>
                    <a:pt x="1002" y="2126"/>
                  </a:cubicBezTo>
                  <a:cubicBezTo>
                    <a:pt x="1005" y="2118"/>
                    <a:pt x="1007" y="2115"/>
                    <a:pt x="1008" y="2112"/>
                  </a:cubicBezTo>
                  <a:cubicBezTo>
                    <a:pt x="1002" y="2115"/>
                    <a:pt x="994" y="2124"/>
                    <a:pt x="994" y="2125"/>
                  </a:cubicBezTo>
                  <a:cubicBezTo>
                    <a:pt x="1004" y="2134"/>
                    <a:pt x="1015" y="2143"/>
                    <a:pt x="1025" y="2152"/>
                  </a:cubicBezTo>
                  <a:cubicBezTo>
                    <a:pt x="1027" y="2150"/>
                    <a:pt x="1029" y="2149"/>
                    <a:pt x="1031" y="2148"/>
                  </a:cubicBezTo>
                  <a:cubicBezTo>
                    <a:pt x="1028" y="2137"/>
                    <a:pt x="1026" y="2126"/>
                    <a:pt x="1023" y="2113"/>
                  </a:cubicBezTo>
                  <a:close/>
                  <a:moveTo>
                    <a:pt x="841" y="1267"/>
                  </a:moveTo>
                  <a:cubicBezTo>
                    <a:pt x="827" y="1274"/>
                    <a:pt x="817" y="1345"/>
                    <a:pt x="825" y="1364"/>
                  </a:cubicBezTo>
                  <a:cubicBezTo>
                    <a:pt x="831" y="1333"/>
                    <a:pt x="836" y="1300"/>
                    <a:pt x="841" y="1267"/>
                  </a:cubicBezTo>
                  <a:close/>
                  <a:moveTo>
                    <a:pt x="1203" y="762"/>
                  </a:moveTo>
                  <a:cubicBezTo>
                    <a:pt x="1172" y="763"/>
                    <a:pt x="1123" y="753"/>
                    <a:pt x="1072" y="774"/>
                  </a:cubicBezTo>
                  <a:cubicBezTo>
                    <a:pt x="1124" y="769"/>
                    <a:pt x="1172" y="765"/>
                    <a:pt x="1203" y="762"/>
                  </a:cubicBezTo>
                  <a:close/>
                  <a:moveTo>
                    <a:pt x="338" y="1919"/>
                  </a:moveTo>
                  <a:cubicBezTo>
                    <a:pt x="330" y="1959"/>
                    <a:pt x="324" y="1994"/>
                    <a:pt x="318" y="2029"/>
                  </a:cubicBezTo>
                  <a:cubicBezTo>
                    <a:pt x="320" y="2030"/>
                    <a:pt x="321" y="2030"/>
                    <a:pt x="323" y="2030"/>
                  </a:cubicBezTo>
                  <a:cubicBezTo>
                    <a:pt x="330" y="1996"/>
                    <a:pt x="336" y="1962"/>
                    <a:pt x="342" y="1928"/>
                  </a:cubicBezTo>
                  <a:cubicBezTo>
                    <a:pt x="342" y="1927"/>
                    <a:pt x="341" y="1925"/>
                    <a:pt x="338" y="1919"/>
                  </a:cubicBezTo>
                  <a:close/>
                  <a:moveTo>
                    <a:pt x="1304" y="1780"/>
                  </a:moveTo>
                  <a:cubicBezTo>
                    <a:pt x="1286" y="1758"/>
                    <a:pt x="1244" y="1748"/>
                    <a:pt x="1231" y="1757"/>
                  </a:cubicBezTo>
                  <a:cubicBezTo>
                    <a:pt x="1253" y="1764"/>
                    <a:pt x="1276" y="1771"/>
                    <a:pt x="1304" y="1780"/>
                  </a:cubicBezTo>
                  <a:close/>
                  <a:moveTo>
                    <a:pt x="1149" y="1915"/>
                  </a:moveTo>
                  <a:cubicBezTo>
                    <a:pt x="1150" y="1915"/>
                    <a:pt x="1151" y="1916"/>
                    <a:pt x="1152" y="1916"/>
                  </a:cubicBezTo>
                  <a:cubicBezTo>
                    <a:pt x="1160" y="1910"/>
                    <a:pt x="1169" y="1903"/>
                    <a:pt x="1177" y="1897"/>
                  </a:cubicBezTo>
                  <a:cubicBezTo>
                    <a:pt x="1181" y="1894"/>
                    <a:pt x="1185" y="1891"/>
                    <a:pt x="1190" y="1888"/>
                  </a:cubicBezTo>
                  <a:cubicBezTo>
                    <a:pt x="1187" y="1885"/>
                    <a:pt x="1185" y="1880"/>
                    <a:pt x="1182" y="1880"/>
                  </a:cubicBezTo>
                  <a:cubicBezTo>
                    <a:pt x="1176" y="1880"/>
                    <a:pt x="1168" y="1881"/>
                    <a:pt x="1165" y="1884"/>
                  </a:cubicBezTo>
                  <a:cubicBezTo>
                    <a:pt x="1158" y="1894"/>
                    <a:pt x="1154" y="1905"/>
                    <a:pt x="1149" y="1915"/>
                  </a:cubicBezTo>
                  <a:close/>
                  <a:moveTo>
                    <a:pt x="956" y="1889"/>
                  </a:moveTo>
                  <a:cubicBezTo>
                    <a:pt x="960" y="1905"/>
                    <a:pt x="964" y="1918"/>
                    <a:pt x="967" y="1931"/>
                  </a:cubicBezTo>
                  <a:cubicBezTo>
                    <a:pt x="966" y="1928"/>
                    <a:pt x="964" y="1926"/>
                    <a:pt x="962" y="1924"/>
                  </a:cubicBezTo>
                  <a:cubicBezTo>
                    <a:pt x="967" y="1920"/>
                    <a:pt x="972" y="1917"/>
                    <a:pt x="977" y="1914"/>
                  </a:cubicBezTo>
                  <a:cubicBezTo>
                    <a:pt x="977" y="1906"/>
                    <a:pt x="978" y="1896"/>
                    <a:pt x="980" y="1886"/>
                  </a:cubicBezTo>
                  <a:cubicBezTo>
                    <a:pt x="974" y="1886"/>
                    <a:pt x="966" y="1887"/>
                    <a:pt x="956" y="1889"/>
                  </a:cubicBezTo>
                  <a:close/>
                  <a:moveTo>
                    <a:pt x="767" y="1805"/>
                  </a:moveTo>
                  <a:cubicBezTo>
                    <a:pt x="767" y="1803"/>
                    <a:pt x="767" y="1802"/>
                    <a:pt x="767" y="1800"/>
                  </a:cubicBezTo>
                  <a:cubicBezTo>
                    <a:pt x="744" y="1800"/>
                    <a:pt x="722" y="1800"/>
                    <a:pt x="699" y="1800"/>
                  </a:cubicBezTo>
                  <a:cubicBezTo>
                    <a:pt x="699" y="1802"/>
                    <a:pt x="699" y="1803"/>
                    <a:pt x="699" y="1805"/>
                  </a:cubicBezTo>
                  <a:cubicBezTo>
                    <a:pt x="722" y="1805"/>
                    <a:pt x="744" y="1805"/>
                    <a:pt x="767" y="1805"/>
                  </a:cubicBezTo>
                  <a:close/>
                  <a:moveTo>
                    <a:pt x="1273" y="1815"/>
                  </a:moveTo>
                  <a:cubicBezTo>
                    <a:pt x="1259" y="1807"/>
                    <a:pt x="1247" y="1800"/>
                    <a:pt x="1235" y="1793"/>
                  </a:cubicBezTo>
                  <a:cubicBezTo>
                    <a:pt x="1233" y="1817"/>
                    <a:pt x="1256" y="1815"/>
                    <a:pt x="1264" y="1829"/>
                  </a:cubicBezTo>
                  <a:cubicBezTo>
                    <a:pt x="1268" y="1823"/>
                    <a:pt x="1271" y="1819"/>
                    <a:pt x="1273" y="1815"/>
                  </a:cubicBezTo>
                  <a:close/>
                  <a:moveTo>
                    <a:pt x="689" y="330"/>
                  </a:moveTo>
                  <a:cubicBezTo>
                    <a:pt x="703" y="325"/>
                    <a:pt x="717" y="321"/>
                    <a:pt x="730" y="316"/>
                  </a:cubicBezTo>
                  <a:cubicBezTo>
                    <a:pt x="714" y="301"/>
                    <a:pt x="694" y="309"/>
                    <a:pt x="689" y="330"/>
                  </a:cubicBezTo>
                  <a:close/>
                  <a:moveTo>
                    <a:pt x="704" y="1647"/>
                  </a:moveTo>
                  <a:cubicBezTo>
                    <a:pt x="704" y="1649"/>
                    <a:pt x="704" y="1652"/>
                    <a:pt x="705" y="1654"/>
                  </a:cubicBezTo>
                  <a:cubicBezTo>
                    <a:pt x="729" y="1651"/>
                    <a:pt x="753" y="1648"/>
                    <a:pt x="778" y="1644"/>
                  </a:cubicBezTo>
                  <a:cubicBezTo>
                    <a:pt x="777" y="1643"/>
                    <a:pt x="777" y="1641"/>
                    <a:pt x="777" y="1639"/>
                  </a:cubicBezTo>
                  <a:cubicBezTo>
                    <a:pt x="753" y="1642"/>
                    <a:pt x="728" y="1644"/>
                    <a:pt x="704" y="1647"/>
                  </a:cubicBezTo>
                  <a:close/>
                  <a:moveTo>
                    <a:pt x="927" y="697"/>
                  </a:moveTo>
                  <a:cubicBezTo>
                    <a:pt x="920" y="685"/>
                    <a:pt x="912" y="670"/>
                    <a:pt x="905" y="657"/>
                  </a:cubicBezTo>
                  <a:cubicBezTo>
                    <a:pt x="890" y="677"/>
                    <a:pt x="898" y="690"/>
                    <a:pt x="927" y="697"/>
                  </a:cubicBezTo>
                  <a:close/>
                  <a:moveTo>
                    <a:pt x="1236" y="1818"/>
                  </a:moveTo>
                  <a:cubicBezTo>
                    <a:pt x="1226" y="1818"/>
                    <a:pt x="1215" y="1818"/>
                    <a:pt x="1199" y="1818"/>
                  </a:cubicBezTo>
                  <a:cubicBezTo>
                    <a:pt x="1214" y="1828"/>
                    <a:pt x="1224" y="1834"/>
                    <a:pt x="1236" y="1841"/>
                  </a:cubicBezTo>
                  <a:cubicBezTo>
                    <a:pt x="1236" y="1831"/>
                    <a:pt x="1236" y="1826"/>
                    <a:pt x="1236" y="1818"/>
                  </a:cubicBezTo>
                  <a:close/>
                  <a:moveTo>
                    <a:pt x="589" y="1765"/>
                  </a:moveTo>
                  <a:cubicBezTo>
                    <a:pt x="595" y="1774"/>
                    <a:pt x="600" y="1782"/>
                    <a:pt x="606" y="1792"/>
                  </a:cubicBezTo>
                  <a:cubicBezTo>
                    <a:pt x="611" y="1778"/>
                    <a:pt x="616" y="1767"/>
                    <a:pt x="620" y="1757"/>
                  </a:cubicBezTo>
                  <a:cubicBezTo>
                    <a:pt x="610" y="1759"/>
                    <a:pt x="602" y="1761"/>
                    <a:pt x="589" y="1765"/>
                  </a:cubicBezTo>
                  <a:close/>
                  <a:moveTo>
                    <a:pt x="587" y="321"/>
                  </a:moveTo>
                  <a:cubicBezTo>
                    <a:pt x="587" y="319"/>
                    <a:pt x="588" y="316"/>
                    <a:pt x="589" y="314"/>
                  </a:cubicBezTo>
                  <a:cubicBezTo>
                    <a:pt x="583" y="311"/>
                    <a:pt x="575" y="305"/>
                    <a:pt x="572" y="307"/>
                  </a:cubicBezTo>
                  <a:cubicBezTo>
                    <a:pt x="564" y="311"/>
                    <a:pt x="558" y="319"/>
                    <a:pt x="551" y="325"/>
                  </a:cubicBezTo>
                  <a:cubicBezTo>
                    <a:pt x="552" y="327"/>
                    <a:pt x="553" y="328"/>
                    <a:pt x="554" y="330"/>
                  </a:cubicBezTo>
                  <a:cubicBezTo>
                    <a:pt x="565" y="327"/>
                    <a:pt x="576" y="324"/>
                    <a:pt x="587" y="321"/>
                  </a:cubicBezTo>
                  <a:close/>
                  <a:moveTo>
                    <a:pt x="910" y="1005"/>
                  </a:moveTo>
                  <a:cubicBezTo>
                    <a:pt x="908" y="1003"/>
                    <a:pt x="906" y="1001"/>
                    <a:pt x="903" y="999"/>
                  </a:cubicBezTo>
                  <a:cubicBezTo>
                    <a:pt x="897" y="1003"/>
                    <a:pt x="889" y="1007"/>
                    <a:pt x="886" y="1013"/>
                  </a:cubicBezTo>
                  <a:cubicBezTo>
                    <a:pt x="884" y="1017"/>
                    <a:pt x="890" y="1024"/>
                    <a:pt x="892" y="1030"/>
                  </a:cubicBezTo>
                  <a:cubicBezTo>
                    <a:pt x="894" y="1030"/>
                    <a:pt x="896" y="1030"/>
                    <a:pt x="899" y="1030"/>
                  </a:cubicBezTo>
                  <a:cubicBezTo>
                    <a:pt x="903" y="1022"/>
                    <a:pt x="906" y="1013"/>
                    <a:pt x="910" y="1005"/>
                  </a:cubicBezTo>
                  <a:close/>
                  <a:moveTo>
                    <a:pt x="827" y="1223"/>
                  </a:moveTo>
                  <a:cubicBezTo>
                    <a:pt x="821" y="1219"/>
                    <a:pt x="816" y="1213"/>
                    <a:pt x="813" y="1214"/>
                  </a:cubicBezTo>
                  <a:cubicBezTo>
                    <a:pt x="809" y="1217"/>
                    <a:pt x="803" y="1222"/>
                    <a:pt x="802" y="1226"/>
                  </a:cubicBezTo>
                  <a:cubicBezTo>
                    <a:pt x="801" y="1230"/>
                    <a:pt x="807" y="1235"/>
                    <a:pt x="810" y="1239"/>
                  </a:cubicBezTo>
                  <a:cubicBezTo>
                    <a:pt x="815" y="1235"/>
                    <a:pt x="820" y="1230"/>
                    <a:pt x="827" y="1223"/>
                  </a:cubicBezTo>
                  <a:close/>
                  <a:moveTo>
                    <a:pt x="1224" y="1809"/>
                  </a:moveTo>
                  <a:cubicBezTo>
                    <a:pt x="1224" y="1806"/>
                    <a:pt x="1225" y="1804"/>
                    <a:pt x="1225" y="1802"/>
                  </a:cubicBezTo>
                  <a:cubicBezTo>
                    <a:pt x="1211" y="1796"/>
                    <a:pt x="1197" y="1788"/>
                    <a:pt x="1182" y="1795"/>
                  </a:cubicBezTo>
                  <a:cubicBezTo>
                    <a:pt x="1181" y="1797"/>
                    <a:pt x="1181" y="1799"/>
                    <a:pt x="1181" y="1801"/>
                  </a:cubicBezTo>
                  <a:cubicBezTo>
                    <a:pt x="1195" y="1804"/>
                    <a:pt x="1210" y="1806"/>
                    <a:pt x="1224" y="1809"/>
                  </a:cubicBezTo>
                  <a:close/>
                  <a:moveTo>
                    <a:pt x="824" y="808"/>
                  </a:moveTo>
                  <a:cubicBezTo>
                    <a:pt x="843" y="816"/>
                    <a:pt x="858" y="822"/>
                    <a:pt x="873" y="828"/>
                  </a:cubicBezTo>
                  <a:cubicBezTo>
                    <a:pt x="867" y="813"/>
                    <a:pt x="850" y="805"/>
                    <a:pt x="824" y="808"/>
                  </a:cubicBezTo>
                  <a:close/>
                  <a:moveTo>
                    <a:pt x="1112" y="1816"/>
                  </a:moveTo>
                  <a:cubicBezTo>
                    <a:pt x="1111" y="1813"/>
                    <a:pt x="1110" y="1810"/>
                    <a:pt x="1108" y="1808"/>
                  </a:cubicBezTo>
                  <a:cubicBezTo>
                    <a:pt x="1096" y="1815"/>
                    <a:pt x="1084" y="1821"/>
                    <a:pt x="1071" y="1828"/>
                  </a:cubicBezTo>
                  <a:cubicBezTo>
                    <a:pt x="1072" y="1830"/>
                    <a:pt x="1073" y="1832"/>
                    <a:pt x="1074" y="1834"/>
                  </a:cubicBezTo>
                  <a:cubicBezTo>
                    <a:pt x="1087" y="1828"/>
                    <a:pt x="1100" y="1822"/>
                    <a:pt x="1112" y="1816"/>
                  </a:cubicBezTo>
                  <a:close/>
                  <a:moveTo>
                    <a:pt x="821" y="1153"/>
                  </a:moveTo>
                  <a:cubicBezTo>
                    <a:pt x="829" y="1144"/>
                    <a:pt x="838" y="1134"/>
                    <a:pt x="846" y="1125"/>
                  </a:cubicBezTo>
                  <a:cubicBezTo>
                    <a:pt x="844" y="1123"/>
                    <a:pt x="843" y="1122"/>
                    <a:pt x="841" y="1120"/>
                  </a:cubicBezTo>
                  <a:cubicBezTo>
                    <a:pt x="831" y="1129"/>
                    <a:pt x="815" y="1132"/>
                    <a:pt x="821" y="1153"/>
                  </a:cubicBezTo>
                  <a:close/>
                  <a:moveTo>
                    <a:pt x="1249" y="1780"/>
                  </a:moveTo>
                  <a:cubicBezTo>
                    <a:pt x="1252" y="1798"/>
                    <a:pt x="1262" y="1807"/>
                    <a:pt x="1280" y="1800"/>
                  </a:cubicBezTo>
                  <a:cubicBezTo>
                    <a:pt x="1270" y="1793"/>
                    <a:pt x="1259" y="1787"/>
                    <a:pt x="1249" y="1780"/>
                  </a:cubicBezTo>
                  <a:close/>
                  <a:moveTo>
                    <a:pt x="1019" y="1879"/>
                  </a:moveTo>
                  <a:cubicBezTo>
                    <a:pt x="1022" y="1881"/>
                    <a:pt x="1025" y="1883"/>
                    <a:pt x="1029" y="1884"/>
                  </a:cubicBezTo>
                  <a:cubicBezTo>
                    <a:pt x="1033" y="1876"/>
                    <a:pt x="1037" y="1868"/>
                    <a:pt x="1040" y="1860"/>
                  </a:cubicBezTo>
                  <a:cubicBezTo>
                    <a:pt x="1041" y="1859"/>
                    <a:pt x="1035" y="1856"/>
                    <a:pt x="1032" y="1854"/>
                  </a:cubicBezTo>
                  <a:cubicBezTo>
                    <a:pt x="1027" y="1862"/>
                    <a:pt x="1023" y="1871"/>
                    <a:pt x="1019" y="1879"/>
                  </a:cubicBezTo>
                  <a:close/>
                  <a:moveTo>
                    <a:pt x="796" y="712"/>
                  </a:moveTo>
                  <a:cubicBezTo>
                    <a:pt x="797" y="709"/>
                    <a:pt x="798" y="706"/>
                    <a:pt x="799" y="703"/>
                  </a:cubicBezTo>
                  <a:cubicBezTo>
                    <a:pt x="784" y="699"/>
                    <a:pt x="769" y="694"/>
                    <a:pt x="754" y="690"/>
                  </a:cubicBezTo>
                  <a:cubicBezTo>
                    <a:pt x="754" y="692"/>
                    <a:pt x="753" y="694"/>
                    <a:pt x="753" y="696"/>
                  </a:cubicBezTo>
                  <a:cubicBezTo>
                    <a:pt x="767" y="701"/>
                    <a:pt x="782" y="707"/>
                    <a:pt x="796" y="712"/>
                  </a:cubicBezTo>
                  <a:close/>
                  <a:moveTo>
                    <a:pt x="789" y="1437"/>
                  </a:moveTo>
                  <a:cubicBezTo>
                    <a:pt x="778" y="1435"/>
                    <a:pt x="768" y="1432"/>
                    <a:pt x="766" y="1434"/>
                  </a:cubicBezTo>
                  <a:cubicBezTo>
                    <a:pt x="762" y="1439"/>
                    <a:pt x="762" y="1448"/>
                    <a:pt x="761" y="1455"/>
                  </a:cubicBezTo>
                  <a:cubicBezTo>
                    <a:pt x="763" y="1456"/>
                    <a:pt x="765" y="1456"/>
                    <a:pt x="767" y="1457"/>
                  </a:cubicBezTo>
                  <a:cubicBezTo>
                    <a:pt x="773" y="1452"/>
                    <a:pt x="779" y="1447"/>
                    <a:pt x="789" y="1437"/>
                  </a:cubicBezTo>
                  <a:close/>
                  <a:moveTo>
                    <a:pt x="1237" y="829"/>
                  </a:moveTo>
                  <a:cubicBezTo>
                    <a:pt x="1240" y="828"/>
                    <a:pt x="1242" y="827"/>
                    <a:pt x="1244" y="827"/>
                  </a:cubicBezTo>
                  <a:cubicBezTo>
                    <a:pt x="1239" y="813"/>
                    <a:pt x="1233" y="799"/>
                    <a:pt x="1227" y="785"/>
                  </a:cubicBezTo>
                  <a:cubicBezTo>
                    <a:pt x="1225" y="786"/>
                    <a:pt x="1224" y="786"/>
                    <a:pt x="1222" y="787"/>
                  </a:cubicBezTo>
                  <a:cubicBezTo>
                    <a:pt x="1227" y="801"/>
                    <a:pt x="1232" y="815"/>
                    <a:pt x="1237" y="829"/>
                  </a:cubicBezTo>
                  <a:close/>
                  <a:moveTo>
                    <a:pt x="920" y="920"/>
                  </a:moveTo>
                  <a:cubicBezTo>
                    <a:pt x="918" y="919"/>
                    <a:pt x="917" y="917"/>
                    <a:pt x="916" y="915"/>
                  </a:cubicBezTo>
                  <a:cubicBezTo>
                    <a:pt x="904" y="924"/>
                    <a:pt x="892" y="933"/>
                    <a:pt x="881" y="941"/>
                  </a:cubicBezTo>
                  <a:cubicBezTo>
                    <a:pt x="882" y="944"/>
                    <a:pt x="884" y="946"/>
                    <a:pt x="886" y="948"/>
                  </a:cubicBezTo>
                  <a:cubicBezTo>
                    <a:pt x="897" y="939"/>
                    <a:pt x="909" y="930"/>
                    <a:pt x="920" y="920"/>
                  </a:cubicBezTo>
                  <a:close/>
                  <a:moveTo>
                    <a:pt x="371" y="1567"/>
                  </a:moveTo>
                  <a:cubicBezTo>
                    <a:pt x="369" y="1567"/>
                    <a:pt x="367" y="1568"/>
                    <a:pt x="364" y="1568"/>
                  </a:cubicBezTo>
                  <a:cubicBezTo>
                    <a:pt x="367" y="1584"/>
                    <a:pt x="370" y="1599"/>
                    <a:pt x="373" y="1615"/>
                  </a:cubicBezTo>
                  <a:cubicBezTo>
                    <a:pt x="375" y="1615"/>
                    <a:pt x="377" y="1614"/>
                    <a:pt x="378" y="1614"/>
                  </a:cubicBezTo>
                  <a:cubicBezTo>
                    <a:pt x="376" y="1598"/>
                    <a:pt x="374" y="1582"/>
                    <a:pt x="371" y="1567"/>
                  </a:cubicBezTo>
                  <a:close/>
                  <a:moveTo>
                    <a:pt x="860" y="1190"/>
                  </a:moveTo>
                  <a:cubicBezTo>
                    <a:pt x="867" y="1177"/>
                    <a:pt x="889" y="1169"/>
                    <a:pt x="872" y="1148"/>
                  </a:cubicBezTo>
                  <a:cubicBezTo>
                    <a:pt x="868" y="1163"/>
                    <a:pt x="864" y="1176"/>
                    <a:pt x="860" y="1190"/>
                  </a:cubicBezTo>
                  <a:close/>
                </a:path>
              </a:pathLst>
            </a:custGeom>
            <a:solidFill>
              <a:srgbClr val="1D3E86"/>
            </a:solidFill>
            <a:ln w="14275" cap="flat" cmpd="sng">
              <a:solidFill>
                <a:srgbClr val="1D3E8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19"/>
            <p:cNvSpPr/>
            <p:nvPr/>
          </p:nvSpPr>
          <p:spPr>
            <a:xfrm>
              <a:off x="3832" y="2410"/>
              <a:ext cx="39" cy="103"/>
            </a:xfrm>
            <a:custGeom>
              <a:avLst/>
              <a:gdLst/>
              <a:ahLst/>
              <a:cxnLst/>
              <a:rect l="l" t="t" r="r" b="b"/>
              <a:pathLst>
                <a:path w="24" h="63" extrusionOk="0">
                  <a:moveTo>
                    <a:pt x="0" y="0"/>
                  </a:moveTo>
                  <a:cubicBezTo>
                    <a:pt x="16" y="6"/>
                    <a:pt x="24" y="13"/>
                    <a:pt x="14" y="30"/>
                  </a:cubicBezTo>
                  <a:cubicBezTo>
                    <a:pt x="12" y="34"/>
                    <a:pt x="14" y="41"/>
                    <a:pt x="13" y="46"/>
                  </a:cubicBezTo>
                  <a:cubicBezTo>
                    <a:pt x="12" y="52"/>
                    <a:pt x="11" y="57"/>
                    <a:pt x="9" y="63"/>
                  </a:cubicBezTo>
                  <a:cubicBezTo>
                    <a:pt x="7" y="63"/>
                    <a:pt x="6" y="63"/>
                    <a:pt x="4" y="63"/>
                  </a:cubicBezTo>
                  <a:cubicBezTo>
                    <a:pt x="3" y="43"/>
                    <a:pt x="1" y="23"/>
                    <a:pt x="0" y="0"/>
                  </a:cubicBezTo>
                  <a:close/>
                </a:path>
              </a:pathLst>
            </a:custGeom>
            <a:solidFill>
              <a:srgbClr val="1D3E86"/>
            </a:solidFill>
            <a:ln w="14275" cap="flat" cmpd="sng">
              <a:solidFill>
                <a:srgbClr val="1D3E8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19"/>
            <p:cNvSpPr/>
            <p:nvPr/>
          </p:nvSpPr>
          <p:spPr>
            <a:xfrm>
              <a:off x="4083" y="2195"/>
              <a:ext cx="36" cy="89"/>
            </a:xfrm>
            <a:custGeom>
              <a:avLst/>
              <a:gdLst/>
              <a:ahLst/>
              <a:cxnLst/>
              <a:rect l="l" t="t" r="r" b="b"/>
              <a:pathLst>
                <a:path w="22" h="54" extrusionOk="0">
                  <a:moveTo>
                    <a:pt x="19" y="0"/>
                  </a:moveTo>
                  <a:cubicBezTo>
                    <a:pt x="20" y="10"/>
                    <a:pt x="21" y="23"/>
                    <a:pt x="22" y="36"/>
                  </a:cubicBezTo>
                  <a:cubicBezTo>
                    <a:pt x="22" y="41"/>
                    <a:pt x="19" y="46"/>
                    <a:pt x="17" y="54"/>
                  </a:cubicBezTo>
                  <a:cubicBezTo>
                    <a:pt x="0" y="31"/>
                    <a:pt x="3" y="14"/>
                    <a:pt x="19" y="0"/>
                  </a:cubicBezTo>
                  <a:close/>
                </a:path>
              </a:pathLst>
            </a:custGeom>
            <a:solidFill>
              <a:srgbClr val="1D3E86"/>
            </a:solidFill>
            <a:ln w="14275" cap="flat" cmpd="sng">
              <a:solidFill>
                <a:srgbClr val="1D3E8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19"/>
            <p:cNvSpPr/>
            <p:nvPr/>
          </p:nvSpPr>
          <p:spPr>
            <a:xfrm>
              <a:off x="4067" y="2133"/>
              <a:ext cx="64" cy="48"/>
            </a:xfrm>
            <a:custGeom>
              <a:avLst/>
              <a:gdLst/>
              <a:ahLst/>
              <a:cxnLst/>
              <a:rect l="l" t="t" r="r" b="b"/>
              <a:pathLst>
                <a:path w="39" h="29" extrusionOk="0">
                  <a:moveTo>
                    <a:pt x="22" y="29"/>
                  </a:moveTo>
                  <a:cubicBezTo>
                    <a:pt x="15" y="25"/>
                    <a:pt x="8" y="21"/>
                    <a:pt x="0" y="16"/>
                  </a:cubicBezTo>
                  <a:cubicBezTo>
                    <a:pt x="12" y="10"/>
                    <a:pt x="23" y="5"/>
                    <a:pt x="35" y="0"/>
                  </a:cubicBezTo>
                  <a:cubicBezTo>
                    <a:pt x="37" y="6"/>
                    <a:pt x="38" y="11"/>
                    <a:pt x="39" y="16"/>
                  </a:cubicBezTo>
                  <a:cubicBezTo>
                    <a:pt x="33" y="21"/>
                    <a:pt x="27" y="24"/>
                    <a:pt x="21" y="28"/>
                  </a:cubicBezTo>
                  <a:cubicBezTo>
                    <a:pt x="21" y="28"/>
                    <a:pt x="22" y="29"/>
                    <a:pt x="22" y="29"/>
                  </a:cubicBezTo>
                  <a:close/>
                </a:path>
              </a:pathLst>
            </a:custGeom>
            <a:solidFill>
              <a:srgbClr val="1D3E86"/>
            </a:solidFill>
            <a:ln w="14275" cap="flat" cmpd="sng">
              <a:solidFill>
                <a:srgbClr val="1D3E8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19"/>
            <p:cNvSpPr/>
            <p:nvPr/>
          </p:nvSpPr>
          <p:spPr>
            <a:xfrm>
              <a:off x="4153" y="2190"/>
              <a:ext cx="25" cy="69"/>
            </a:xfrm>
            <a:custGeom>
              <a:avLst/>
              <a:gdLst/>
              <a:ahLst/>
              <a:cxnLst/>
              <a:rect l="l" t="t" r="r" b="b"/>
              <a:pathLst>
                <a:path w="15" h="42" extrusionOk="0">
                  <a:moveTo>
                    <a:pt x="0" y="0"/>
                  </a:moveTo>
                  <a:cubicBezTo>
                    <a:pt x="15" y="23"/>
                    <a:pt x="13" y="37"/>
                    <a:pt x="0" y="42"/>
                  </a:cubicBezTo>
                  <a:cubicBezTo>
                    <a:pt x="0" y="30"/>
                    <a:pt x="0" y="17"/>
                    <a:pt x="0" y="0"/>
                  </a:cubicBezTo>
                  <a:close/>
                </a:path>
              </a:pathLst>
            </a:custGeom>
            <a:solidFill>
              <a:srgbClr val="1D3E86"/>
            </a:solidFill>
            <a:ln w="14275" cap="flat" cmpd="sng">
              <a:solidFill>
                <a:srgbClr val="1D3E8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98" name="Google Shape;798;p19"/>
          <p:cNvSpPr txBox="1">
            <a:spLocks noGrp="1"/>
          </p:cNvSpPr>
          <p:nvPr>
            <p:ph type="body" idx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20"/>
          <p:cNvSpPr txBox="1"/>
          <p:nvPr/>
        </p:nvSpPr>
        <p:spPr>
          <a:xfrm>
            <a:off x="1532302" y="5802401"/>
            <a:ext cx="9467204" cy="620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D4347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I hope and I believe that this Template will your Time. Easy to change colors, photos. You can simply impress your audience and add a unique zing and appeal to your Presentations. Get a modern PowerPoint  Presentation that is beautifully designed. I hope and I believe that this Template will your Time. Easy to change colors, photos. </a:t>
            </a:r>
            <a:endParaRPr sz="1200">
              <a:solidFill>
                <a:srgbClr val="2D43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4" name="Google Shape;804;p20"/>
          <p:cNvSpPr/>
          <p:nvPr/>
        </p:nvSpPr>
        <p:spPr>
          <a:xfrm>
            <a:off x="1" y="1257300"/>
            <a:ext cx="12191999" cy="3985891"/>
          </a:xfrm>
          <a:prstGeom prst="rect">
            <a:avLst/>
          </a:prstGeom>
          <a:solidFill>
            <a:srgbClr val="D34A3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05" name="Google Shape;805;p20"/>
          <p:cNvCxnSpPr>
            <a:stCxn id="804" idx="1"/>
            <a:endCxn id="804" idx="3"/>
          </p:cNvCxnSpPr>
          <p:nvPr/>
        </p:nvCxnSpPr>
        <p:spPr>
          <a:xfrm>
            <a:off x="1" y="3250245"/>
            <a:ext cx="12192000" cy="0"/>
          </a:xfrm>
          <a:prstGeom prst="straightConnector1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06" name="Google Shape;806;p20"/>
          <p:cNvSpPr/>
          <p:nvPr/>
        </p:nvSpPr>
        <p:spPr>
          <a:xfrm>
            <a:off x="2306416" y="3171197"/>
            <a:ext cx="152472" cy="14637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7" name="Google Shape;807;p20"/>
          <p:cNvSpPr/>
          <p:nvPr/>
        </p:nvSpPr>
        <p:spPr>
          <a:xfrm>
            <a:off x="4185824" y="3171197"/>
            <a:ext cx="152472" cy="14637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8" name="Google Shape;808;p20"/>
          <p:cNvSpPr/>
          <p:nvPr/>
        </p:nvSpPr>
        <p:spPr>
          <a:xfrm>
            <a:off x="6065232" y="3163187"/>
            <a:ext cx="152472" cy="14637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9" name="Google Shape;809;p20"/>
          <p:cNvSpPr/>
          <p:nvPr/>
        </p:nvSpPr>
        <p:spPr>
          <a:xfrm>
            <a:off x="7944640" y="3171197"/>
            <a:ext cx="152472" cy="14637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0" name="Google Shape;810;p20"/>
          <p:cNvSpPr/>
          <p:nvPr/>
        </p:nvSpPr>
        <p:spPr>
          <a:xfrm>
            <a:off x="9824048" y="3456947"/>
            <a:ext cx="152472" cy="146371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11" name="Google Shape;811;p20"/>
          <p:cNvGrpSpPr/>
          <p:nvPr/>
        </p:nvGrpSpPr>
        <p:grpSpPr>
          <a:xfrm>
            <a:off x="1539867" y="3557808"/>
            <a:ext cx="1700698" cy="1006588"/>
            <a:chOff x="803640" y="3362835"/>
            <a:chExt cx="2059657" cy="1048024"/>
          </a:xfrm>
        </p:grpSpPr>
        <p:sp>
          <p:nvSpPr>
            <p:cNvPr id="812" name="Google Shape;812;p20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/>
            </a:p>
          </p:txBody>
        </p:sp>
        <p:sp>
          <p:nvSpPr>
            <p:cNvPr id="813" name="Google Shape;813;p2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4" name="Google Shape;814;p20"/>
          <p:cNvGrpSpPr/>
          <p:nvPr/>
        </p:nvGrpSpPr>
        <p:grpSpPr>
          <a:xfrm>
            <a:off x="5367355" y="3557808"/>
            <a:ext cx="1700698" cy="1006588"/>
            <a:chOff x="803640" y="3362835"/>
            <a:chExt cx="2059657" cy="1048024"/>
          </a:xfrm>
        </p:grpSpPr>
        <p:sp>
          <p:nvSpPr>
            <p:cNvPr id="815" name="Google Shape;815;p20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/>
            </a:p>
          </p:txBody>
        </p:sp>
        <p:sp>
          <p:nvSpPr>
            <p:cNvPr id="816" name="Google Shape;816;p2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7" name="Google Shape;817;p20"/>
          <p:cNvGrpSpPr/>
          <p:nvPr/>
        </p:nvGrpSpPr>
        <p:grpSpPr>
          <a:xfrm>
            <a:off x="9049935" y="3701617"/>
            <a:ext cx="1700698" cy="1006588"/>
            <a:chOff x="803640" y="3362835"/>
            <a:chExt cx="2059657" cy="1048024"/>
          </a:xfrm>
        </p:grpSpPr>
        <p:sp>
          <p:nvSpPr>
            <p:cNvPr id="818" name="Google Shape;818;p20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/>
            </a:p>
          </p:txBody>
        </p:sp>
        <p:sp>
          <p:nvSpPr>
            <p:cNvPr id="819" name="Google Shape;819;p2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0" name="Google Shape;820;p20"/>
          <p:cNvGrpSpPr/>
          <p:nvPr/>
        </p:nvGrpSpPr>
        <p:grpSpPr>
          <a:xfrm>
            <a:off x="3407239" y="1911036"/>
            <a:ext cx="1700698" cy="1006588"/>
            <a:chOff x="803640" y="3362835"/>
            <a:chExt cx="2059657" cy="1048024"/>
          </a:xfrm>
        </p:grpSpPr>
        <p:sp>
          <p:nvSpPr>
            <p:cNvPr id="821" name="Google Shape;821;p20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/>
            </a:p>
          </p:txBody>
        </p:sp>
        <p:sp>
          <p:nvSpPr>
            <p:cNvPr id="822" name="Google Shape;822;p2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3" name="Google Shape;823;p20"/>
          <p:cNvGrpSpPr/>
          <p:nvPr/>
        </p:nvGrpSpPr>
        <p:grpSpPr>
          <a:xfrm>
            <a:off x="7170527" y="1911036"/>
            <a:ext cx="1700698" cy="1006588"/>
            <a:chOff x="803640" y="3362835"/>
            <a:chExt cx="2059657" cy="1048024"/>
          </a:xfrm>
        </p:grpSpPr>
        <p:sp>
          <p:nvSpPr>
            <p:cNvPr id="824" name="Google Shape;824;p20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</a:t>
              </a:r>
              <a:endParaRPr/>
            </a:p>
          </p:txBody>
        </p:sp>
        <p:sp>
          <p:nvSpPr>
            <p:cNvPr id="825" name="Google Shape;825;p20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26" name="Google Shape;826;p20"/>
          <p:cNvSpPr txBox="1"/>
          <p:nvPr/>
        </p:nvSpPr>
        <p:spPr>
          <a:xfrm>
            <a:off x="1929498" y="2630764"/>
            <a:ext cx="177345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1850</a:t>
            </a:r>
            <a:endParaRPr sz="2000" b="1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827" name="Google Shape;827;p20"/>
          <p:cNvSpPr txBox="1"/>
          <p:nvPr/>
        </p:nvSpPr>
        <p:spPr>
          <a:xfrm>
            <a:off x="5730658" y="2609297"/>
            <a:ext cx="177345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1850</a:t>
            </a:r>
            <a:endParaRPr sz="2000" b="1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828" name="Google Shape;828;p20"/>
          <p:cNvSpPr txBox="1"/>
          <p:nvPr/>
        </p:nvSpPr>
        <p:spPr>
          <a:xfrm>
            <a:off x="7529626" y="3486923"/>
            <a:ext cx="177345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1850</a:t>
            </a:r>
            <a:endParaRPr sz="2000" b="1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829" name="Google Shape;829;p20"/>
          <p:cNvSpPr txBox="1"/>
          <p:nvPr/>
        </p:nvSpPr>
        <p:spPr>
          <a:xfrm>
            <a:off x="9381123" y="2641434"/>
            <a:ext cx="177345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1850</a:t>
            </a:r>
            <a:endParaRPr sz="2000" b="1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830" name="Google Shape;830;p20"/>
          <p:cNvSpPr txBox="1"/>
          <p:nvPr/>
        </p:nvSpPr>
        <p:spPr>
          <a:xfrm>
            <a:off x="3683257" y="3582869"/>
            <a:ext cx="177345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1850</a:t>
            </a:r>
            <a:endParaRPr sz="2000" b="1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831" name="Google Shape;831;p20"/>
          <p:cNvSpPr txBox="1">
            <a:spLocks noGrp="1"/>
          </p:cNvSpPr>
          <p:nvPr>
            <p:ph type="body" idx="1"/>
          </p:nvPr>
        </p:nvSpPr>
        <p:spPr>
          <a:xfrm>
            <a:off x="993708" y="526454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r>
              <a:rPr lang="en-US"/>
              <a:t>TITULO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21"/>
          <p:cNvSpPr txBox="1">
            <a:spLocks noGrp="1"/>
          </p:cNvSpPr>
          <p:nvPr>
            <p:ph type="body" idx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endParaRPr/>
          </a:p>
        </p:txBody>
      </p:sp>
      <p:sp>
        <p:nvSpPr>
          <p:cNvPr id="837" name="Google Shape;837;p21"/>
          <p:cNvSpPr txBox="1"/>
          <p:nvPr/>
        </p:nvSpPr>
        <p:spPr>
          <a:xfrm>
            <a:off x="5824470" y="3850561"/>
            <a:ext cx="5662136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1D3E86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Get a modern PowerPoint  Presentation that is beautifully designed. Easy to change colors, photos and Text.</a:t>
            </a:r>
            <a:endParaRPr sz="1400" b="1">
              <a:solidFill>
                <a:srgbClr val="1D3E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p21"/>
          <p:cNvSpPr txBox="1"/>
          <p:nvPr/>
        </p:nvSpPr>
        <p:spPr>
          <a:xfrm>
            <a:off x="5910355" y="2771200"/>
            <a:ext cx="554945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LOREM IPSUM DOLOR SIT AMET,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CU USU AGAM INTEGRE IMPEDIT.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9" name="Google Shape;839;p21"/>
          <p:cNvSpPr txBox="1"/>
          <p:nvPr/>
        </p:nvSpPr>
        <p:spPr>
          <a:xfrm>
            <a:off x="5910354" y="1707343"/>
            <a:ext cx="5549451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LOREM IPSUM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DOLOR SIT AMET, </a:t>
            </a:r>
            <a:endParaRPr sz="32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0" name="Google Shape;840;p21"/>
          <p:cNvSpPr/>
          <p:nvPr/>
        </p:nvSpPr>
        <p:spPr>
          <a:xfrm>
            <a:off x="8733449" y="5342832"/>
            <a:ext cx="566911" cy="720000"/>
          </a:xfrm>
          <a:custGeom>
            <a:avLst/>
            <a:gdLst/>
            <a:ahLst/>
            <a:cxnLst/>
            <a:rect l="l" t="t" r="r" b="b"/>
            <a:pathLst>
              <a:path w="3061657" h="3888432" extrusionOk="0">
                <a:moveTo>
                  <a:pt x="414828" y="3226712"/>
                </a:moveTo>
                <a:lnTo>
                  <a:pt x="2646828" y="3226712"/>
                </a:lnTo>
                <a:lnTo>
                  <a:pt x="2646828" y="3406712"/>
                </a:lnTo>
                <a:lnTo>
                  <a:pt x="414828" y="3406712"/>
                </a:lnTo>
                <a:close/>
                <a:moveTo>
                  <a:pt x="2247150" y="1785874"/>
                </a:moveTo>
                <a:lnTo>
                  <a:pt x="2535180" y="1785874"/>
                </a:lnTo>
                <a:cubicBezTo>
                  <a:pt x="2574949" y="1785874"/>
                  <a:pt x="2607189" y="1818114"/>
                  <a:pt x="2607189" y="1857883"/>
                </a:cubicBezTo>
                <a:lnTo>
                  <a:pt x="2607189" y="2145913"/>
                </a:lnTo>
                <a:cubicBezTo>
                  <a:pt x="2607189" y="2185682"/>
                  <a:pt x="2574949" y="2217922"/>
                  <a:pt x="2535180" y="2217922"/>
                </a:cubicBezTo>
                <a:lnTo>
                  <a:pt x="2247150" y="2217922"/>
                </a:lnTo>
                <a:cubicBezTo>
                  <a:pt x="2207381" y="2217922"/>
                  <a:pt x="2175141" y="2185682"/>
                  <a:pt x="2175141" y="2145913"/>
                </a:cubicBezTo>
                <a:lnTo>
                  <a:pt x="2175141" y="1857883"/>
                </a:lnTo>
                <a:cubicBezTo>
                  <a:pt x="2175141" y="1818114"/>
                  <a:pt x="2207381" y="1785874"/>
                  <a:pt x="2247150" y="1785874"/>
                </a:cubicBezTo>
                <a:close/>
                <a:moveTo>
                  <a:pt x="1693748" y="1785874"/>
                </a:moveTo>
                <a:lnTo>
                  <a:pt x="1981778" y="1785874"/>
                </a:lnTo>
                <a:cubicBezTo>
                  <a:pt x="2021547" y="1785874"/>
                  <a:pt x="2053787" y="1818114"/>
                  <a:pt x="2053787" y="1857883"/>
                </a:cubicBezTo>
                <a:lnTo>
                  <a:pt x="2053787" y="2145913"/>
                </a:lnTo>
                <a:cubicBezTo>
                  <a:pt x="2053787" y="2185682"/>
                  <a:pt x="2021547" y="2217922"/>
                  <a:pt x="1981778" y="2217922"/>
                </a:cubicBezTo>
                <a:lnTo>
                  <a:pt x="1693748" y="2217922"/>
                </a:lnTo>
                <a:cubicBezTo>
                  <a:pt x="1653979" y="2217922"/>
                  <a:pt x="1621739" y="2185682"/>
                  <a:pt x="1621739" y="2145913"/>
                </a:cubicBezTo>
                <a:lnTo>
                  <a:pt x="1621739" y="1857883"/>
                </a:lnTo>
                <a:cubicBezTo>
                  <a:pt x="1621739" y="1818114"/>
                  <a:pt x="1653979" y="1785874"/>
                  <a:pt x="1693748" y="1785874"/>
                </a:cubicBezTo>
                <a:close/>
                <a:moveTo>
                  <a:pt x="1140346" y="1785874"/>
                </a:moveTo>
                <a:lnTo>
                  <a:pt x="1428376" y="1785874"/>
                </a:lnTo>
                <a:cubicBezTo>
                  <a:pt x="1468145" y="1785874"/>
                  <a:pt x="1500385" y="1818114"/>
                  <a:pt x="1500385" y="1857883"/>
                </a:cubicBezTo>
                <a:lnTo>
                  <a:pt x="1500385" y="2145913"/>
                </a:lnTo>
                <a:cubicBezTo>
                  <a:pt x="1500385" y="2185682"/>
                  <a:pt x="1468145" y="2217922"/>
                  <a:pt x="1428376" y="2217922"/>
                </a:cubicBezTo>
                <a:lnTo>
                  <a:pt x="1140346" y="2217922"/>
                </a:lnTo>
                <a:cubicBezTo>
                  <a:pt x="1100577" y="2217922"/>
                  <a:pt x="1068337" y="2185682"/>
                  <a:pt x="1068337" y="2145913"/>
                </a:cubicBezTo>
                <a:lnTo>
                  <a:pt x="1068337" y="1857883"/>
                </a:lnTo>
                <a:cubicBezTo>
                  <a:pt x="1068337" y="1818114"/>
                  <a:pt x="1100577" y="1785874"/>
                  <a:pt x="1140346" y="1785874"/>
                </a:cubicBezTo>
                <a:close/>
                <a:moveTo>
                  <a:pt x="586944" y="1785874"/>
                </a:moveTo>
                <a:lnTo>
                  <a:pt x="874974" y="1785874"/>
                </a:lnTo>
                <a:cubicBezTo>
                  <a:pt x="914743" y="1785874"/>
                  <a:pt x="946983" y="1818114"/>
                  <a:pt x="946983" y="1857883"/>
                </a:cubicBezTo>
                <a:lnTo>
                  <a:pt x="946983" y="2145913"/>
                </a:lnTo>
                <a:cubicBezTo>
                  <a:pt x="946983" y="2185682"/>
                  <a:pt x="914743" y="2217922"/>
                  <a:pt x="874974" y="2217922"/>
                </a:cubicBezTo>
                <a:lnTo>
                  <a:pt x="586944" y="2217922"/>
                </a:lnTo>
                <a:cubicBezTo>
                  <a:pt x="547175" y="2217922"/>
                  <a:pt x="514935" y="2185682"/>
                  <a:pt x="514935" y="2145913"/>
                </a:cubicBezTo>
                <a:lnTo>
                  <a:pt x="514935" y="1857883"/>
                </a:lnTo>
                <a:cubicBezTo>
                  <a:pt x="514935" y="1818114"/>
                  <a:pt x="547175" y="1785874"/>
                  <a:pt x="586944" y="1785874"/>
                </a:cubicBezTo>
                <a:close/>
                <a:moveTo>
                  <a:pt x="2243400" y="1201426"/>
                </a:moveTo>
                <a:lnTo>
                  <a:pt x="2531430" y="1201426"/>
                </a:lnTo>
                <a:cubicBezTo>
                  <a:pt x="2571199" y="1201426"/>
                  <a:pt x="2603439" y="1233666"/>
                  <a:pt x="2603439" y="1273435"/>
                </a:cubicBezTo>
                <a:lnTo>
                  <a:pt x="2603439" y="1561465"/>
                </a:lnTo>
                <a:cubicBezTo>
                  <a:pt x="2603439" y="1601234"/>
                  <a:pt x="2571199" y="1633474"/>
                  <a:pt x="2531430" y="1633474"/>
                </a:cubicBezTo>
                <a:lnTo>
                  <a:pt x="2243400" y="1633474"/>
                </a:lnTo>
                <a:cubicBezTo>
                  <a:pt x="2203631" y="1633474"/>
                  <a:pt x="2171391" y="1601234"/>
                  <a:pt x="2171391" y="1561465"/>
                </a:cubicBezTo>
                <a:lnTo>
                  <a:pt x="2171391" y="1273435"/>
                </a:lnTo>
                <a:cubicBezTo>
                  <a:pt x="2171391" y="1233666"/>
                  <a:pt x="2203631" y="1201426"/>
                  <a:pt x="2243400" y="1201426"/>
                </a:cubicBezTo>
                <a:close/>
                <a:moveTo>
                  <a:pt x="1689998" y="1201426"/>
                </a:moveTo>
                <a:lnTo>
                  <a:pt x="1978028" y="1201426"/>
                </a:lnTo>
                <a:cubicBezTo>
                  <a:pt x="2017797" y="1201426"/>
                  <a:pt x="2050037" y="1233666"/>
                  <a:pt x="2050037" y="1273435"/>
                </a:cubicBezTo>
                <a:lnTo>
                  <a:pt x="2050037" y="1561465"/>
                </a:lnTo>
                <a:cubicBezTo>
                  <a:pt x="2050037" y="1601234"/>
                  <a:pt x="2017797" y="1633474"/>
                  <a:pt x="1978028" y="1633474"/>
                </a:cubicBezTo>
                <a:lnTo>
                  <a:pt x="1689998" y="1633474"/>
                </a:lnTo>
                <a:cubicBezTo>
                  <a:pt x="1650229" y="1633474"/>
                  <a:pt x="1617989" y="1601234"/>
                  <a:pt x="1617989" y="1561465"/>
                </a:cubicBezTo>
                <a:lnTo>
                  <a:pt x="1617989" y="1273435"/>
                </a:lnTo>
                <a:cubicBezTo>
                  <a:pt x="1617989" y="1233666"/>
                  <a:pt x="1650229" y="1201426"/>
                  <a:pt x="1689998" y="1201426"/>
                </a:cubicBezTo>
                <a:close/>
                <a:moveTo>
                  <a:pt x="1136596" y="1201426"/>
                </a:moveTo>
                <a:lnTo>
                  <a:pt x="1424626" y="1201426"/>
                </a:lnTo>
                <a:cubicBezTo>
                  <a:pt x="1464395" y="1201426"/>
                  <a:pt x="1496635" y="1233666"/>
                  <a:pt x="1496635" y="1273435"/>
                </a:cubicBezTo>
                <a:lnTo>
                  <a:pt x="1496635" y="1561465"/>
                </a:lnTo>
                <a:cubicBezTo>
                  <a:pt x="1496635" y="1601234"/>
                  <a:pt x="1464395" y="1633474"/>
                  <a:pt x="1424626" y="1633474"/>
                </a:cubicBezTo>
                <a:lnTo>
                  <a:pt x="1136596" y="1633474"/>
                </a:lnTo>
                <a:cubicBezTo>
                  <a:pt x="1096827" y="1633474"/>
                  <a:pt x="1064587" y="1601234"/>
                  <a:pt x="1064587" y="1561465"/>
                </a:cubicBezTo>
                <a:lnTo>
                  <a:pt x="1064587" y="1273435"/>
                </a:lnTo>
                <a:cubicBezTo>
                  <a:pt x="1064587" y="1233666"/>
                  <a:pt x="1096827" y="1201426"/>
                  <a:pt x="1136596" y="1201426"/>
                </a:cubicBezTo>
                <a:close/>
                <a:moveTo>
                  <a:pt x="583194" y="1201426"/>
                </a:moveTo>
                <a:lnTo>
                  <a:pt x="871224" y="1201426"/>
                </a:lnTo>
                <a:cubicBezTo>
                  <a:pt x="910993" y="1201426"/>
                  <a:pt x="943233" y="1233666"/>
                  <a:pt x="943233" y="1273435"/>
                </a:cubicBezTo>
                <a:lnTo>
                  <a:pt x="943233" y="1561465"/>
                </a:lnTo>
                <a:cubicBezTo>
                  <a:pt x="943233" y="1601234"/>
                  <a:pt x="910993" y="1633474"/>
                  <a:pt x="871224" y="1633474"/>
                </a:cubicBezTo>
                <a:lnTo>
                  <a:pt x="583194" y="1633474"/>
                </a:lnTo>
                <a:cubicBezTo>
                  <a:pt x="543425" y="1633474"/>
                  <a:pt x="511185" y="1601234"/>
                  <a:pt x="511185" y="1561465"/>
                </a:cubicBezTo>
                <a:lnTo>
                  <a:pt x="511185" y="1273435"/>
                </a:lnTo>
                <a:cubicBezTo>
                  <a:pt x="511185" y="1233666"/>
                  <a:pt x="543425" y="1201426"/>
                  <a:pt x="583194" y="1201426"/>
                </a:cubicBezTo>
                <a:close/>
                <a:moveTo>
                  <a:pt x="2226002" y="616978"/>
                </a:moveTo>
                <a:lnTo>
                  <a:pt x="2514032" y="616978"/>
                </a:lnTo>
                <a:cubicBezTo>
                  <a:pt x="2553801" y="616978"/>
                  <a:pt x="2586041" y="649218"/>
                  <a:pt x="2586041" y="688987"/>
                </a:cubicBezTo>
                <a:lnTo>
                  <a:pt x="2586041" y="977017"/>
                </a:lnTo>
                <a:cubicBezTo>
                  <a:pt x="2586041" y="1016786"/>
                  <a:pt x="2553801" y="1049026"/>
                  <a:pt x="2514032" y="1049026"/>
                </a:cubicBezTo>
                <a:lnTo>
                  <a:pt x="2226002" y="1049026"/>
                </a:lnTo>
                <a:cubicBezTo>
                  <a:pt x="2186233" y="1049026"/>
                  <a:pt x="2153993" y="1016786"/>
                  <a:pt x="2153993" y="977017"/>
                </a:cubicBezTo>
                <a:lnTo>
                  <a:pt x="2153993" y="688987"/>
                </a:lnTo>
                <a:cubicBezTo>
                  <a:pt x="2153993" y="649218"/>
                  <a:pt x="2186233" y="616978"/>
                  <a:pt x="2226002" y="616978"/>
                </a:cubicBezTo>
                <a:close/>
                <a:moveTo>
                  <a:pt x="1672600" y="616978"/>
                </a:moveTo>
                <a:lnTo>
                  <a:pt x="1960630" y="616978"/>
                </a:lnTo>
                <a:cubicBezTo>
                  <a:pt x="2000399" y="616978"/>
                  <a:pt x="2032639" y="649218"/>
                  <a:pt x="2032639" y="688987"/>
                </a:cubicBezTo>
                <a:lnTo>
                  <a:pt x="2032639" y="977017"/>
                </a:lnTo>
                <a:cubicBezTo>
                  <a:pt x="2032639" y="1016786"/>
                  <a:pt x="2000399" y="1049026"/>
                  <a:pt x="1960630" y="1049026"/>
                </a:cubicBezTo>
                <a:lnTo>
                  <a:pt x="1672600" y="1049026"/>
                </a:lnTo>
                <a:cubicBezTo>
                  <a:pt x="1632831" y="1049026"/>
                  <a:pt x="1600591" y="1016786"/>
                  <a:pt x="1600591" y="977017"/>
                </a:cubicBezTo>
                <a:lnTo>
                  <a:pt x="1600591" y="688987"/>
                </a:lnTo>
                <a:cubicBezTo>
                  <a:pt x="1600591" y="649218"/>
                  <a:pt x="1632831" y="616978"/>
                  <a:pt x="1672600" y="616978"/>
                </a:cubicBezTo>
                <a:close/>
                <a:moveTo>
                  <a:pt x="1119198" y="616978"/>
                </a:moveTo>
                <a:lnTo>
                  <a:pt x="1407228" y="616978"/>
                </a:lnTo>
                <a:cubicBezTo>
                  <a:pt x="1446997" y="616978"/>
                  <a:pt x="1479237" y="649218"/>
                  <a:pt x="1479237" y="688987"/>
                </a:cubicBezTo>
                <a:lnTo>
                  <a:pt x="1479237" y="977017"/>
                </a:lnTo>
                <a:cubicBezTo>
                  <a:pt x="1479237" y="1016786"/>
                  <a:pt x="1446997" y="1049026"/>
                  <a:pt x="1407228" y="1049026"/>
                </a:cubicBezTo>
                <a:lnTo>
                  <a:pt x="1119198" y="1049026"/>
                </a:lnTo>
                <a:cubicBezTo>
                  <a:pt x="1079429" y="1049026"/>
                  <a:pt x="1047189" y="1016786"/>
                  <a:pt x="1047189" y="977017"/>
                </a:cubicBezTo>
                <a:lnTo>
                  <a:pt x="1047189" y="688987"/>
                </a:lnTo>
                <a:cubicBezTo>
                  <a:pt x="1047189" y="649218"/>
                  <a:pt x="1079429" y="616978"/>
                  <a:pt x="1119198" y="616978"/>
                </a:cubicBezTo>
                <a:close/>
                <a:moveTo>
                  <a:pt x="565796" y="616978"/>
                </a:moveTo>
                <a:lnTo>
                  <a:pt x="853826" y="616978"/>
                </a:lnTo>
                <a:cubicBezTo>
                  <a:pt x="893595" y="616978"/>
                  <a:pt x="925835" y="649218"/>
                  <a:pt x="925835" y="688987"/>
                </a:cubicBezTo>
                <a:lnTo>
                  <a:pt x="925835" y="977017"/>
                </a:lnTo>
                <a:cubicBezTo>
                  <a:pt x="925835" y="1016786"/>
                  <a:pt x="893595" y="1049026"/>
                  <a:pt x="853826" y="1049026"/>
                </a:cubicBezTo>
                <a:lnTo>
                  <a:pt x="565796" y="1049026"/>
                </a:lnTo>
                <a:cubicBezTo>
                  <a:pt x="526027" y="1049026"/>
                  <a:pt x="493787" y="1016786"/>
                  <a:pt x="493787" y="977017"/>
                </a:cubicBezTo>
                <a:lnTo>
                  <a:pt x="493787" y="688987"/>
                </a:lnTo>
                <a:cubicBezTo>
                  <a:pt x="493787" y="649218"/>
                  <a:pt x="526027" y="616978"/>
                  <a:pt x="565796" y="616978"/>
                </a:cubicBezTo>
                <a:close/>
                <a:moveTo>
                  <a:pt x="306692" y="360040"/>
                </a:moveTo>
                <a:lnTo>
                  <a:pt x="306692" y="3528392"/>
                </a:lnTo>
                <a:lnTo>
                  <a:pt x="2754964" y="3528392"/>
                </a:lnTo>
                <a:lnTo>
                  <a:pt x="2754964" y="360040"/>
                </a:lnTo>
                <a:close/>
                <a:moveTo>
                  <a:pt x="223685" y="0"/>
                </a:moveTo>
                <a:lnTo>
                  <a:pt x="2837972" y="0"/>
                </a:lnTo>
                <a:cubicBezTo>
                  <a:pt x="2961510" y="0"/>
                  <a:pt x="3061657" y="100147"/>
                  <a:pt x="3061657" y="223685"/>
                </a:cubicBezTo>
                <a:lnTo>
                  <a:pt x="3061657" y="3664747"/>
                </a:lnTo>
                <a:cubicBezTo>
                  <a:pt x="3061657" y="3788285"/>
                  <a:pt x="2961510" y="3888432"/>
                  <a:pt x="2837972" y="3888432"/>
                </a:cubicBezTo>
                <a:lnTo>
                  <a:pt x="223685" y="3888432"/>
                </a:lnTo>
                <a:cubicBezTo>
                  <a:pt x="100147" y="3888432"/>
                  <a:pt x="0" y="3788285"/>
                  <a:pt x="0" y="3664747"/>
                </a:cubicBezTo>
                <a:lnTo>
                  <a:pt x="0" y="223685"/>
                </a:lnTo>
                <a:cubicBezTo>
                  <a:pt x="0" y="100147"/>
                  <a:pt x="100147" y="0"/>
                  <a:pt x="223685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1" name="Google Shape;841;p21"/>
          <p:cNvSpPr/>
          <p:nvPr/>
        </p:nvSpPr>
        <p:spPr>
          <a:xfrm>
            <a:off x="5895856" y="5342832"/>
            <a:ext cx="400799" cy="720000"/>
          </a:xfrm>
          <a:custGeom>
            <a:avLst/>
            <a:gdLst/>
            <a:ahLst/>
            <a:cxnLst/>
            <a:rect l="l" t="t" r="r" b="b"/>
            <a:pathLst>
              <a:path w="2160240" h="3880673" extrusionOk="0">
                <a:moveTo>
                  <a:pt x="816120" y="3545649"/>
                </a:moveTo>
                <a:cubicBezTo>
                  <a:pt x="802865" y="3545649"/>
                  <a:pt x="792120" y="3556394"/>
                  <a:pt x="792120" y="3569649"/>
                </a:cubicBezTo>
                <a:lnTo>
                  <a:pt x="792120" y="3665649"/>
                </a:lnTo>
                <a:cubicBezTo>
                  <a:pt x="792120" y="3678904"/>
                  <a:pt x="802865" y="3689649"/>
                  <a:pt x="816120" y="3689649"/>
                </a:cubicBezTo>
                <a:lnTo>
                  <a:pt x="1344120" y="3689649"/>
                </a:lnTo>
                <a:cubicBezTo>
                  <a:pt x="1357375" y="3689649"/>
                  <a:pt x="1368120" y="3678904"/>
                  <a:pt x="1368120" y="3665649"/>
                </a:cubicBezTo>
                <a:lnTo>
                  <a:pt x="1368120" y="3569649"/>
                </a:lnTo>
                <a:cubicBezTo>
                  <a:pt x="1368120" y="3556394"/>
                  <a:pt x="1357375" y="3545649"/>
                  <a:pt x="1344120" y="3545649"/>
                </a:cubicBezTo>
                <a:close/>
                <a:moveTo>
                  <a:pt x="1458489" y="1982610"/>
                </a:moveTo>
                <a:lnTo>
                  <a:pt x="1698487" y="1982610"/>
                </a:lnTo>
                <a:cubicBezTo>
                  <a:pt x="1731625" y="1982610"/>
                  <a:pt x="1758488" y="2009473"/>
                  <a:pt x="1758488" y="2042611"/>
                </a:cubicBezTo>
                <a:lnTo>
                  <a:pt x="1758488" y="2282649"/>
                </a:lnTo>
                <a:cubicBezTo>
                  <a:pt x="1758488" y="2315787"/>
                  <a:pt x="1731625" y="2342650"/>
                  <a:pt x="1698487" y="2342650"/>
                </a:cubicBezTo>
                <a:lnTo>
                  <a:pt x="1458489" y="2342650"/>
                </a:lnTo>
                <a:cubicBezTo>
                  <a:pt x="1425351" y="2342650"/>
                  <a:pt x="1398488" y="2315787"/>
                  <a:pt x="1398488" y="2282649"/>
                </a:cubicBezTo>
                <a:lnTo>
                  <a:pt x="1398488" y="2042611"/>
                </a:lnTo>
                <a:cubicBezTo>
                  <a:pt x="1398488" y="2009473"/>
                  <a:pt x="1425351" y="1982610"/>
                  <a:pt x="1458489" y="1982610"/>
                </a:cubicBezTo>
                <a:close/>
                <a:moveTo>
                  <a:pt x="946089" y="1982610"/>
                </a:moveTo>
                <a:lnTo>
                  <a:pt x="1186087" y="1982610"/>
                </a:lnTo>
                <a:cubicBezTo>
                  <a:pt x="1219225" y="1982610"/>
                  <a:pt x="1246088" y="2009473"/>
                  <a:pt x="1246088" y="2042611"/>
                </a:cubicBezTo>
                <a:lnTo>
                  <a:pt x="1246088" y="2282649"/>
                </a:lnTo>
                <a:cubicBezTo>
                  <a:pt x="1246088" y="2315787"/>
                  <a:pt x="1219225" y="2342650"/>
                  <a:pt x="1186087" y="2342650"/>
                </a:cubicBezTo>
                <a:lnTo>
                  <a:pt x="946089" y="2342650"/>
                </a:lnTo>
                <a:cubicBezTo>
                  <a:pt x="912951" y="2342650"/>
                  <a:pt x="886088" y="2315787"/>
                  <a:pt x="886088" y="2282649"/>
                </a:cubicBezTo>
                <a:lnTo>
                  <a:pt x="886088" y="2042611"/>
                </a:lnTo>
                <a:cubicBezTo>
                  <a:pt x="886088" y="2009473"/>
                  <a:pt x="912951" y="1982610"/>
                  <a:pt x="946089" y="1982610"/>
                </a:cubicBezTo>
                <a:close/>
                <a:moveTo>
                  <a:pt x="434129" y="1982610"/>
                </a:moveTo>
                <a:lnTo>
                  <a:pt x="674127" y="1982610"/>
                </a:lnTo>
                <a:cubicBezTo>
                  <a:pt x="707265" y="1982610"/>
                  <a:pt x="734128" y="2009473"/>
                  <a:pt x="734128" y="2042611"/>
                </a:cubicBezTo>
                <a:lnTo>
                  <a:pt x="734128" y="2282649"/>
                </a:lnTo>
                <a:cubicBezTo>
                  <a:pt x="734128" y="2315787"/>
                  <a:pt x="707265" y="2342650"/>
                  <a:pt x="674127" y="2342650"/>
                </a:cubicBezTo>
                <a:lnTo>
                  <a:pt x="434129" y="2342650"/>
                </a:lnTo>
                <a:cubicBezTo>
                  <a:pt x="400991" y="2342650"/>
                  <a:pt x="374128" y="2315787"/>
                  <a:pt x="374128" y="2282649"/>
                </a:cubicBezTo>
                <a:lnTo>
                  <a:pt x="374128" y="2042611"/>
                </a:lnTo>
                <a:cubicBezTo>
                  <a:pt x="374128" y="2009473"/>
                  <a:pt x="400991" y="1982610"/>
                  <a:pt x="434129" y="1982610"/>
                </a:cubicBezTo>
                <a:close/>
                <a:moveTo>
                  <a:pt x="1458489" y="1434014"/>
                </a:moveTo>
                <a:lnTo>
                  <a:pt x="1698487" y="1434014"/>
                </a:lnTo>
                <a:cubicBezTo>
                  <a:pt x="1731625" y="1434014"/>
                  <a:pt x="1758488" y="1460877"/>
                  <a:pt x="1758488" y="1494015"/>
                </a:cubicBezTo>
                <a:lnTo>
                  <a:pt x="1758488" y="1734053"/>
                </a:lnTo>
                <a:cubicBezTo>
                  <a:pt x="1758488" y="1767191"/>
                  <a:pt x="1731625" y="1794054"/>
                  <a:pt x="1698487" y="1794054"/>
                </a:cubicBezTo>
                <a:lnTo>
                  <a:pt x="1458489" y="1794054"/>
                </a:lnTo>
                <a:cubicBezTo>
                  <a:pt x="1425351" y="1794054"/>
                  <a:pt x="1398488" y="1767191"/>
                  <a:pt x="1398488" y="1734053"/>
                </a:cubicBezTo>
                <a:lnTo>
                  <a:pt x="1398488" y="1494015"/>
                </a:lnTo>
                <a:cubicBezTo>
                  <a:pt x="1398488" y="1460877"/>
                  <a:pt x="1425351" y="1434014"/>
                  <a:pt x="1458489" y="1434014"/>
                </a:cubicBezTo>
                <a:close/>
                <a:moveTo>
                  <a:pt x="946089" y="1434014"/>
                </a:moveTo>
                <a:lnTo>
                  <a:pt x="1186087" y="1434014"/>
                </a:lnTo>
                <a:cubicBezTo>
                  <a:pt x="1219225" y="1434014"/>
                  <a:pt x="1246088" y="1460877"/>
                  <a:pt x="1246088" y="1494015"/>
                </a:cubicBezTo>
                <a:lnTo>
                  <a:pt x="1246088" y="1734053"/>
                </a:lnTo>
                <a:cubicBezTo>
                  <a:pt x="1246088" y="1767191"/>
                  <a:pt x="1219225" y="1794054"/>
                  <a:pt x="1186087" y="1794054"/>
                </a:cubicBezTo>
                <a:lnTo>
                  <a:pt x="946089" y="1794054"/>
                </a:lnTo>
                <a:cubicBezTo>
                  <a:pt x="912951" y="1794054"/>
                  <a:pt x="886088" y="1767191"/>
                  <a:pt x="886088" y="1734053"/>
                </a:cubicBezTo>
                <a:lnTo>
                  <a:pt x="886088" y="1494015"/>
                </a:lnTo>
                <a:cubicBezTo>
                  <a:pt x="886088" y="1460877"/>
                  <a:pt x="912951" y="1434014"/>
                  <a:pt x="946089" y="1434014"/>
                </a:cubicBezTo>
                <a:close/>
                <a:moveTo>
                  <a:pt x="434129" y="1434014"/>
                </a:moveTo>
                <a:lnTo>
                  <a:pt x="674127" y="1434014"/>
                </a:lnTo>
                <a:cubicBezTo>
                  <a:pt x="707265" y="1434014"/>
                  <a:pt x="734128" y="1460877"/>
                  <a:pt x="734128" y="1494015"/>
                </a:cubicBezTo>
                <a:lnTo>
                  <a:pt x="734128" y="1734053"/>
                </a:lnTo>
                <a:cubicBezTo>
                  <a:pt x="734128" y="1767191"/>
                  <a:pt x="707265" y="1794054"/>
                  <a:pt x="674127" y="1794054"/>
                </a:cubicBezTo>
                <a:lnTo>
                  <a:pt x="434129" y="1794054"/>
                </a:lnTo>
                <a:cubicBezTo>
                  <a:pt x="400991" y="1794054"/>
                  <a:pt x="374128" y="1767191"/>
                  <a:pt x="374128" y="1734053"/>
                </a:cubicBezTo>
                <a:lnTo>
                  <a:pt x="374128" y="1494015"/>
                </a:lnTo>
                <a:cubicBezTo>
                  <a:pt x="374128" y="1460877"/>
                  <a:pt x="400991" y="1434014"/>
                  <a:pt x="434129" y="1434014"/>
                </a:cubicBezTo>
                <a:close/>
                <a:moveTo>
                  <a:pt x="1458489" y="885417"/>
                </a:moveTo>
                <a:lnTo>
                  <a:pt x="1698487" y="885417"/>
                </a:lnTo>
                <a:cubicBezTo>
                  <a:pt x="1731625" y="885417"/>
                  <a:pt x="1758488" y="912280"/>
                  <a:pt x="1758488" y="945418"/>
                </a:cubicBezTo>
                <a:lnTo>
                  <a:pt x="1758488" y="1185456"/>
                </a:lnTo>
                <a:cubicBezTo>
                  <a:pt x="1758488" y="1218594"/>
                  <a:pt x="1731625" y="1245457"/>
                  <a:pt x="1698487" y="1245457"/>
                </a:cubicBezTo>
                <a:lnTo>
                  <a:pt x="1458489" y="1245457"/>
                </a:lnTo>
                <a:cubicBezTo>
                  <a:pt x="1425351" y="1245457"/>
                  <a:pt x="1398488" y="1218594"/>
                  <a:pt x="1398488" y="1185456"/>
                </a:cubicBezTo>
                <a:lnTo>
                  <a:pt x="1398488" y="945418"/>
                </a:lnTo>
                <a:cubicBezTo>
                  <a:pt x="1398488" y="912280"/>
                  <a:pt x="1425351" y="885417"/>
                  <a:pt x="1458489" y="885417"/>
                </a:cubicBezTo>
                <a:close/>
                <a:moveTo>
                  <a:pt x="946089" y="885417"/>
                </a:moveTo>
                <a:lnTo>
                  <a:pt x="1186087" y="885417"/>
                </a:lnTo>
                <a:cubicBezTo>
                  <a:pt x="1219225" y="885417"/>
                  <a:pt x="1246088" y="912280"/>
                  <a:pt x="1246088" y="945418"/>
                </a:cubicBezTo>
                <a:lnTo>
                  <a:pt x="1246088" y="1185456"/>
                </a:lnTo>
                <a:cubicBezTo>
                  <a:pt x="1246088" y="1218594"/>
                  <a:pt x="1219225" y="1245457"/>
                  <a:pt x="1186087" y="1245457"/>
                </a:cubicBezTo>
                <a:lnTo>
                  <a:pt x="946089" y="1245457"/>
                </a:lnTo>
                <a:cubicBezTo>
                  <a:pt x="912951" y="1245457"/>
                  <a:pt x="886088" y="1218594"/>
                  <a:pt x="886088" y="1185456"/>
                </a:cubicBezTo>
                <a:lnTo>
                  <a:pt x="886088" y="945418"/>
                </a:lnTo>
                <a:cubicBezTo>
                  <a:pt x="886088" y="912280"/>
                  <a:pt x="912951" y="885417"/>
                  <a:pt x="946089" y="885417"/>
                </a:cubicBezTo>
                <a:close/>
                <a:moveTo>
                  <a:pt x="434129" y="885417"/>
                </a:moveTo>
                <a:lnTo>
                  <a:pt x="674127" y="885417"/>
                </a:lnTo>
                <a:cubicBezTo>
                  <a:pt x="707265" y="885417"/>
                  <a:pt x="734128" y="912280"/>
                  <a:pt x="734128" y="945418"/>
                </a:cubicBezTo>
                <a:lnTo>
                  <a:pt x="734128" y="1185456"/>
                </a:lnTo>
                <a:cubicBezTo>
                  <a:pt x="734128" y="1218594"/>
                  <a:pt x="707265" y="1245457"/>
                  <a:pt x="674127" y="1245457"/>
                </a:cubicBezTo>
                <a:lnTo>
                  <a:pt x="434129" y="1245457"/>
                </a:lnTo>
                <a:cubicBezTo>
                  <a:pt x="400991" y="1245457"/>
                  <a:pt x="374128" y="1218594"/>
                  <a:pt x="374128" y="1185456"/>
                </a:cubicBezTo>
                <a:lnTo>
                  <a:pt x="374128" y="945418"/>
                </a:lnTo>
                <a:cubicBezTo>
                  <a:pt x="374128" y="912280"/>
                  <a:pt x="400991" y="885417"/>
                  <a:pt x="434129" y="885417"/>
                </a:cubicBezTo>
                <a:close/>
                <a:moveTo>
                  <a:pt x="216024" y="608188"/>
                </a:moveTo>
                <a:lnTo>
                  <a:pt x="216024" y="3272484"/>
                </a:lnTo>
                <a:lnTo>
                  <a:pt x="1944216" y="3272484"/>
                </a:lnTo>
                <a:lnTo>
                  <a:pt x="1944216" y="608188"/>
                </a:lnTo>
                <a:close/>
                <a:moveTo>
                  <a:pt x="912102" y="305289"/>
                </a:moveTo>
                <a:cubicBezTo>
                  <a:pt x="905473" y="305289"/>
                  <a:pt x="900100" y="310662"/>
                  <a:pt x="900100" y="317291"/>
                </a:cubicBezTo>
                <a:lnTo>
                  <a:pt x="900100" y="365295"/>
                </a:lnTo>
                <a:cubicBezTo>
                  <a:pt x="900100" y="371924"/>
                  <a:pt x="905473" y="377297"/>
                  <a:pt x="912102" y="377297"/>
                </a:cubicBezTo>
                <a:lnTo>
                  <a:pt x="1248138" y="377297"/>
                </a:lnTo>
                <a:cubicBezTo>
                  <a:pt x="1254767" y="377297"/>
                  <a:pt x="1260140" y="371924"/>
                  <a:pt x="1260140" y="365295"/>
                </a:cubicBezTo>
                <a:lnTo>
                  <a:pt x="1260140" y="317291"/>
                </a:lnTo>
                <a:cubicBezTo>
                  <a:pt x="1260140" y="310662"/>
                  <a:pt x="1254767" y="305289"/>
                  <a:pt x="1248138" y="305289"/>
                </a:cubicBezTo>
                <a:close/>
                <a:moveTo>
                  <a:pt x="278153" y="0"/>
                </a:moveTo>
                <a:lnTo>
                  <a:pt x="1882087" y="0"/>
                </a:lnTo>
                <a:cubicBezTo>
                  <a:pt x="2035707" y="0"/>
                  <a:pt x="2160240" y="124533"/>
                  <a:pt x="2160240" y="278153"/>
                </a:cubicBezTo>
                <a:lnTo>
                  <a:pt x="2160240" y="3602520"/>
                </a:lnTo>
                <a:cubicBezTo>
                  <a:pt x="2160240" y="3756140"/>
                  <a:pt x="2035707" y="3880673"/>
                  <a:pt x="1882087" y="3880673"/>
                </a:cubicBezTo>
                <a:lnTo>
                  <a:pt x="278153" y="3880673"/>
                </a:lnTo>
                <a:cubicBezTo>
                  <a:pt x="124533" y="3880673"/>
                  <a:pt x="0" y="3756140"/>
                  <a:pt x="0" y="3602520"/>
                </a:cubicBezTo>
                <a:lnTo>
                  <a:pt x="0" y="278153"/>
                </a:lnTo>
                <a:cubicBezTo>
                  <a:pt x="0" y="124533"/>
                  <a:pt x="124533" y="0"/>
                  <a:pt x="27815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2" name="Google Shape;842;p21"/>
          <p:cNvSpPr txBox="1"/>
          <p:nvPr/>
        </p:nvSpPr>
        <p:spPr>
          <a:xfrm>
            <a:off x="6574003" y="5102668"/>
            <a:ext cx="188209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</a:t>
            </a:r>
            <a:endParaRPr sz="12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3" name="Google Shape;843;p21"/>
          <p:cNvSpPr txBox="1"/>
          <p:nvPr/>
        </p:nvSpPr>
        <p:spPr>
          <a:xfrm>
            <a:off x="9577709" y="5102668"/>
            <a:ext cx="188209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</a:t>
            </a:r>
            <a:endParaRPr sz="12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4" name="Google Shape;844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80985" y="1319310"/>
            <a:ext cx="4398750" cy="5062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22"/>
          <p:cNvSpPr txBox="1">
            <a:spLocks noGrp="1"/>
          </p:cNvSpPr>
          <p:nvPr>
            <p:ph type="body" idx="1"/>
          </p:nvPr>
        </p:nvSpPr>
        <p:spPr>
          <a:xfrm>
            <a:off x="792204" y="600247"/>
            <a:ext cx="6290420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7401E"/>
              </a:buClr>
              <a:buSzPts val="4000"/>
              <a:buNone/>
            </a:pPr>
            <a:endParaRPr/>
          </a:p>
        </p:txBody>
      </p:sp>
      <p:sp>
        <p:nvSpPr>
          <p:cNvPr id="850" name="Google Shape;850;p22"/>
          <p:cNvSpPr/>
          <p:nvPr/>
        </p:nvSpPr>
        <p:spPr>
          <a:xfrm>
            <a:off x="1123950" y="1671637"/>
            <a:ext cx="1895475" cy="31480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1" name="Google Shape;851;p22"/>
          <p:cNvSpPr/>
          <p:nvPr/>
        </p:nvSpPr>
        <p:spPr>
          <a:xfrm>
            <a:off x="3806825" y="1671637"/>
            <a:ext cx="1895475" cy="31480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2" name="Google Shape;852;p22"/>
          <p:cNvSpPr/>
          <p:nvPr/>
        </p:nvSpPr>
        <p:spPr>
          <a:xfrm>
            <a:off x="6489700" y="1671637"/>
            <a:ext cx="1895475" cy="31480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3" name="Google Shape;853;p22"/>
          <p:cNvSpPr/>
          <p:nvPr/>
        </p:nvSpPr>
        <p:spPr>
          <a:xfrm>
            <a:off x="9172575" y="1671637"/>
            <a:ext cx="1895475" cy="31480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54" name="Google Shape;854;p22"/>
          <p:cNvCxnSpPr/>
          <p:nvPr/>
        </p:nvCxnSpPr>
        <p:spPr>
          <a:xfrm>
            <a:off x="4361329" y="5210270"/>
            <a:ext cx="0" cy="979544"/>
          </a:xfrm>
          <a:prstGeom prst="straightConnector1">
            <a:avLst/>
          </a:prstGeom>
          <a:noFill/>
          <a:ln w="31750" cap="flat" cmpd="sng">
            <a:solidFill>
              <a:schemeClr val="accent4"/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855" name="Google Shape;855;p22"/>
          <p:cNvCxnSpPr/>
          <p:nvPr/>
        </p:nvCxnSpPr>
        <p:spPr>
          <a:xfrm>
            <a:off x="7830670" y="5210270"/>
            <a:ext cx="0" cy="979544"/>
          </a:xfrm>
          <a:prstGeom prst="straightConnector1">
            <a:avLst/>
          </a:prstGeom>
          <a:noFill/>
          <a:ln w="31750" cap="flat" cmpd="sng">
            <a:solidFill>
              <a:schemeClr val="accent4"/>
            </a:solidFill>
            <a:prstDash val="dot"/>
            <a:miter lim="800000"/>
            <a:headEnd type="none" w="sm" len="sm"/>
            <a:tailEnd type="none" w="sm" len="sm"/>
          </a:ln>
        </p:spPr>
      </p:cxnSp>
      <p:grpSp>
        <p:nvGrpSpPr>
          <p:cNvPr id="856" name="Google Shape;856;p22"/>
          <p:cNvGrpSpPr/>
          <p:nvPr/>
        </p:nvGrpSpPr>
        <p:grpSpPr>
          <a:xfrm>
            <a:off x="470091" y="4956607"/>
            <a:ext cx="3422101" cy="1191037"/>
            <a:chOff x="4822352" y="1916832"/>
            <a:chExt cx="3422056" cy="1191037"/>
          </a:xfrm>
        </p:grpSpPr>
        <p:sp>
          <p:nvSpPr>
            <p:cNvPr id="857" name="Google Shape;857;p22"/>
            <p:cNvSpPr txBox="1"/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r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2000"/>
                <a:buFont typeface="Arial"/>
                <a:buNone/>
              </a:pPr>
              <a:r>
                <a:rPr lang="en-US" sz="20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Portfolio  Designed</a:t>
              </a:r>
              <a:endParaRPr/>
            </a:p>
          </p:txBody>
        </p:sp>
        <p:sp>
          <p:nvSpPr>
            <p:cNvPr id="858" name="Google Shape;858;p22"/>
            <p:cNvSpPr txBox="1"/>
            <p:nvPr/>
          </p:nvSpPr>
          <p:spPr>
            <a:xfrm>
              <a:off x="4822352" y="2276872"/>
              <a:ext cx="3422056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I hope and I believe that this Template will your Time, Money and Reputation.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59" name="Google Shape;859;p22"/>
          <p:cNvGrpSpPr/>
          <p:nvPr/>
        </p:nvGrpSpPr>
        <p:grpSpPr>
          <a:xfrm>
            <a:off x="8299807" y="4956607"/>
            <a:ext cx="3422101" cy="1191037"/>
            <a:chOff x="4822352" y="1916832"/>
            <a:chExt cx="3422056" cy="1191037"/>
          </a:xfrm>
        </p:grpSpPr>
        <p:sp>
          <p:nvSpPr>
            <p:cNvPr id="860" name="Google Shape;860;p22"/>
            <p:cNvSpPr txBox="1"/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2000"/>
                <a:buFont typeface="Arial"/>
                <a:buNone/>
              </a:pPr>
              <a:r>
                <a:rPr lang="en-US" sz="20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Portfolio  Designed</a:t>
              </a:r>
              <a:endParaRPr/>
            </a:p>
          </p:txBody>
        </p:sp>
        <p:sp>
          <p:nvSpPr>
            <p:cNvPr id="861" name="Google Shape;861;p22"/>
            <p:cNvSpPr txBox="1"/>
            <p:nvPr/>
          </p:nvSpPr>
          <p:spPr>
            <a:xfrm>
              <a:off x="4822352" y="2276872"/>
              <a:ext cx="3422056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I hope and I believe that this Template will your Time, Money and Reputation.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62" name="Google Shape;862;p22"/>
          <p:cNvSpPr txBox="1"/>
          <p:nvPr/>
        </p:nvSpPr>
        <p:spPr>
          <a:xfrm>
            <a:off x="1788286" y="1847020"/>
            <a:ext cx="566802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endParaRPr sz="4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3" name="Google Shape;863;p22"/>
          <p:cNvSpPr txBox="1"/>
          <p:nvPr/>
        </p:nvSpPr>
        <p:spPr>
          <a:xfrm>
            <a:off x="4471161" y="1847020"/>
            <a:ext cx="566802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endParaRPr sz="4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4" name="Google Shape;864;p22"/>
          <p:cNvSpPr txBox="1"/>
          <p:nvPr/>
        </p:nvSpPr>
        <p:spPr>
          <a:xfrm>
            <a:off x="7154036" y="1847020"/>
            <a:ext cx="566802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endParaRPr sz="4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5" name="Google Shape;865;p22"/>
          <p:cNvSpPr txBox="1"/>
          <p:nvPr/>
        </p:nvSpPr>
        <p:spPr>
          <a:xfrm>
            <a:off x="9836911" y="1847020"/>
            <a:ext cx="566802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endParaRPr sz="4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66" name="Google Shape;866;p22"/>
          <p:cNvGrpSpPr/>
          <p:nvPr/>
        </p:nvGrpSpPr>
        <p:grpSpPr>
          <a:xfrm>
            <a:off x="1332579" y="2715224"/>
            <a:ext cx="1478215" cy="1974885"/>
            <a:chOff x="1113220" y="4149080"/>
            <a:chExt cx="1516195" cy="1974885"/>
          </a:xfrm>
        </p:grpSpPr>
        <p:sp>
          <p:nvSpPr>
            <p:cNvPr id="867" name="Google Shape;867;p22"/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22"/>
            <p:cNvSpPr txBox="1"/>
            <p:nvPr/>
          </p:nvSpPr>
          <p:spPr>
            <a:xfrm>
              <a:off x="1113220" y="4369639"/>
              <a:ext cx="1516195" cy="17543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69" name="Google Shape;869;p22"/>
          <p:cNvGrpSpPr/>
          <p:nvPr/>
        </p:nvGrpSpPr>
        <p:grpSpPr>
          <a:xfrm>
            <a:off x="4015454" y="2715224"/>
            <a:ext cx="1478215" cy="1974885"/>
            <a:chOff x="1113220" y="4149080"/>
            <a:chExt cx="1516195" cy="1974885"/>
          </a:xfrm>
        </p:grpSpPr>
        <p:sp>
          <p:nvSpPr>
            <p:cNvPr id="870" name="Google Shape;870;p22"/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22"/>
            <p:cNvSpPr txBox="1"/>
            <p:nvPr/>
          </p:nvSpPr>
          <p:spPr>
            <a:xfrm>
              <a:off x="1113220" y="4369639"/>
              <a:ext cx="1516195" cy="17543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72" name="Google Shape;872;p22"/>
          <p:cNvGrpSpPr/>
          <p:nvPr/>
        </p:nvGrpSpPr>
        <p:grpSpPr>
          <a:xfrm>
            <a:off x="6698329" y="2715224"/>
            <a:ext cx="1478215" cy="1974885"/>
            <a:chOff x="1113220" y="4149080"/>
            <a:chExt cx="1516195" cy="1974885"/>
          </a:xfrm>
        </p:grpSpPr>
        <p:sp>
          <p:nvSpPr>
            <p:cNvPr id="873" name="Google Shape;873;p22"/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22"/>
            <p:cNvSpPr txBox="1"/>
            <p:nvPr/>
          </p:nvSpPr>
          <p:spPr>
            <a:xfrm>
              <a:off x="1113220" y="4369639"/>
              <a:ext cx="1516195" cy="17543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75" name="Google Shape;875;p22"/>
          <p:cNvGrpSpPr/>
          <p:nvPr/>
        </p:nvGrpSpPr>
        <p:grpSpPr>
          <a:xfrm>
            <a:off x="9381205" y="2715224"/>
            <a:ext cx="1478215" cy="1974885"/>
            <a:chOff x="1113220" y="4149080"/>
            <a:chExt cx="1516195" cy="1974885"/>
          </a:xfrm>
        </p:grpSpPr>
        <p:sp>
          <p:nvSpPr>
            <p:cNvPr id="876" name="Google Shape;876;p22"/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22"/>
            <p:cNvSpPr txBox="1"/>
            <p:nvPr/>
          </p:nvSpPr>
          <p:spPr>
            <a:xfrm>
              <a:off x="1113220" y="4369639"/>
              <a:ext cx="1516195" cy="17543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2" name="Google Shape;882;p23"/>
          <p:cNvGrpSpPr/>
          <p:nvPr/>
        </p:nvGrpSpPr>
        <p:grpSpPr>
          <a:xfrm>
            <a:off x="3993522" y="-2"/>
            <a:ext cx="4166228" cy="6858001"/>
            <a:chOff x="1193801" y="-4257675"/>
            <a:chExt cx="9804400" cy="15370176"/>
          </a:xfrm>
        </p:grpSpPr>
        <p:sp>
          <p:nvSpPr>
            <p:cNvPr id="883" name="Google Shape;883;p23"/>
            <p:cNvSpPr/>
            <p:nvPr/>
          </p:nvSpPr>
          <p:spPr>
            <a:xfrm>
              <a:off x="1193801" y="-4257675"/>
              <a:ext cx="3244850" cy="15370176"/>
            </a:xfrm>
            <a:prstGeom prst="rect">
              <a:avLst/>
            </a:prstGeom>
            <a:solidFill>
              <a:srgbClr val="FFD803"/>
            </a:solidFill>
            <a:ln w="22225" cap="flat" cmpd="sng">
              <a:solidFill>
                <a:srgbClr val="FFD80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23"/>
            <p:cNvSpPr/>
            <p:nvPr/>
          </p:nvSpPr>
          <p:spPr>
            <a:xfrm>
              <a:off x="4471988" y="-4257675"/>
              <a:ext cx="3243263" cy="15370176"/>
            </a:xfrm>
            <a:prstGeom prst="rect">
              <a:avLst/>
            </a:prstGeom>
            <a:solidFill>
              <a:srgbClr val="1D3E86"/>
            </a:solidFill>
            <a:ln w="22225" cap="flat" cmpd="sng">
              <a:solidFill>
                <a:srgbClr val="1D3E8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23"/>
            <p:cNvSpPr/>
            <p:nvPr/>
          </p:nvSpPr>
          <p:spPr>
            <a:xfrm>
              <a:off x="7753351" y="-4257675"/>
              <a:ext cx="3244850" cy="15370176"/>
            </a:xfrm>
            <a:prstGeom prst="rect">
              <a:avLst/>
            </a:prstGeom>
            <a:solidFill>
              <a:srgbClr val="C81517"/>
            </a:solidFill>
            <a:ln w="22225" cap="flat" cmpd="sng">
              <a:solidFill>
                <a:srgbClr val="C8151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86" name="Google Shape;886;p23"/>
          <p:cNvSpPr txBox="1"/>
          <p:nvPr/>
        </p:nvSpPr>
        <p:spPr>
          <a:xfrm>
            <a:off x="4759051" y="948503"/>
            <a:ext cx="2673901" cy="1553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Portfolio Presentation Designed</a:t>
            </a:r>
            <a:endParaRPr/>
          </a:p>
        </p:txBody>
      </p:sp>
      <p:sp>
        <p:nvSpPr>
          <p:cNvPr id="887" name="Google Shape;887;p23"/>
          <p:cNvSpPr txBox="1"/>
          <p:nvPr/>
        </p:nvSpPr>
        <p:spPr>
          <a:xfrm>
            <a:off x="4847606" y="4573316"/>
            <a:ext cx="2592288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</a:t>
            </a:r>
            <a:endParaRPr/>
          </a:p>
        </p:txBody>
      </p:sp>
      <p:pic>
        <p:nvPicPr>
          <p:cNvPr id="888" name="Google Shape;888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28337" y="2502421"/>
            <a:ext cx="1470669" cy="19699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23" descr="Independencia colombiana - Cámara de Comercio México - Colombia"/>
          <p:cNvPicPr preferRelativeResize="0"/>
          <p:nvPr/>
        </p:nvPicPr>
        <p:blipFill rotWithShape="1">
          <a:blip r:embed="rId4">
            <a:alphaModFix/>
          </a:blip>
          <a:srcRect l="16571" r="41812"/>
          <a:stretch/>
        </p:blipFill>
        <p:spPr>
          <a:xfrm>
            <a:off x="-1860" y="0"/>
            <a:ext cx="4034113" cy="6887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23" descr="20 de julio: ¿independencia de España? Sí. ¿Democracia? ¡Nada! - Las2orillas"/>
          <p:cNvPicPr preferRelativeResize="0"/>
          <p:nvPr/>
        </p:nvPicPr>
        <p:blipFill rotWithShape="1">
          <a:blip r:embed="rId5">
            <a:alphaModFix/>
          </a:blip>
          <a:srcRect l="23630" t="6740" r="38757" b="5955"/>
          <a:stretch/>
        </p:blipFill>
        <p:spPr>
          <a:xfrm>
            <a:off x="8175941" y="-25469"/>
            <a:ext cx="4016060" cy="6882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24"/>
          <p:cNvSpPr txBox="1">
            <a:spLocks noGrp="1"/>
          </p:cNvSpPr>
          <p:nvPr>
            <p:ph type="body" idx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endParaRPr/>
          </a:p>
        </p:txBody>
      </p:sp>
      <p:sp>
        <p:nvSpPr>
          <p:cNvPr id="896" name="Google Shape;896;p24"/>
          <p:cNvSpPr/>
          <p:nvPr/>
        </p:nvSpPr>
        <p:spPr>
          <a:xfrm rot="-5400000">
            <a:off x="8553756" y="-567996"/>
            <a:ext cx="1363367" cy="5913120"/>
          </a:xfrm>
          <a:prstGeom prst="round2SameRect">
            <a:avLst>
              <a:gd name="adj1" fmla="val 12834"/>
              <a:gd name="adj2" fmla="val 0"/>
            </a:avLst>
          </a:prstGeom>
          <a:solidFill>
            <a:srgbClr val="E3061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7" name="Google Shape;897;p24"/>
          <p:cNvSpPr/>
          <p:nvPr/>
        </p:nvSpPr>
        <p:spPr>
          <a:xfrm>
            <a:off x="6508459" y="3257627"/>
            <a:ext cx="430886" cy="4308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8" name="Google Shape;898;p24"/>
          <p:cNvSpPr txBox="1"/>
          <p:nvPr/>
        </p:nvSpPr>
        <p:spPr>
          <a:xfrm>
            <a:off x="6983614" y="3242241"/>
            <a:ext cx="44749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believe that this Template will your Time.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p24"/>
          <p:cNvSpPr txBox="1"/>
          <p:nvPr/>
        </p:nvSpPr>
        <p:spPr>
          <a:xfrm>
            <a:off x="6624028" y="3365347"/>
            <a:ext cx="19974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900" name="Google Shape;900;p24"/>
          <p:cNvSpPr/>
          <p:nvPr/>
        </p:nvSpPr>
        <p:spPr>
          <a:xfrm>
            <a:off x="6508459" y="4035519"/>
            <a:ext cx="430886" cy="4308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Google Shape;901;p24"/>
          <p:cNvSpPr txBox="1"/>
          <p:nvPr/>
        </p:nvSpPr>
        <p:spPr>
          <a:xfrm>
            <a:off x="6983614" y="4020132"/>
            <a:ext cx="44749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believe that this Template will your Time.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2" name="Google Shape;902;p24"/>
          <p:cNvSpPr txBox="1"/>
          <p:nvPr/>
        </p:nvSpPr>
        <p:spPr>
          <a:xfrm>
            <a:off x="6624028" y="4143239"/>
            <a:ext cx="19974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903" name="Google Shape;903;p24"/>
          <p:cNvSpPr/>
          <p:nvPr/>
        </p:nvSpPr>
        <p:spPr>
          <a:xfrm>
            <a:off x="6508459" y="4813411"/>
            <a:ext cx="430886" cy="4308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p24"/>
          <p:cNvSpPr txBox="1"/>
          <p:nvPr/>
        </p:nvSpPr>
        <p:spPr>
          <a:xfrm>
            <a:off x="6983614" y="4798025"/>
            <a:ext cx="44749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believe that this Template will your Time.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p24"/>
          <p:cNvSpPr txBox="1"/>
          <p:nvPr/>
        </p:nvSpPr>
        <p:spPr>
          <a:xfrm>
            <a:off x="6624028" y="4921131"/>
            <a:ext cx="19974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906" name="Google Shape;906;p24"/>
          <p:cNvSpPr/>
          <p:nvPr/>
        </p:nvSpPr>
        <p:spPr>
          <a:xfrm>
            <a:off x="6508459" y="5591302"/>
            <a:ext cx="430886" cy="430886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7" name="Google Shape;907;p24"/>
          <p:cNvSpPr txBox="1"/>
          <p:nvPr/>
        </p:nvSpPr>
        <p:spPr>
          <a:xfrm>
            <a:off x="6983614" y="5575915"/>
            <a:ext cx="44749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believe that this Template will your Time.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8" name="Google Shape;908;p24"/>
          <p:cNvSpPr txBox="1"/>
          <p:nvPr/>
        </p:nvSpPr>
        <p:spPr>
          <a:xfrm>
            <a:off x="6624028" y="5699023"/>
            <a:ext cx="19974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09" name="Google Shape;909;p24"/>
          <p:cNvSpPr txBox="1"/>
          <p:nvPr/>
        </p:nvSpPr>
        <p:spPr>
          <a:xfrm>
            <a:off x="6508460" y="1898425"/>
            <a:ext cx="3816645" cy="1033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Independence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10" name="Google Shape;910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792203" y="2026085"/>
            <a:ext cx="4890012" cy="40188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25"/>
          <p:cNvSpPr txBox="1">
            <a:spLocks noGrp="1"/>
          </p:cNvSpPr>
          <p:nvPr>
            <p:ph type="body" idx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endParaRPr/>
          </a:p>
        </p:txBody>
      </p:sp>
      <p:sp>
        <p:nvSpPr>
          <p:cNvPr id="916" name="Google Shape;916;p25"/>
          <p:cNvSpPr/>
          <p:nvPr/>
        </p:nvSpPr>
        <p:spPr>
          <a:xfrm rot="-5400000">
            <a:off x="8553756" y="-567996"/>
            <a:ext cx="1363367" cy="5913120"/>
          </a:xfrm>
          <a:prstGeom prst="round2SameRect">
            <a:avLst>
              <a:gd name="adj1" fmla="val 12834"/>
              <a:gd name="adj2" fmla="val 0"/>
            </a:avLst>
          </a:prstGeom>
          <a:solidFill>
            <a:srgbClr val="E3061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7" name="Google Shape;917;p25"/>
          <p:cNvSpPr/>
          <p:nvPr/>
        </p:nvSpPr>
        <p:spPr>
          <a:xfrm>
            <a:off x="6508459" y="3257627"/>
            <a:ext cx="430886" cy="4308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8" name="Google Shape;918;p25"/>
          <p:cNvSpPr txBox="1"/>
          <p:nvPr/>
        </p:nvSpPr>
        <p:spPr>
          <a:xfrm>
            <a:off x="6983614" y="3242241"/>
            <a:ext cx="44749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believe that this Template will your Time.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9" name="Google Shape;919;p25"/>
          <p:cNvSpPr txBox="1"/>
          <p:nvPr/>
        </p:nvSpPr>
        <p:spPr>
          <a:xfrm>
            <a:off x="6624028" y="3365347"/>
            <a:ext cx="19974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920" name="Google Shape;920;p25"/>
          <p:cNvSpPr/>
          <p:nvPr/>
        </p:nvSpPr>
        <p:spPr>
          <a:xfrm>
            <a:off x="6508459" y="4035519"/>
            <a:ext cx="430886" cy="4308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1" name="Google Shape;921;p25"/>
          <p:cNvSpPr txBox="1"/>
          <p:nvPr/>
        </p:nvSpPr>
        <p:spPr>
          <a:xfrm>
            <a:off x="6983614" y="4020132"/>
            <a:ext cx="44749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believe that this Template will your Time.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2" name="Google Shape;922;p25"/>
          <p:cNvSpPr txBox="1"/>
          <p:nvPr/>
        </p:nvSpPr>
        <p:spPr>
          <a:xfrm>
            <a:off x="6624028" y="4143239"/>
            <a:ext cx="19974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923" name="Google Shape;923;p25"/>
          <p:cNvSpPr/>
          <p:nvPr/>
        </p:nvSpPr>
        <p:spPr>
          <a:xfrm>
            <a:off x="6508459" y="4813411"/>
            <a:ext cx="430886" cy="4308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4" name="Google Shape;924;p25"/>
          <p:cNvSpPr txBox="1"/>
          <p:nvPr/>
        </p:nvSpPr>
        <p:spPr>
          <a:xfrm>
            <a:off x="6983614" y="4798025"/>
            <a:ext cx="44749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believe that this Template will your Time.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5" name="Google Shape;925;p25"/>
          <p:cNvSpPr txBox="1"/>
          <p:nvPr/>
        </p:nvSpPr>
        <p:spPr>
          <a:xfrm>
            <a:off x="6624028" y="4921131"/>
            <a:ext cx="19974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926" name="Google Shape;926;p25"/>
          <p:cNvSpPr/>
          <p:nvPr/>
        </p:nvSpPr>
        <p:spPr>
          <a:xfrm>
            <a:off x="6508459" y="5591302"/>
            <a:ext cx="430886" cy="430886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7" name="Google Shape;927;p25"/>
          <p:cNvSpPr txBox="1"/>
          <p:nvPr/>
        </p:nvSpPr>
        <p:spPr>
          <a:xfrm>
            <a:off x="6983614" y="5575915"/>
            <a:ext cx="44749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believe that this Template will your Time.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8" name="Google Shape;928;p25"/>
          <p:cNvSpPr txBox="1"/>
          <p:nvPr/>
        </p:nvSpPr>
        <p:spPr>
          <a:xfrm>
            <a:off x="6624028" y="5699023"/>
            <a:ext cx="19974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29" name="Google Shape;929;p25"/>
          <p:cNvSpPr txBox="1"/>
          <p:nvPr/>
        </p:nvSpPr>
        <p:spPr>
          <a:xfrm>
            <a:off x="6508460" y="1898425"/>
            <a:ext cx="3816645" cy="1033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Independence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30" name="Google Shape;93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5679" y="2388564"/>
            <a:ext cx="3614300" cy="3804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26"/>
          <p:cNvSpPr txBox="1">
            <a:spLocks noGrp="1"/>
          </p:cNvSpPr>
          <p:nvPr>
            <p:ph type="body" idx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endParaRPr/>
          </a:p>
        </p:txBody>
      </p:sp>
      <p:sp>
        <p:nvSpPr>
          <p:cNvPr id="936" name="Google Shape;936;p26"/>
          <p:cNvSpPr/>
          <p:nvPr/>
        </p:nvSpPr>
        <p:spPr>
          <a:xfrm rot="-5400000">
            <a:off x="8553756" y="-567996"/>
            <a:ext cx="1363367" cy="5913120"/>
          </a:xfrm>
          <a:prstGeom prst="round2SameRect">
            <a:avLst>
              <a:gd name="adj1" fmla="val 12834"/>
              <a:gd name="adj2" fmla="val 0"/>
            </a:avLst>
          </a:prstGeom>
          <a:solidFill>
            <a:srgbClr val="E3061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7" name="Google Shape;937;p26"/>
          <p:cNvSpPr/>
          <p:nvPr/>
        </p:nvSpPr>
        <p:spPr>
          <a:xfrm>
            <a:off x="6508459" y="3257627"/>
            <a:ext cx="430886" cy="4308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8" name="Google Shape;938;p26"/>
          <p:cNvSpPr txBox="1"/>
          <p:nvPr/>
        </p:nvSpPr>
        <p:spPr>
          <a:xfrm>
            <a:off x="6983614" y="3242241"/>
            <a:ext cx="44749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believe that this Template will your Time.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9" name="Google Shape;939;p26"/>
          <p:cNvSpPr txBox="1"/>
          <p:nvPr/>
        </p:nvSpPr>
        <p:spPr>
          <a:xfrm>
            <a:off x="6624028" y="3365347"/>
            <a:ext cx="19974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940" name="Google Shape;940;p26"/>
          <p:cNvSpPr/>
          <p:nvPr/>
        </p:nvSpPr>
        <p:spPr>
          <a:xfrm>
            <a:off x="6508459" y="4035519"/>
            <a:ext cx="430886" cy="4308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1" name="Google Shape;941;p26"/>
          <p:cNvSpPr txBox="1"/>
          <p:nvPr/>
        </p:nvSpPr>
        <p:spPr>
          <a:xfrm>
            <a:off x="6983614" y="4020132"/>
            <a:ext cx="44749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believe that this Template will your Time.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2" name="Google Shape;942;p26"/>
          <p:cNvSpPr txBox="1"/>
          <p:nvPr/>
        </p:nvSpPr>
        <p:spPr>
          <a:xfrm>
            <a:off x="6624028" y="4143239"/>
            <a:ext cx="19974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943" name="Google Shape;943;p26"/>
          <p:cNvSpPr/>
          <p:nvPr/>
        </p:nvSpPr>
        <p:spPr>
          <a:xfrm>
            <a:off x="6508459" y="4813411"/>
            <a:ext cx="430886" cy="4308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4" name="Google Shape;944;p26"/>
          <p:cNvSpPr txBox="1"/>
          <p:nvPr/>
        </p:nvSpPr>
        <p:spPr>
          <a:xfrm>
            <a:off x="6983614" y="4798025"/>
            <a:ext cx="44749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believe that this Template will your Time.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5" name="Google Shape;945;p26"/>
          <p:cNvSpPr txBox="1"/>
          <p:nvPr/>
        </p:nvSpPr>
        <p:spPr>
          <a:xfrm>
            <a:off x="6624028" y="4921131"/>
            <a:ext cx="19974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946" name="Google Shape;946;p26"/>
          <p:cNvSpPr/>
          <p:nvPr/>
        </p:nvSpPr>
        <p:spPr>
          <a:xfrm>
            <a:off x="6508459" y="5591302"/>
            <a:ext cx="430886" cy="430886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7" name="Google Shape;947;p26"/>
          <p:cNvSpPr txBox="1"/>
          <p:nvPr/>
        </p:nvSpPr>
        <p:spPr>
          <a:xfrm>
            <a:off x="6983614" y="5575915"/>
            <a:ext cx="44749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believe that this Template will your Time.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8" name="Google Shape;948;p26"/>
          <p:cNvSpPr txBox="1"/>
          <p:nvPr/>
        </p:nvSpPr>
        <p:spPr>
          <a:xfrm>
            <a:off x="6624028" y="5699023"/>
            <a:ext cx="19974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49" name="Google Shape;949;p26"/>
          <p:cNvSpPr txBox="1"/>
          <p:nvPr/>
        </p:nvSpPr>
        <p:spPr>
          <a:xfrm>
            <a:off x="6508460" y="1898425"/>
            <a:ext cx="3816645" cy="1033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Independence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0" name="Google Shape;950;p26"/>
          <p:cNvSpPr/>
          <p:nvPr/>
        </p:nvSpPr>
        <p:spPr>
          <a:xfrm>
            <a:off x="1578769" y="1820179"/>
            <a:ext cx="3324983" cy="4399906"/>
          </a:xfrm>
          <a:custGeom>
            <a:avLst/>
            <a:gdLst/>
            <a:ahLst/>
            <a:cxnLst/>
            <a:rect l="l" t="t" r="r" b="b"/>
            <a:pathLst>
              <a:path w="1235" h="1632" extrusionOk="0">
                <a:moveTo>
                  <a:pt x="760" y="3"/>
                </a:moveTo>
                <a:cubicBezTo>
                  <a:pt x="790" y="12"/>
                  <a:pt x="819" y="29"/>
                  <a:pt x="847" y="51"/>
                </a:cubicBezTo>
                <a:cubicBezTo>
                  <a:pt x="872" y="72"/>
                  <a:pt x="897" y="96"/>
                  <a:pt x="922" y="118"/>
                </a:cubicBezTo>
                <a:cubicBezTo>
                  <a:pt x="955" y="146"/>
                  <a:pt x="988" y="171"/>
                  <a:pt x="1024" y="181"/>
                </a:cubicBezTo>
                <a:cubicBezTo>
                  <a:pt x="1042" y="186"/>
                  <a:pt x="1060" y="184"/>
                  <a:pt x="1079" y="182"/>
                </a:cubicBezTo>
                <a:cubicBezTo>
                  <a:pt x="1095" y="180"/>
                  <a:pt x="1108" y="163"/>
                  <a:pt x="1115" y="139"/>
                </a:cubicBezTo>
                <a:cubicBezTo>
                  <a:pt x="1113" y="130"/>
                  <a:pt x="1111" y="122"/>
                  <a:pt x="1109" y="114"/>
                </a:cubicBezTo>
                <a:cubicBezTo>
                  <a:pt x="1108" y="114"/>
                  <a:pt x="1108" y="114"/>
                  <a:pt x="1108" y="114"/>
                </a:cubicBezTo>
                <a:cubicBezTo>
                  <a:pt x="1108" y="119"/>
                  <a:pt x="1108" y="124"/>
                  <a:pt x="1108" y="127"/>
                </a:cubicBezTo>
                <a:cubicBezTo>
                  <a:pt x="1102" y="130"/>
                  <a:pt x="1096" y="134"/>
                  <a:pt x="1090" y="137"/>
                </a:cubicBezTo>
                <a:cubicBezTo>
                  <a:pt x="1090" y="138"/>
                  <a:pt x="1090" y="139"/>
                  <a:pt x="1090" y="140"/>
                </a:cubicBezTo>
                <a:cubicBezTo>
                  <a:pt x="1095" y="138"/>
                  <a:pt x="1099" y="136"/>
                  <a:pt x="1104" y="134"/>
                </a:cubicBezTo>
                <a:cubicBezTo>
                  <a:pt x="1104" y="139"/>
                  <a:pt x="1105" y="144"/>
                  <a:pt x="1105" y="149"/>
                </a:cubicBezTo>
                <a:cubicBezTo>
                  <a:pt x="1107" y="161"/>
                  <a:pt x="1101" y="162"/>
                  <a:pt x="1097" y="167"/>
                </a:cubicBezTo>
                <a:cubicBezTo>
                  <a:pt x="1094" y="172"/>
                  <a:pt x="1092" y="168"/>
                  <a:pt x="1090" y="163"/>
                </a:cubicBezTo>
                <a:cubicBezTo>
                  <a:pt x="1085" y="151"/>
                  <a:pt x="1079" y="140"/>
                  <a:pt x="1073" y="128"/>
                </a:cubicBezTo>
                <a:cubicBezTo>
                  <a:pt x="1064" y="107"/>
                  <a:pt x="1064" y="85"/>
                  <a:pt x="1073" y="68"/>
                </a:cubicBezTo>
                <a:cubicBezTo>
                  <a:pt x="1083" y="49"/>
                  <a:pt x="1100" y="44"/>
                  <a:pt x="1112" y="56"/>
                </a:cubicBezTo>
                <a:cubicBezTo>
                  <a:pt x="1122" y="66"/>
                  <a:pt x="1131" y="80"/>
                  <a:pt x="1136" y="99"/>
                </a:cubicBezTo>
                <a:cubicBezTo>
                  <a:pt x="1153" y="160"/>
                  <a:pt x="1155" y="222"/>
                  <a:pt x="1137" y="284"/>
                </a:cubicBezTo>
                <a:cubicBezTo>
                  <a:pt x="1130" y="307"/>
                  <a:pt x="1120" y="325"/>
                  <a:pt x="1106" y="336"/>
                </a:cubicBezTo>
                <a:cubicBezTo>
                  <a:pt x="1102" y="340"/>
                  <a:pt x="1098" y="340"/>
                  <a:pt x="1094" y="335"/>
                </a:cubicBezTo>
                <a:cubicBezTo>
                  <a:pt x="1091" y="330"/>
                  <a:pt x="1086" y="327"/>
                  <a:pt x="1082" y="327"/>
                </a:cubicBezTo>
                <a:cubicBezTo>
                  <a:pt x="1074" y="326"/>
                  <a:pt x="1069" y="337"/>
                  <a:pt x="1069" y="350"/>
                </a:cubicBezTo>
                <a:cubicBezTo>
                  <a:pt x="1069" y="363"/>
                  <a:pt x="1074" y="373"/>
                  <a:pt x="1082" y="370"/>
                </a:cubicBezTo>
                <a:cubicBezTo>
                  <a:pt x="1094" y="365"/>
                  <a:pt x="1100" y="375"/>
                  <a:pt x="1106" y="388"/>
                </a:cubicBezTo>
                <a:cubicBezTo>
                  <a:pt x="1113" y="403"/>
                  <a:pt x="1123" y="401"/>
                  <a:pt x="1132" y="400"/>
                </a:cubicBezTo>
                <a:cubicBezTo>
                  <a:pt x="1144" y="400"/>
                  <a:pt x="1157" y="397"/>
                  <a:pt x="1170" y="399"/>
                </a:cubicBezTo>
                <a:cubicBezTo>
                  <a:pt x="1190" y="403"/>
                  <a:pt x="1207" y="421"/>
                  <a:pt x="1219" y="448"/>
                </a:cubicBezTo>
                <a:cubicBezTo>
                  <a:pt x="1224" y="459"/>
                  <a:pt x="1226" y="476"/>
                  <a:pt x="1226" y="490"/>
                </a:cubicBezTo>
                <a:cubicBezTo>
                  <a:pt x="1227" y="564"/>
                  <a:pt x="1228" y="637"/>
                  <a:pt x="1228" y="711"/>
                </a:cubicBezTo>
                <a:cubicBezTo>
                  <a:pt x="1228" y="739"/>
                  <a:pt x="1221" y="749"/>
                  <a:pt x="1205" y="753"/>
                </a:cubicBezTo>
                <a:cubicBezTo>
                  <a:pt x="1198" y="754"/>
                  <a:pt x="1191" y="753"/>
                  <a:pt x="1182" y="753"/>
                </a:cubicBezTo>
                <a:cubicBezTo>
                  <a:pt x="1182" y="770"/>
                  <a:pt x="1182" y="788"/>
                  <a:pt x="1182" y="807"/>
                </a:cubicBezTo>
                <a:cubicBezTo>
                  <a:pt x="1182" y="809"/>
                  <a:pt x="1184" y="811"/>
                  <a:pt x="1186" y="812"/>
                </a:cubicBezTo>
                <a:cubicBezTo>
                  <a:pt x="1190" y="814"/>
                  <a:pt x="1194" y="814"/>
                  <a:pt x="1198" y="816"/>
                </a:cubicBezTo>
                <a:cubicBezTo>
                  <a:pt x="1209" y="820"/>
                  <a:pt x="1218" y="828"/>
                  <a:pt x="1225" y="843"/>
                </a:cubicBezTo>
                <a:cubicBezTo>
                  <a:pt x="1229" y="850"/>
                  <a:pt x="1232" y="860"/>
                  <a:pt x="1232" y="869"/>
                </a:cubicBezTo>
                <a:cubicBezTo>
                  <a:pt x="1233" y="958"/>
                  <a:pt x="1234" y="1048"/>
                  <a:pt x="1235" y="1137"/>
                </a:cubicBezTo>
                <a:cubicBezTo>
                  <a:pt x="1235" y="1160"/>
                  <a:pt x="1232" y="1181"/>
                  <a:pt x="1223" y="1199"/>
                </a:cubicBezTo>
                <a:cubicBezTo>
                  <a:pt x="1214" y="1216"/>
                  <a:pt x="1203" y="1216"/>
                  <a:pt x="1193" y="1210"/>
                </a:cubicBezTo>
                <a:cubicBezTo>
                  <a:pt x="1183" y="1205"/>
                  <a:pt x="1175" y="1193"/>
                  <a:pt x="1174" y="1173"/>
                </a:cubicBezTo>
                <a:cubicBezTo>
                  <a:pt x="1174" y="1142"/>
                  <a:pt x="1174" y="1110"/>
                  <a:pt x="1174" y="1077"/>
                </a:cubicBezTo>
                <a:cubicBezTo>
                  <a:pt x="1183" y="1078"/>
                  <a:pt x="1190" y="1079"/>
                  <a:pt x="1196" y="1080"/>
                </a:cubicBezTo>
                <a:cubicBezTo>
                  <a:pt x="1196" y="1081"/>
                  <a:pt x="1196" y="1082"/>
                  <a:pt x="1196" y="1083"/>
                </a:cubicBezTo>
                <a:cubicBezTo>
                  <a:pt x="1193" y="1084"/>
                  <a:pt x="1189" y="1085"/>
                  <a:pt x="1185" y="1086"/>
                </a:cubicBezTo>
                <a:cubicBezTo>
                  <a:pt x="1185" y="1087"/>
                  <a:pt x="1185" y="1087"/>
                  <a:pt x="1185" y="1087"/>
                </a:cubicBezTo>
                <a:cubicBezTo>
                  <a:pt x="1188" y="1088"/>
                  <a:pt x="1192" y="1089"/>
                  <a:pt x="1195" y="1090"/>
                </a:cubicBezTo>
                <a:cubicBezTo>
                  <a:pt x="1195" y="1091"/>
                  <a:pt x="1195" y="1092"/>
                  <a:pt x="1195" y="1093"/>
                </a:cubicBezTo>
                <a:cubicBezTo>
                  <a:pt x="1192" y="1094"/>
                  <a:pt x="1188" y="1095"/>
                  <a:pt x="1184" y="1096"/>
                </a:cubicBezTo>
                <a:cubicBezTo>
                  <a:pt x="1184" y="1097"/>
                  <a:pt x="1184" y="1097"/>
                  <a:pt x="1184" y="1098"/>
                </a:cubicBezTo>
                <a:cubicBezTo>
                  <a:pt x="1187" y="1098"/>
                  <a:pt x="1190" y="1099"/>
                  <a:pt x="1193" y="1100"/>
                </a:cubicBezTo>
                <a:cubicBezTo>
                  <a:pt x="1193" y="1100"/>
                  <a:pt x="1193" y="1101"/>
                  <a:pt x="1193" y="1102"/>
                </a:cubicBezTo>
                <a:cubicBezTo>
                  <a:pt x="1190" y="1103"/>
                  <a:pt x="1186" y="1104"/>
                  <a:pt x="1183" y="1105"/>
                </a:cubicBezTo>
                <a:cubicBezTo>
                  <a:pt x="1183" y="1106"/>
                  <a:pt x="1183" y="1107"/>
                  <a:pt x="1182" y="1108"/>
                </a:cubicBezTo>
                <a:cubicBezTo>
                  <a:pt x="1194" y="1102"/>
                  <a:pt x="1198" y="1118"/>
                  <a:pt x="1206" y="1128"/>
                </a:cubicBezTo>
                <a:cubicBezTo>
                  <a:pt x="1207" y="1115"/>
                  <a:pt x="1207" y="1104"/>
                  <a:pt x="1208" y="1090"/>
                </a:cubicBezTo>
                <a:cubicBezTo>
                  <a:pt x="1212" y="1107"/>
                  <a:pt x="1211" y="1138"/>
                  <a:pt x="1207" y="1151"/>
                </a:cubicBezTo>
                <a:cubicBezTo>
                  <a:pt x="1203" y="1137"/>
                  <a:pt x="1198" y="1125"/>
                  <a:pt x="1188" y="1131"/>
                </a:cubicBezTo>
                <a:cubicBezTo>
                  <a:pt x="1185" y="1133"/>
                  <a:pt x="1182" y="1142"/>
                  <a:pt x="1179" y="1147"/>
                </a:cubicBezTo>
                <a:cubicBezTo>
                  <a:pt x="1179" y="1148"/>
                  <a:pt x="1180" y="1149"/>
                  <a:pt x="1181" y="1150"/>
                </a:cubicBezTo>
                <a:cubicBezTo>
                  <a:pt x="1183" y="1145"/>
                  <a:pt x="1184" y="1141"/>
                  <a:pt x="1187" y="1137"/>
                </a:cubicBezTo>
                <a:cubicBezTo>
                  <a:pt x="1188" y="1135"/>
                  <a:pt x="1191" y="1134"/>
                  <a:pt x="1193" y="1135"/>
                </a:cubicBezTo>
                <a:cubicBezTo>
                  <a:pt x="1195" y="1137"/>
                  <a:pt x="1197" y="1141"/>
                  <a:pt x="1197" y="1144"/>
                </a:cubicBezTo>
                <a:cubicBezTo>
                  <a:pt x="1198" y="1158"/>
                  <a:pt x="1198" y="1172"/>
                  <a:pt x="1198" y="1185"/>
                </a:cubicBezTo>
                <a:cubicBezTo>
                  <a:pt x="1197" y="1185"/>
                  <a:pt x="1196" y="1186"/>
                  <a:pt x="1196" y="1186"/>
                </a:cubicBezTo>
                <a:cubicBezTo>
                  <a:pt x="1195" y="1184"/>
                  <a:pt x="1195" y="1183"/>
                  <a:pt x="1194" y="1180"/>
                </a:cubicBezTo>
                <a:cubicBezTo>
                  <a:pt x="1191" y="1188"/>
                  <a:pt x="1193" y="1192"/>
                  <a:pt x="1197" y="1194"/>
                </a:cubicBezTo>
                <a:cubicBezTo>
                  <a:pt x="1209" y="1199"/>
                  <a:pt x="1218" y="1190"/>
                  <a:pt x="1222" y="1168"/>
                </a:cubicBezTo>
                <a:cubicBezTo>
                  <a:pt x="1220" y="1170"/>
                  <a:pt x="1220" y="1172"/>
                  <a:pt x="1218" y="1175"/>
                </a:cubicBezTo>
                <a:cubicBezTo>
                  <a:pt x="1217" y="1170"/>
                  <a:pt x="1217" y="1166"/>
                  <a:pt x="1217" y="1162"/>
                </a:cubicBezTo>
                <a:cubicBezTo>
                  <a:pt x="1217" y="1143"/>
                  <a:pt x="1217" y="1125"/>
                  <a:pt x="1217" y="1107"/>
                </a:cubicBezTo>
                <a:cubicBezTo>
                  <a:pt x="1217" y="1097"/>
                  <a:pt x="1215" y="1091"/>
                  <a:pt x="1210" y="1086"/>
                </a:cubicBezTo>
                <a:cubicBezTo>
                  <a:pt x="1184" y="1061"/>
                  <a:pt x="1166" y="1069"/>
                  <a:pt x="1146" y="1104"/>
                </a:cubicBezTo>
                <a:cubicBezTo>
                  <a:pt x="1140" y="1115"/>
                  <a:pt x="1136" y="1132"/>
                  <a:pt x="1130" y="1145"/>
                </a:cubicBezTo>
                <a:cubicBezTo>
                  <a:pt x="1124" y="1159"/>
                  <a:pt x="1118" y="1173"/>
                  <a:pt x="1112" y="1185"/>
                </a:cubicBezTo>
                <a:cubicBezTo>
                  <a:pt x="1104" y="1199"/>
                  <a:pt x="1094" y="1202"/>
                  <a:pt x="1084" y="1196"/>
                </a:cubicBezTo>
                <a:cubicBezTo>
                  <a:pt x="1082" y="1195"/>
                  <a:pt x="1079" y="1198"/>
                  <a:pt x="1077" y="1201"/>
                </a:cubicBezTo>
                <a:cubicBezTo>
                  <a:pt x="1076" y="1205"/>
                  <a:pt x="1074" y="1211"/>
                  <a:pt x="1074" y="1216"/>
                </a:cubicBezTo>
                <a:cubicBezTo>
                  <a:pt x="1075" y="1225"/>
                  <a:pt x="1076" y="1234"/>
                  <a:pt x="1078" y="1243"/>
                </a:cubicBezTo>
                <a:cubicBezTo>
                  <a:pt x="1082" y="1241"/>
                  <a:pt x="1087" y="1240"/>
                  <a:pt x="1092" y="1237"/>
                </a:cubicBezTo>
                <a:cubicBezTo>
                  <a:pt x="1096" y="1233"/>
                  <a:pt x="1100" y="1235"/>
                  <a:pt x="1103" y="1239"/>
                </a:cubicBezTo>
                <a:cubicBezTo>
                  <a:pt x="1117" y="1256"/>
                  <a:pt x="1129" y="1277"/>
                  <a:pt x="1138" y="1303"/>
                </a:cubicBezTo>
                <a:cubicBezTo>
                  <a:pt x="1147" y="1334"/>
                  <a:pt x="1156" y="1367"/>
                  <a:pt x="1160" y="1401"/>
                </a:cubicBezTo>
                <a:cubicBezTo>
                  <a:pt x="1160" y="1405"/>
                  <a:pt x="1160" y="1411"/>
                  <a:pt x="1158" y="1414"/>
                </a:cubicBezTo>
                <a:cubicBezTo>
                  <a:pt x="1148" y="1435"/>
                  <a:pt x="1140" y="1459"/>
                  <a:pt x="1133" y="1485"/>
                </a:cubicBezTo>
                <a:cubicBezTo>
                  <a:pt x="1130" y="1495"/>
                  <a:pt x="1126" y="1505"/>
                  <a:pt x="1122" y="1515"/>
                </a:cubicBezTo>
                <a:cubicBezTo>
                  <a:pt x="1119" y="1523"/>
                  <a:pt x="1115" y="1524"/>
                  <a:pt x="1110" y="1517"/>
                </a:cubicBezTo>
                <a:cubicBezTo>
                  <a:pt x="1109" y="1516"/>
                  <a:pt x="1109" y="1515"/>
                  <a:pt x="1108" y="1514"/>
                </a:cubicBezTo>
                <a:cubicBezTo>
                  <a:pt x="1083" y="1470"/>
                  <a:pt x="1051" y="1461"/>
                  <a:pt x="1017" y="1462"/>
                </a:cubicBezTo>
                <a:cubicBezTo>
                  <a:pt x="985" y="1463"/>
                  <a:pt x="957" y="1483"/>
                  <a:pt x="928" y="1503"/>
                </a:cubicBezTo>
                <a:cubicBezTo>
                  <a:pt x="883" y="1536"/>
                  <a:pt x="837" y="1568"/>
                  <a:pt x="792" y="1601"/>
                </a:cubicBezTo>
                <a:cubicBezTo>
                  <a:pt x="771" y="1616"/>
                  <a:pt x="750" y="1625"/>
                  <a:pt x="727" y="1625"/>
                </a:cubicBezTo>
                <a:cubicBezTo>
                  <a:pt x="710" y="1624"/>
                  <a:pt x="693" y="1629"/>
                  <a:pt x="675" y="1632"/>
                </a:cubicBezTo>
                <a:cubicBezTo>
                  <a:pt x="671" y="1632"/>
                  <a:pt x="667" y="1631"/>
                  <a:pt x="664" y="1624"/>
                </a:cubicBezTo>
                <a:cubicBezTo>
                  <a:pt x="659" y="1614"/>
                  <a:pt x="655" y="1604"/>
                  <a:pt x="651" y="1593"/>
                </a:cubicBezTo>
                <a:cubicBezTo>
                  <a:pt x="649" y="1587"/>
                  <a:pt x="646" y="1584"/>
                  <a:pt x="642" y="1584"/>
                </a:cubicBezTo>
                <a:cubicBezTo>
                  <a:pt x="626" y="1585"/>
                  <a:pt x="611" y="1585"/>
                  <a:pt x="595" y="1584"/>
                </a:cubicBezTo>
                <a:cubicBezTo>
                  <a:pt x="591" y="1584"/>
                  <a:pt x="588" y="1586"/>
                  <a:pt x="586" y="1593"/>
                </a:cubicBezTo>
                <a:cubicBezTo>
                  <a:pt x="580" y="1617"/>
                  <a:pt x="572" y="1631"/>
                  <a:pt x="554" y="1623"/>
                </a:cubicBezTo>
                <a:cubicBezTo>
                  <a:pt x="539" y="1617"/>
                  <a:pt x="523" y="1620"/>
                  <a:pt x="508" y="1625"/>
                </a:cubicBezTo>
                <a:cubicBezTo>
                  <a:pt x="487" y="1632"/>
                  <a:pt x="467" y="1623"/>
                  <a:pt x="448" y="1611"/>
                </a:cubicBezTo>
                <a:cubicBezTo>
                  <a:pt x="424" y="1596"/>
                  <a:pt x="401" y="1578"/>
                  <a:pt x="377" y="1560"/>
                </a:cubicBezTo>
                <a:cubicBezTo>
                  <a:pt x="351" y="1539"/>
                  <a:pt x="327" y="1512"/>
                  <a:pt x="299" y="1497"/>
                </a:cubicBezTo>
                <a:cubicBezTo>
                  <a:pt x="262" y="1477"/>
                  <a:pt x="225" y="1476"/>
                  <a:pt x="189" y="1489"/>
                </a:cubicBezTo>
                <a:cubicBezTo>
                  <a:pt x="178" y="1493"/>
                  <a:pt x="168" y="1504"/>
                  <a:pt x="157" y="1513"/>
                </a:cubicBezTo>
                <a:cubicBezTo>
                  <a:pt x="154" y="1515"/>
                  <a:pt x="151" y="1520"/>
                  <a:pt x="148" y="1524"/>
                </a:cubicBezTo>
                <a:cubicBezTo>
                  <a:pt x="135" y="1542"/>
                  <a:pt x="124" y="1536"/>
                  <a:pt x="113" y="1511"/>
                </a:cubicBezTo>
                <a:cubicBezTo>
                  <a:pt x="110" y="1503"/>
                  <a:pt x="108" y="1492"/>
                  <a:pt x="106" y="1482"/>
                </a:cubicBezTo>
                <a:cubicBezTo>
                  <a:pt x="102" y="1459"/>
                  <a:pt x="95" y="1439"/>
                  <a:pt x="84" y="1425"/>
                </a:cubicBezTo>
                <a:cubicBezTo>
                  <a:pt x="77" y="1416"/>
                  <a:pt x="74" y="1404"/>
                  <a:pt x="74" y="1389"/>
                </a:cubicBezTo>
                <a:cubicBezTo>
                  <a:pt x="76" y="1356"/>
                  <a:pt x="82" y="1324"/>
                  <a:pt x="94" y="1298"/>
                </a:cubicBezTo>
                <a:cubicBezTo>
                  <a:pt x="107" y="1271"/>
                  <a:pt x="122" y="1247"/>
                  <a:pt x="137" y="1223"/>
                </a:cubicBezTo>
                <a:cubicBezTo>
                  <a:pt x="145" y="1211"/>
                  <a:pt x="147" y="1213"/>
                  <a:pt x="155" y="1224"/>
                </a:cubicBezTo>
                <a:cubicBezTo>
                  <a:pt x="158" y="1228"/>
                  <a:pt x="164" y="1232"/>
                  <a:pt x="164" y="1231"/>
                </a:cubicBezTo>
                <a:cubicBezTo>
                  <a:pt x="168" y="1225"/>
                  <a:pt x="170" y="1218"/>
                  <a:pt x="171" y="1210"/>
                </a:cubicBezTo>
                <a:cubicBezTo>
                  <a:pt x="171" y="1205"/>
                  <a:pt x="169" y="1198"/>
                  <a:pt x="168" y="1193"/>
                </a:cubicBezTo>
                <a:cubicBezTo>
                  <a:pt x="164" y="1177"/>
                  <a:pt x="159" y="1175"/>
                  <a:pt x="151" y="1184"/>
                </a:cubicBezTo>
                <a:cubicBezTo>
                  <a:pt x="145" y="1191"/>
                  <a:pt x="138" y="1194"/>
                  <a:pt x="130" y="1192"/>
                </a:cubicBezTo>
                <a:cubicBezTo>
                  <a:pt x="112" y="1188"/>
                  <a:pt x="94" y="1188"/>
                  <a:pt x="76" y="1178"/>
                </a:cubicBezTo>
                <a:cubicBezTo>
                  <a:pt x="38" y="1158"/>
                  <a:pt x="12" y="1113"/>
                  <a:pt x="3" y="1044"/>
                </a:cubicBezTo>
                <a:cubicBezTo>
                  <a:pt x="2" y="1040"/>
                  <a:pt x="1" y="1036"/>
                  <a:pt x="0" y="1032"/>
                </a:cubicBezTo>
                <a:cubicBezTo>
                  <a:pt x="0" y="1014"/>
                  <a:pt x="0" y="996"/>
                  <a:pt x="0" y="978"/>
                </a:cubicBezTo>
                <a:cubicBezTo>
                  <a:pt x="1" y="969"/>
                  <a:pt x="2" y="960"/>
                  <a:pt x="2" y="952"/>
                </a:cubicBezTo>
                <a:cubicBezTo>
                  <a:pt x="7" y="902"/>
                  <a:pt x="12" y="852"/>
                  <a:pt x="15" y="802"/>
                </a:cubicBezTo>
                <a:cubicBezTo>
                  <a:pt x="22" y="676"/>
                  <a:pt x="19" y="551"/>
                  <a:pt x="6" y="426"/>
                </a:cubicBezTo>
                <a:cubicBezTo>
                  <a:pt x="3" y="397"/>
                  <a:pt x="15" y="355"/>
                  <a:pt x="41" y="348"/>
                </a:cubicBezTo>
                <a:cubicBezTo>
                  <a:pt x="54" y="344"/>
                  <a:pt x="67" y="348"/>
                  <a:pt x="79" y="358"/>
                </a:cubicBezTo>
                <a:cubicBezTo>
                  <a:pt x="90" y="368"/>
                  <a:pt x="94" y="384"/>
                  <a:pt x="94" y="403"/>
                </a:cubicBezTo>
                <a:cubicBezTo>
                  <a:pt x="93" y="440"/>
                  <a:pt x="93" y="477"/>
                  <a:pt x="92" y="514"/>
                </a:cubicBezTo>
                <a:cubicBezTo>
                  <a:pt x="92" y="545"/>
                  <a:pt x="92" y="577"/>
                  <a:pt x="92" y="608"/>
                </a:cubicBezTo>
                <a:cubicBezTo>
                  <a:pt x="92" y="615"/>
                  <a:pt x="94" y="618"/>
                  <a:pt x="97" y="619"/>
                </a:cubicBezTo>
                <a:cubicBezTo>
                  <a:pt x="103" y="622"/>
                  <a:pt x="108" y="624"/>
                  <a:pt x="112" y="630"/>
                </a:cubicBezTo>
                <a:cubicBezTo>
                  <a:pt x="108" y="628"/>
                  <a:pt x="102" y="628"/>
                  <a:pt x="98" y="626"/>
                </a:cubicBezTo>
                <a:cubicBezTo>
                  <a:pt x="93" y="623"/>
                  <a:pt x="90" y="625"/>
                  <a:pt x="86" y="631"/>
                </a:cubicBezTo>
                <a:cubicBezTo>
                  <a:pt x="82" y="640"/>
                  <a:pt x="76" y="644"/>
                  <a:pt x="69" y="643"/>
                </a:cubicBezTo>
                <a:cubicBezTo>
                  <a:pt x="63" y="642"/>
                  <a:pt x="62" y="640"/>
                  <a:pt x="62" y="629"/>
                </a:cubicBezTo>
                <a:cubicBezTo>
                  <a:pt x="68" y="629"/>
                  <a:pt x="73" y="629"/>
                  <a:pt x="78" y="629"/>
                </a:cubicBezTo>
                <a:cubicBezTo>
                  <a:pt x="76" y="615"/>
                  <a:pt x="73" y="603"/>
                  <a:pt x="71" y="588"/>
                </a:cubicBezTo>
                <a:cubicBezTo>
                  <a:pt x="76" y="590"/>
                  <a:pt x="79" y="591"/>
                  <a:pt x="81" y="592"/>
                </a:cubicBezTo>
                <a:cubicBezTo>
                  <a:pt x="82" y="590"/>
                  <a:pt x="82" y="589"/>
                  <a:pt x="82" y="587"/>
                </a:cubicBezTo>
                <a:cubicBezTo>
                  <a:pt x="78" y="586"/>
                  <a:pt x="73" y="584"/>
                  <a:pt x="70" y="586"/>
                </a:cubicBezTo>
                <a:cubicBezTo>
                  <a:pt x="67" y="587"/>
                  <a:pt x="62" y="594"/>
                  <a:pt x="62" y="599"/>
                </a:cubicBezTo>
                <a:cubicBezTo>
                  <a:pt x="61" y="627"/>
                  <a:pt x="61" y="656"/>
                  <a:pt x="61" y="684"/>
                </a:cubicBezTo>
                <a:cubicBezTo>
                  <a:pt x="61" y="690"/>
                  <a:pt x="63" y="693"/>
                  <a:pt x="67" y="695"/>
                </a:cubicBezTo>
                <a:cubicBezTo>
                  <a:pt x="86" y="702"/>
                  <a:pt x="105" y="711"/>
                  <a:pt x="124" y="720"/>
                </a:cubicBezTo>
                <a:cubicBezTo>
                  <a:pt x="112" y="717"/>
                  <a:pt x="100" y="715"/>
                  <a:pt x="87" y="713"/>
                </a:cubicBezTo>
                <a:cubicBezTo>
                  <a:pt x="89" y="723"/>
                  <a:pt x="93" y="731"/>
                  <a:pt x="100" y="733"/>
                </a:cubicBezTo>
                <a:cubicBezTo>
                  <a:pt x="107" y="734"/>
                  <a:pt x="113" y="736"/>
                  <a:pt x="119" y="738"/>
                </a:cubicBezTo>
                <a:cubicBezTo>
                  <a:pt x="119" y="739"/>
                  <a:pt x="119" y="740"/>
                  <a:pt x="119" y="741"/>
                </a:cubicBezTo>
                <a:cubicBezTo>
                  <a:pt x="111" y="740"/>
                  <a:pt x="103" y="738"/>
                  <a:pt x="93" y="737"/>
                </a:cubicBezTo>
                <a:cubicBezTo>
                  <a:pt x="94" y="748"/>
                  <a:pt x="94" y="759"/>
                  <a:pt x="96" y="769"/>
                </a:cubicBezTo>
                <a:cubicBezTo>
                  <a:pt x="96" y="772"/>
                  <a:pt x="100" y="775"/>
                  <a:pt x="102" y="776"/>
                </a:cubicBezTo>
                <a:cubicBezTo>
                  <a:pt x="110" y="780"/>
                  <a:pt x="118" y="782"/>
                  <a:pt x="126" y="785"/>
                </a:cubicBezTo>
                <a:cubicBezTo>
                  <a:pt x="126" y="786"/>
                  <a:pt x="126" y="787"/>
                  <a:pt x="126" y="788"/>
                </a:cubicBezTo>
                <a:cubicBezTo>
                  <a:pt x="118" y="787"/>
                  <a:pt x="111" y="785"/>
                  <a:pt x="104" y="785"/>
                </a:cubicBezTo>
                <a:cubicBezTo>
                  <a:pt x="102" y="785"/>
                  <a:pt x="97" y="786"/>
                  <a:pt x="97" y="788"/>
                </a:cubicBezTo>
                <a:cubicBezTo>
                  <a:pt x="95" y="796"/>
                  <a:pt x="98" y="799"/>
                  <a:pt x="102" y="801"/>
                </a:cubicBezTo>
                <a:cubicBezTo>
                  <a:pt x="109" y="803"/>
                  <a:pt x="116" y="806"/>
                  <a:pt x="122" y="808"/>
                </a:cubicBezTo>
                <a:cubicBezTo>
                  <a:pt x="122" y="809"/>
                  <a:pt x="122" y="810"/>
                  <a:pt x="122" y="811"/>
                </a:cubicBezTo>
                <a:cubicBezTo>
                  <a:pt x="114" y="810"/>
                  <a:pt x="106" y="808"/>
                  <a:pt x="97" y="806"/>
                </a:cubicBezTo>
                <a:cubicBezTo>
                  <a:pt x="96" y="817"/>
                  <a:pt x="95" y="828"/>
                  <a:pt x="95" y="838"/>
                </a:cubicBezTo>
                <a:cubicBezTo>
                  <a:pt x="95" y="840"/>
                  <a:pt x="98" y="843"/>
                  <a:pt x="100" y="844"/>
                </a:cubicBezTo>
                <a:cubicBezTo>
                  <a:pt x="106" y="847"/>
                  <a:pt x="113" y="849"/>
                  <a:pt x="120" y="851"/>
                </a:cubicBezTo>
                <a:cubicBezTo>
                  <a:pt x="120" y="853"/>
                  <a:pt x="120" y="854"/>
                  <a:pt x="120" y="855"/>
                </a:cubicBezTo>
                <a:cubicBezTo>
                  <a:pt x="112" y="853"/>
                  <a:pt x="104" y="851"/>
                  <a:pt x="96" y="848"/>
                </a:cubicBezTo>
                <a:cubicBezTo>
                  <a:pt x="94" y="862"/>
                  <a:pt x="95" y="864"/>
                  <a:pt x="102" y="867"/>
                </a:cubicBezTo>
                <a:cubicBezTo>
                  <a:pt x="108" y="869"/>
                  <a:pt x="114" y="872"/>
                  <a:pt x="120" y="874"/>
                </a:cubicBezTo>
                <a:cubicBezTo>
                  <a:pt x="120" y="875"/>
                  <a:pt x="120" y="876"/>
                  <a:pt x="119" y="878"/>
                </a:cubicBezTo>
                <a:cubicBezTo>
                  <a:pt x="112" y="875"/>
                  <a:pt x="104" y="873"/>
                  <a:pt x="95" y="871"/>
                </a:cubicBezTo>
                <a:cubicBezTo>
                  <a:pt x="95" y="875"/>
                  <a:pt x="95" y="880"/>
                  <a:pt x="94" y="886"/>
                </a:cubicBezTo>
                <a:cubicBezTo>
                  <a:pt x="106" y="891"/>
                  <a:pt x="118" y="896"/>
                  <a:pt x="130" y="901"/>
                </a:cubicBezTo>
                <a:cubicBezTo>
                  <a:pt x="130" y="902"/>
                  <a:pt x="130" y="903"/>
                  <a:pt x="130" y="904"/>
                </a:cubicBezTo>
                <a:cubicBezTo>
                  <a:pt x="118" y="901"/>
                  <a:pt x="107" y="899"/>
                  <a:pt x="95" y="896"/>
                </a:cubicBezTo>
                <a:cubicBezTo>
                  <a:pt x="92" y="909"/>
                  <a:pt x="92" y="914"/>
                  <a:pt x="100" y="917"/>
                </a:cubicBezTo>
                <a:cubicBezTo>
                  <a:pt x="110" y="921"/>
                  <a:pt x="119" y="922"/>
                  <a:pt x="129" y="924"/>
                </a:cubicBezTo>
                <a:cubicBezTo>
                  <a:pt x="132" y="925"/>
                  <a:pt x="135" y="926"/>
                  <a:pt x="137" y="926"/>
                </a:cubicBezTo>
                <a:cubicBezTo>
                  <a:pt x="137" y="928"/>
                  <a:pt x="137" y="929"/>
                  <a:pt x="137" y="930"/>
                </a:cubicBezTo>
                <a:cubicBezTo>
                  <a:pt x="123" y="928"/>
                  <a:pt x="108" y="925"/>
                  <a:pt x="92" y="922"/>
                </a:cubicBezTo>
                <a:cubicBezTo>
                  <a:pt x="91" y="935"/>
                  <a:pt x="90" y="948"/>
                  <a:pt x="89" y="961"/>
                </a:cubicBezTo>
                <a:cubicBezTo>
                  <a:pt x="95" y="965"/>
                  <a:pt x="101" y="968"/>
                  <a:pt x="107" y="971"/>
                </a:cubicBezTo>
                <a:cubicBezTo>
                  <a:pt x="107" y="973"/>
                  <a:pt x="106" y="974"/>
                  <a:pt x="106" y="976"/>
                </a:cubicBezTo>
                <a:cubicBezTo>
                  <a:pt x="100" y="974"/>
                  <a:pt x="95" y="972"/>
                  <a:pt x="89" y="969"/>
                </a:cubicBezTo>
                <a:cubicBezTo>
                  <a:pt x="84" y="987"/>
                  <a:pt x="84" y="1008"/>
                  <a:pt x="71" y="1017"/>
                </a:cubicBezTo>
                <a:cubicBezTo>
                  <a:pt x="71" y="1018"/>
                  <a:pt x="71" y="1019"/>
                  <a:pt x="72" y="1020"/>
                </a:cubicBezTo>
                <a:cubicBezTo>
                  <a:pt x="84" y="1026"/>
                  <a:pt x="96" y="1031"/>
                  <a:pt x="108" y="1037"/>
                </a:cubicBezTo>
                <a:cubicBezTo>
                  <a:pt x="96" y="1039"/>
                  <a:pt x="85" y="1034"/>
                  <a:pt x="74" y="1026"/>
                </a:cubicBezTo>
                <a:cubicBezTo>
                  <a:pt x="69" y="1023"/>
                  <a:pt x="65" y="1021"/>
                  <a:pt x="60" y="1019"/>
                </a:cubicBezTo>
                <a:cubicBezTo>
                  <a:pt x="49" y="1015"/>
                  <a:pt x="44" y="1006"/>
                  <a:pt x="45" y="988"/>
                </a:cubicBezTo>
                <a:cubicBezTo>
                  <a:pt x="45" y="968"/>
                  <a:pt x="45" y="948"/>
                  <a:pt x="46" y="928"/>
                </a:cubicBezTo>
                <a:cubicBezTo>
                  <a:pt x="46" y="924"/>
                  <a:pt x="48" y="921"/>
                  <a:pt x="49" y="917"/>
                </a:cubicBezTo>
                <a:cubicBezTo>
                  <a:pt x="51" y="920"/>
                  <a:pt x="55" y="924"/>
                  <a:pt x="55" y="927"/>
                </a:cubicBezTo>
                <a:cubicBezTo>
                  <a:pt x="55" y="939"/>
                  <a:pt x="54" y="951"/>
                  <a:pt x="53" y="964"/>
                </a:cubicBezTo>
                <a:cubicBezTo>
                  <a:pt x="56" y="962"/>
                  <a:pt x="61" y="960"/>
                  <a:pt x="62" y="956"/>
                </a:cubicBezTo>
                <a:cubicBezTo>
                  <a:pt x="64" y="949"/>
                  <a:pt x="62" y="941"/>
                  <a:pt x="61" y="933"/>
                </a:cubicBezTo>
                <a:cubicBezTo>
                  <a:pt x="61" y="931"/>
                  <a:pt x="61" y="929"/>
                  <a:pt x="60" y="927"/>
                </a:cubicBezTo>
                <a:cubicBezTo>
                  <a:pt x="62" y="928"/>
                  <a:pt x="65" y="928"/>
                  <a:pt x="65" y="929"/>
                </a:cubicBezTo>
                <a:cubicBezTo>
                  <a:pt x="65" y="943"/>
                  <a:pt x="66" y="956"/>
                  <a:pt x="65" y="970"/>
                </a:cubicBezTo>
                <a:cubicBezTo>
                  <a:pt x="65" y="972"/>
                  <a:pt x="61" y="974"/>
                  <a:pt x="59" y="975"/>
                </a:cubicBezTo>
                <a:cubicBezTo>
                  <a:pt x="53" y="979"/>
                  <a:pt x="51" y="985"/>
                  <a:pt x="53" y="995"/>
                </a:cubicBezTo>
                <a:cubicBezTo>
                  <a:pt x="56" y="1006"/>
                  <a:pt x="61" y="1010"/>
                  <a:pt x="66" y="1006"/>
                </a:cubicBezTo>
                <a:cubicBezTo>
                  <a:pt x="70" y="1003"/>
                  <a:pt x="73" y="998"/>
                  <a:pt x="75" y="991"/>
                </a:cubicBezTo>
                <a:cubicBezTo>
                  <a:pt x="74" y="992"/>
                  <a:pt x="73" y="993"/>
                  <a:pt x="72" y="994"/>
                </a:cubicBezTo>
                <a:cubicBezTo>
                  <a:pt x="72" y="978"/>
                  <a:pt x="72" y="962"/>
                  <a:pt x="72" y="945"/>
                </a:cubicBezTo>
                <a:cubicBezTo>
                  <a:pt x="73" y="946"/>
                  <a:pt x="74" y="947"/>
                  <a:pt x="76" y="949"/>
                </a:cubicBezTo>
                <a:cubicBezTo>
                  <a:pt x="75" y="947"/>
                  <a:pt x="76" y="946"/>
                  <a:pt x="75" y="945"/>
                </a:cubicBezTo>
                <a:cubicBezTo>
                  <a:pt x="66" y="915"/>
                  <a:pt x="54" y="909"/>
                  <a:pt x="33" y="914"/>
                </a:cubicBezTo>
                <a:cubicBezTo>
                  <a:pt x="24" y="917"/>
                  <a:pt x="18" y="931"/>
                  <a:pt x="15" y="945"/>
                </a:cubicBezTo>
                <a:cubicBezTo>
                  <a:pt x="7" y="974"/>
                  <a:pt x="9" y="1005"/>
                  <a:pt x="11" y="1035"/>
                </a:cubicBezTo>
                <a:cubicBezTo>
                  <a:pt x="11" y="1040"/>
                  <a:pt x="15" y="1044"/>
                  <a:pt x="18" y="1049"/>
                </a:cubicBezTo>
                <a:cubicBezTo>
                  <a:pt x="28" y="1073"/>
                  <a:pt x="42" y="1089"/>
                  <a:pt x="57" y="1100"/>
                </a:cubicBezTo>
                <a:cubicBezTo>
                  <a:pt x="73" y="1111"/>
                  <a:pt x="89" y="1121"/>
                  <a:pt x="102" y="1130"/>
                </a:cubicBezTo>
                <a:cubicBezTo>
                  <a:pt x="85" y="1137"/>
                  <a:pt x="29" y="1087"/>
                  <a:pt x="14" y="1048"/>
                </a:cubicBezTo>
                <a:cubicBezTo>
                  <a:pt x="13" y="1067"/>
                  <a:pt x="17" y="1077"/>
                  <a:pt x="40" y="1109"/>
                </a:cubicBezTo>
                <a:cubicBezTo>
                  <a:pt x="36" y="1105"/>
                  <a:pt x="31" y="1101"/>
                  <a:pt x="27" y="1097"/>
                </a:cubicBezTo>
                <a:cubicBezTo>
                  <a:pt x="26" y="1099"/>
                  <a:pt x="26" y="1100"/>
                  <a:pt x="25" y="1101"/>
                </a:cubicBezTo>
                <a:cubicBezTo>
                  <a:pt x="32" y="1111"/>
                  <a:pt x="40" y="1121"/>
                  <a:pt x="47" y="1132"/>
                </a:cubicBezTo>
                <a:cubicBezTo>
                  <a:pt x="46" y="1132"/>
                  <a:pt x="45" y="1132"/>
                  <a:pt x="43" y="1133"/>
                </a:cubicBezTo>
                <a:cubicBezTo>
                  <a:pt x="46" y="1136"/>
                  <a:pt x="48" y="1139"/>
                  <a:pt x="50" y="1141"/>
                </a:cubicBezTo>
                <a:cubicBezTo>
                  <a:pt x="75" y="1166"/>
                  <a:pt x="102" y="1175"/>
                  <a:pt x="131" y="1174"/>
                </a:cubicBezTo>
                <a:cubicBezTo>
                  <a:pt x="135" y="1174"/>
                  <a:pt x="140" y="1171"/>
                  <a:pt x="144" y="1168"/>
                </a:cubicBezTo>
                <a:cubicBezTo>
                  <a:pt x="156" y="1158"/>
                  <a:pt x="168" y="1164"/>
                  <a:pt x="175" y="1182"/>
                </a:cubicBezTo>
                <a:cubicBezTo>
                  <a:pt x="182" y="1203"/>
                  <a:pt x="180" y="1232"/>
                  <a:pt x="170" y="1244"/>
                </a:cubicBezTo>
                <a:cubicBezTo>
                  <a:pt x="164" y="1251"/>
                  <a:pt x="157" y="1250"/>
                  <a:pt x="151" y="1239"/>
                </a:cubicBezTo>
                <a:cubicBezTo>
                  <a:pt x="147" y="1231"/>
                  <a:pt x="144" y="1232"/>
                  <a:pt x="139" y="1237"/>
                </a:cubicBezTo>
                <a:cubicBezTo>
                  <a:pt x="113" y="1270"/>
                  <a:pt x="94" y="1312"/>
                  <a:pt x="83" y="1365"/>
                </a:cubicBezTo>
                <a:cubicBezTo>
                  <a:pt x="79" y="1386"/>
                  <a:pt x="80" y="1389"/>
                  <a:pt x="91" y="1401"/>
                </a:cubicBezTo>
                <a:cubicBezTo>
                  <a:pt x="107" y="1417"/>
                  <a:pt x="116" y="1440"/>
                  <a:pt x="121" y="1470"/>
                </a:cubicBezTo>
                <a:cubicBezTo>
                  <a:pt x="112" y="1439"/>
                  <a:pt x="102" y="1411"/>
                  <a:pt x="83" y="1397"/>
                </a:cubicBezTo>
                <a:cubicBezTo>
                  <a:pt x="82" y="1398"/>
                  <a:pt x="82" y="1399"/>
                  <a:pt x="81" y="1400"/>
                </a:cubicBezTo>
                <a:cubicBezTo>
                  <a:pt x="82" y="1403"/>
                  <a:pt x="83" y="1407"/>
                  <a:pt x="85" y="1409"/>
                </a:cubicBezTo>
                <a:cubicBezTo>
                  <a:pt x="99" y="1427"/>
                  <a:pt x="109" y="1450"/>
                  <a:pt x="115" y="1479"/>
                </a:cubicBezTo>
                <a:cubicBezTo>
                  <a:pt x="117" y="1490"/>
                  <a:pt x="121" y="1500"/>
                  <a:pt x="124" y="1510"/>
                </a:cubicBezTo>
                <a:cubicBezTo>
                  <a:pt x="128" y="1518"/>
                  <a:pt x="134" y="1517"/>
                  <a:pt x="137" y="1509"/>
                </a:cubicBezTo>
                <a:cubicBezTo>
                  <a:pt x="138" y="1505"/>
                  <a:pt x="139" y="1499"/>
                  <a:pt x="138" y="1494"/>
                </a:cubicBezTo>
                <a:cubicBezTo>
                  <a:pt x="138" y="1493"/>
                  <a:pt x="133" y="1492"/>
                  <a:pt x="131" y="1492"/>
                </a:cubicBezTo>
                <a:cubicBezTo>
                  <a:pt x="129" y="1492"/>
                  <a:pt x="127" y="1494"/>
                  <a:pt x="125" y="1495"/>
                </a:cubicBezTo>
                <a:cubicBezTo>
                  <a:pt x="123" y="1483"/>
                  <a:pt x="126" y="1478"/>
                  <a:pt x="131" y="1475"/>
                </a:cubicBezTo>
                <a:cubicBezTo>
                  <a:pt x="137" y="1471"/>
                  <a:pt x="143" y="1479"/>
                  <a:pt x="148" y="1501"/>
                </a:cubicBezTo>
                <a:cubicBezTo>
                  <a:pt x="162" y="1460"/>
                  <a:pt x="183" y="1439"/>
                  <a:pt x="211" y="1439"/>
                </a:cubicBezTo>
                <a:cubicBezTo>
                  <a:pt x="209" y="1433"/>
                  <a:pt x="208" y="1428"/>
                  <a:pt x="207" y="1423"/>
                </a:cubicBezTo>
                <a:cubicBezTo>
                  <a:pt x="203" y="1411"/>
                  <a:pt x="204" y="1408"/>
                  <a:pt x="212" y="1406"/>
                </a:cubicBezTo>
                <a:cubicBezTo>
                  <a:pt x="224" y="1402"/>
                  <a:pt x="236" y="1403"/>
                  <a:pt x="248" y="1410"/>
                </a:cubicBezTo>
                <a:cubicBezTo>
                  <a:pt x="256" y="1416"/>
                  <a:pt x="264" y="1424"/>
                  <a:pt x="273" y="1431"/>
                </a:cubicBezTo>
                <a:cubicBezTo>
                  <a:pt x="275" y="1425"/>
                  <a:pt x="277" y="1418"/>
                  <a:pt x="280" y="1410"/>
                </a:cubicBezTo>
                <a:cubicBezTo>
                  <a:pt x="292" y="1425"/>
                  <a:pt x="300" y="1447"/>
                  <a:pt x="313" y="1456"/>
                </a:cubicBezTo>
                <a:cubicBezTo>
                  <a:pt x="312" y="1440"/>
                  <a:pt x="312" y="1424"/>
                  <a:pt x="311" y="1404"/>
                </a:cubicBezTo>
                <a:cubicBezTo>
                  <a:pt x="315" y="1408"/>
                  <a:pt x="317" y="1408"/>
                  <a:pt x="319" y="1410"/>
                </a:cubicBezTo>
                <a:cubicBezTo>
                  <a:pt x="327" y="1423"/>
                  <a:pt x="337" y="1429"/>
                  <a:pt x="347" y="1433"/>
                </a:cubicBezTo>
                <a:cubicBezTo>
                  <a:pt x="350" y="1434"/>
                  <a:pt x="354" y="1435"/>
                  <a:pt x="357" y="1436"/>
                </a:cubicBezTo>
                <a:cubicBezTo>
                  <a:pt x="369" y="1440"/>
                  <a:pt x="373" y="1448"/>
                  <a:pt x="375" y="1469"/>
                </a:cubicBezTo>
                <a:cubicBezTo>
                  <a:pt x="375" y="1471"/>
                  <a:pt x="375" y="1473"/>
                  <a:pt x="375" y="1475"/>
                </a:cubicBezTo>
                <a:cubicBezTo>
                  <a:pt x="389" y="1471"/>
                  <a:pt x="389" y="1471"/>
                  <a:pt x="392" y="1495"/>
                </a:cubicBezTo>
                <a:cubicBezTo>
                  <a:pt x="393" y="1509"/>
                  <a:pt x="398" y="1519"/>
                  <a:pt x="404" y="1528"/>
                </a:cubicBezTo>
                <a:cubicBezTo>
                  <a:pt x="402" y="1507"/>
                  <a:pt x="400" y="1486"/>
                  <a:pt x="408" y="1463"/>
                </a:cubicBezTo>
                <a:cubicBezTo>
                  <a:pt x="410" y="1468"/>
                  <a:pt x="412" y="1472"/>
                  <a:pt x="413" y="1476"/>
                </a:cubicBezTo>
                <a:cubicBezTo>
                  <a:pt x="415" y="1489"/>
                  <a:pt x="422" y="1493"/>
                  <a:pt x="428" y="1497"/>
                </a:cubicBezTo>
                <a:cubicBezTo>
                  <a:pt x="434" y="1501"/>
                  <a:pt x="440" y="1506"/>
                  <a:pt x="440" y="1520"/>
                </a:cubicBezTo>
                <a:cubicBezTo>
                  <a:pt x="443" y="1519"/>
                  <a:pt x="445" y="1518"/>
                  <a:pt x="448" y="1517"/>
                </a:cubicBezTo>
                <a:cubicBezTo>
                  <a:pt x="459" y="1514"/>
                  <a:pt x="459" y="1514"/>
                  <a:pt x="463" y="1532"/>
                </a:cubicBezTo>
                <a:cubicBezTo>
                  <a:pt x="468" y="1552"/>
                  <a:pt x="475" y="1567"/>
                  <a:pt x="487" y="1577"/>
                </a:cubicBezTo>
                <a:cubicBezTo>
                  <a:pt x="503" y="1590"/>
                  <a:pt x="525" y="1581"/>
                  <a:pt x="536" y="1556"/>
                </a:cubicBezTo>
                <a:cubicBezTo>
                  <a:pt x="544" y="1538"/>
                  <a:pt x="545" y="1519"/>
                  <a:pt x="538" y="1501"/>
                </a:cubicBezTo>
                <a:cubicBezTo>
                  <a:pt x="537" y="1496"/>
                  <a:pt x="534" y="1492"/>
                  <a:pt x="531" y="1491"/>
                </a:cubicBezTo>
                <a:cubicBezTo>
                  <a:pt x="525" y="1490"/>
                  <a:pt x="522" y="1495"/>
                  <a:pt x="519" y="1504"/>
                </a:cubicBezTo>
                <a:cubicBezTo>
                  <a:pt x="524" y="1509"/>
                  <a:pt x="533" y="1505"/>
                  <a:pt x="534" y="1519"/>
                </a:cubicBezTo>
                <a:cubicBezTo>
                  <a:pt x="535" y="1529"/>
                  <a:pt x="535" y="1540"/>
                  <a:pt x="535" y="1548"/>
                </a:cubicBezTo>
                <a:cubicBezTo>
                  <a:pt x="531" y="1550"/>
                  <a:pt x="528" y="1551"/>
                  <a:pt x="525" y="1554"/>
                </a:cubicBezTo>
                <a:cubicBezTo>
                  <a:pt x="516" y="1560"/>
                  <a:pt x="511" y="1558"/>
                  <a:pt x="505" y="1547"/>
                </a:cubicBezTo>
                <a:cubicBezTo>
                  <a:pt x="498" y="1534"/>
                  <a:pt x="496" y="1520"/>
                  <a:pt x="495" y="1504"/>
                </a:cubicBezTo>
                <a:cubicBezTo>
                  <a:pt x="495" y="1499"/>
                  <a:pt x="494" y="1495"/>
                  <a:pt x="495" y="1496"/>
                </a:cubicBezTo>
                <a:cubicBezTo>
                  <a:pt x="496" y="1491"/>
                  <a:pt x="497" y="1486"/>
                  <a:pt x="498" y="1482"/>
                </a:cubicBezTo>
                <a:cubicBezTo>
                  <a:pt x="511" y="1446"/>
                  <a:pt x="533" y="1442"/>
                  <a:pt x="550" y="1472"/>
                </a:cubicBezTo>
                <a:cubicBezTo>
                  <a:pt x="551" y="1475"/>
                  <a:pt x="555" y="1476"/>
                  <a:pt x="557" y="1476"/>
                </a:cubicBezTo>
                <a:cubicBezTo>
                  <a:pt x="564" y="1474"/>
                  <a:pt x="571" y="1471"/>
                  <a:pt x="578" y="1469"/>
                </a:cubicBezTo>
                <a:cubicBezTo>
                  <a:pt x="584" y="1467"/>
                  <a:pt x="587" y="1471"/>
                  <a:pt x="589" y="1479"/>
                </a:cubicBezTo>
                <a:cubicBezTo>
                  <a:pt x="591" y="1490"/>
                  <a:pt x="594" y="1501"/>
                  <a:pt x="595" y="1513"/>
                </a:cubicBezTo>
                <a:cubicBezTo>
                  <a:pt x="597" y="1521"/>
                  <a:pt x="599" y="1526"/>
                  <a:pt x="604" y="1526"/>
                </a:cubicBezTo>
                <a:cubicBezTo>
                  <a:pt x="615" y="1527"/>
                  <a:pt x="626" y="1527"/>
                  <a:pt x="637" y="1527"/>
                </a:cubicBezTo>
                <a:cubicBezTo>
                  <a:pt x="639" y="1527"/>
                  <a:pt x="641" y="1522"/>
                  <a:pt x="642" y="1519"/>
                </a:cubicBezTo>
                <a:cubicBezTo>
                  <a:pt x="644" y="1508"/>
                  <a:pt x="646" y="1495"/>
                  <a:pt x="648" y="1484"/>
                </a:cubicBezTo>
                <a:cubicBezTo>
                  <a:pt x="650" y="1473"/>
                  <a:pt x="654" y="1468"/>
                  <a:pt x="660" y="1469"/>
                </a:cubicBezTo>
                <a:cubicBezTo>
                  <a:pt x="662" y="1469"/>
                  <a:pt x="663" y="1469"/>
                  <a:pt x="664" y="1469"/>
                </a:cubicBezTo>
                <a:cubicBezTo>
                  <a:pt x="676" y="1472"/>
                  <a:pt x="688" y="1469"/>
                  <a:pt x="699" y="1458"/>
                </a:cubicBezTo>
                <a:cubicBezTo>
                  <a:pt x="714" y="1444"/>
                  <a:pt x="731" y="1454"/>
                  <a:pt x="740" y="1478"/>
                </a:cubicBezTo>
                <a:cubicBezTo>
                  <a:pt x="749" y="1501"/>
                  <a:pt x="746" y="1533"/>
                  <a:pt x="734" y="1552"/>
                </a:cubicBezTo>
                <a:cubicBezTo>
                  <a:pt x="732" y="1554"/>
                  <a:pt x="731" y="1556"/>
                  <a:pt x="729" y="1556"/>
                </a:cubicBezTo>
                <a:cubicBezTo>
                  <a:pt x="719" y="1559"/>
                  <a:pt x="712" y="1552"/>
                  <a:pt x="705" y="1540"/>
                </a:cubicBezTo>
                <a:cubicBezTo>
                  <a:pt x="699" y="1528"/>
                  <a:pt x="698" y="1514"/>
                  <a:pt x="702" y="1502"/>
                </a:cubicBezTo>
                <a:cubicBezTo>
                  <a:pt x="705" y="1494"/>
                  <a:pt x="707" y="1492"/>
                  <a:pt x="717" y="1489"/>
                </a:cubicBezTo>
                <a:cubicBezTo>
                  <a:pt x="711" y="1482"/>
                  <a:pt x="700" y="1487"/>
                  <a:pt x="697" y="1501"/>
                </a:cubicBezTo>
                <a:cubicBezTo>
                  <a:pt x="693" y="1525"/>
                  <a:pt x="692" y="1549"/>
                  <a:pt x="703" y="1570"/>
                </a:cubicBezTo>
                <a:cubicBezTo>
                  <a:pt x="715" y="1590"/>
                  <a:pt x="729" y="1597"/>
                  <a:pt x="745" y="1590"/>
                </a:cubicBezTo>
                <a:cubicBezTo>
                  <a:pt x="746" y="1589"/>
                  <a:pt x="747" y="1588"/>
                  <a:pt x="749" y="1585"/>
                </a:cubicBezTo>
                <a:cubicBezTo>
                  <a:pt x="739" y="1585"/>
                  <a:pt x="732" y="1585"/>
                  <a:pt x="724" y="1585"/>
                </a:cubicBezTo>
                <a:cubicBezTo>
                  <a:pt x="724" y="1584"/>
                  <a:pt x="724" y="1583"/>
                  <a:pt x="724" y="1582"/>
                </a:cubicBezTo>
                <a:cubicBezTo>
                  <a:pt x="730" y="1582"/>
                  <a:pt x="737" y="1582"/>
                  <a:pt x="743" y="1582"/>
                </a:cubicBezTo>
                <a:cubicBezTo>
                  <a:pt x="756" y="1584"/>
                  <a:pt x="765" y="1573"/>
                  <a:pt x="770" y="1554"/>
                </a:cubicBezTo>
                <a:cubicBezTo>
                  <a:pt x="774" y="1542"/>
                  <a:pt x="776" y="1529"/>
                  <a:pt x="780" y="1515"/>
                </a:cubicBezTo>
                <a:cubicBezTo>
                  <a:pt x="785" y="1517"/>
                  <a:pt x="791" y="1519"/>
                  <a:pt x="797" y="1521"/>
                </a:cubicBezTo>
                <a:cubicBezTo>
                  <a:pt x="799" y="1516"/>
                  <a:pt x="799" y="1509"/>
                  <a:pt x="801" y="1506"/>
                </a:cubicBezTo>
                <a:cubicBezTo>
                  <a:pt x="806" y="1500"/>
                  <a:pt x="811" y="1494"/>
                  <a:pt x="817" y="1491"/>
                </a:cubicBezTo>
                <a:cubicBezTo>
                  <a:pt x="823" y="1487"/>
                  <a:pt x="828" y="1482"/>
                  <a:pt x="831" y="1469"/>
                </a:cubicBezTo>
                <a:cubicBezTo>
                  <a:pt x="820" y="1474"/>
                  <a:pt x="810" y="1480"/>
                  <a:pt x="799" y="1485"/>
                </a:cubicBezTo>
                <a:cubicBezTo>
                  <a:pt x="799" y="1484"/>
                  <a:pt x="799" y="1483"/>
                  <a:pt x="799" y="1482"/>
                </a:cubicBezTo>
                <a:cubicBezTo>
                  <a:pt x="814" y="1473"/>
                  <a:pt x="829" y="1465"/>
                  <a:pt x="845" y="1456"/>
                </a:cubicBezTo>
                <a:cubicBezTo>
                  <a:pt x="845" y="1457"/>
                  <a:pt x="845" y="1457"/>
                  <a:pt x="845" y="1458"/>
                </a:cubicBezTo>
                <a:cubicBezTo>
                  <a:pt x="842" y="1461"/>
                  <a:pt x="838" y="1464"/>
                  <a:pt x="835" y="1466"/>
                </a:cubicBezTo>
                <a:cubicBezTo>
                  <a:pt x="838" y="1482"/>
                  <a:pt x="840" y="1498"/>
                  <a:pt x="842" y="1513"/>
                </a:cubicBezTo>
                <a:cubicBezTo>
                  <a:pt x="853" y="1509"/>
                  <a:pt x="855" y="1494"/>
                  <a:pt x="852" y="1474"/>
                </a:cubicBezTo>
                <a:cubicBezTo>
                  <a:pt x="849" y="1475"/>
                  <a:pt x="845" y="1476"/>
                  <a:pt x="842" y="1477"/>
                </a:cubicBezTo>
                <a:cubicBezTo>
                  <a:pt x="842" y="1477"/>
                  <a:pt x="842" y="1476"/>
                  <a:pt x="841" y="1475"/>
                </a:cubicBezTo>
                <a:cubicBezTo>
                  <a:pt x="843" y="1474"/>
                  <a:pt x="845" y="1472"/>
                  <a:pt x="847" y="1471"/>
                </a:cubicBezTo>
                <a:cubicBezTo>
                  <a:pt x="851" y="1469"/>
                  <a:pt x="853" y="1466"/>
                  <a:pt x="853" y="1458"/>
                </a:cubicBezTo>
                <a:cubicBezTo>
                  <a:pt x="854" y="1449"/>
                  <a:pt x="858" y="1447"/>
                  <a:pt x="862" y="1448"/>
                </a:cubicBezTo>
                <a:cubicBezTo>
                  <a:pt x="868" y="1450"/>
                  <a:pt x="873" y="1453"/>
                  <a:pt x="879" y="1457"/>
                </a:cubicBezTo>
                <a:cubicBezTo>
                  <a:pt x="879" y="1457"/>
                  <a:pt x="880" y="1456"/>
                  <a:pt x="880" y="1455"/>
                </a:cubicBezTo>
                <a:cubicBezTo>
                  <a:pt x="882" y="1434"/>
                  <a:pt x="891" y="1428"/>
                  <a:pt x="902" y="1429"/>
                </a:cubicBezTo>
                <a:cubicBezTo>
                  <a:pt x="918" y="1431"/>
                  <a:pt x="931" y="1423"/>
                  <a:pt x="940" y="1399"/>
                </a:cubicBezTo>
                <a:cubicBezTo>
                  <a:pt x="941" y="1398"/>
                  <a:pt x="942" y="1397"/>
                  <a:pt x="945" y="1394"/>
                </a:cubicBezTo>
                <a:cubicBezTo>
                  <a:pt x="946" y="1410"/>
                  <a:pt x="947" y="1423"/>
                  <a:pt x="947" y="1439"/>
                </a:cubicBezTo>
                <a:cubicBezTo>
                  <a:pt x="953" y="1438"/>
                  <a:pt x="958" y="1438"/>
                  <a:pt x="962" y="1434"/>
                </a:cubicBezTo>
                <a:cubicBezTo>
                  <a:pt x="971" y="1425"/>
                  <a:pt x="980" y="1415"/>
                  <a:pt x="988" y="1404"/>
                </a:cubicBezTo>
                <a:cubicBezTo>
                  <a:pt x="996" y="1393"/>
                  <a:pt x="996" y="1393"/>
                  <a:pt x="1001" y="1407"/>
                </a:cubicBezTo>
                <a:cubicBezTo>
                  <a:pt x="1002" y="1410"/>
                  <a:pt x="1003" y="1412"/>
                  <a:pt x="1004" y="1416"/>
                </a:cubicBezTo>
                <a:cubicBezTo>
                  <a:pt x="1014" y="1401"/>
                  <a:pt x="1025" y="1397"/>
                  <a:pt x="1038" y="1398"/>
                </a:cubicBezTo>
                <a:cubicBezTo>
                  <a:pt x="1042" y="1399"/>
                  <a:pt x="1047" y="1400"/>
                  <a:pt x="1052" y="1403"/>
                </a:cubicBezTo>
                <a:cubicBezTo>
                  <a:pt x="1062" y="1409"/>
                  <a:pt x="1063" y="1411"/>
                  <a:pt x="1060" y="1432"/>
                </a:cubicBezTo>
                <a:cubicBezTo>
                  <a:pt x="1074" y="1437"/>
                  <a:pt x="1086" y="1448"/>
                  <a:pt x="1094" y="1471"/>
                </a:cubicBezTo>
                <a:cubicBezTo>
                  <a:pt x="1092" y="1469"/>
                  <a:pt x="1091" y="1468"/>
                  <a:pt x="1089" y="1466"/>
                </a:cubicBezTo>
                <a:cubicBezTo>
                  <a:pt x="1078" y="1457"/>
                  <a:pt x="1067" y="1448"/>
                  <a:pt x="1056" y="1440"/>
                </a:cubicBezTo>
                <a:cubicBezTo>
                  <a:pt x="1052" y="1437"/>
                  <a:pt x="1051" y="1434"/>
                  <a:pt x="1052" y="1429"/>
                </a:cubicBezTo>
                <a:cubicBezTo>
                  <a:pt x="1054" y="1424"/>
                  <a:pt x="1055" y="1419"/>
                  <a:pt x="1057" y="1413"/>
                </a:cubicBezTo>
                <a:cubicBezTo>
                  <a:pt x="1053" y="1411"/>
                  <a:pt x="1050" y="1408"/>
                  <a:pt x="1047" y="1407"/>
                </a:cubicBezTo>
                <a:cubicBezTo>
                  <a:pt x="1035" y="1405"/>
                  <a:pt x="1024" y="1409"/>
                  <a:pt x="1014" y="1422"/>
                </a:cubicBezTo>
                <a:cubicBezTo>
                  <a:pt x="1010" y="1427"/>
                  <a:pt x="1005" y="1432"/>
                  <a:pt x="1001" y="1437"/>
                </a:cubicBezTo>
                <a:cubicBezTo>
                  <a:pt x="998" y="1427"/>
                  <a:pt x="996" y="1418"/>
                  <a:pt x="994" y="1408"/>
                </a:cubicBezTo>
                <a:cubicBezTo>
                  <a:pt x="991" y="1411"/>
                  <a:pt x="990" y="1412"/>
                  <a:pt x="990" y="1414"/>
                </a:cubicBezTo>
                <a:cubicBezTo>
                  <a:pt x="979" y="1437"/>
                  <a:pt x="965" y="1448"/>
                  <a:pt x="949" y="1453"/>
                </a:cubicBezTo>
                <a:cubicBezTo>
                  <a:pt x="943" y="1455"/>
                  <a:pt x="940" y="1450"/>
                  <a:pt x="940" y="1440"/>
                </a:cubicBezTo>
                <a:cubicBezTo>
                  <a:pt x="941" y="1432"/>
                  <a:pt x="941" y="1423"/>
                  <a:pt x="941" y="1414"/>
                </a:cubicBezTo>
                <a:cubicBezTo>
                  <a:pt x="931" y="1437"/>
                  <a:pt x="916" y="1437"/>
                  <a:pt x="902" y="1438"/>
                </a:cubicBezTo>
                <a:cubicBezTo>
                  <a:pt x="890" y="1440"/>
                  <a:pt x="888" y="1443"/>
                  <a:pt x="888" y="1463"/>
                </a:cubicBezTo>
                <a:cubicBezTo>
                  <a:pt x="888" y="1469"/>
                  <a:pt x="887" y="1475"/>
                  <a:pt x="887" y="1484"/>
                </a:cubicBezTo>
                <a:cubicBezTo>
                  <a:pt x="884" y="1481"/>
                  <a:pt x="882" y="1480"/>
                  <a:pt x="881" y="1478"/>
                </a:cubicBezTo>
                <a:cubicBezTo>
                  <a:pt x="879" y="1475"/>
                  <a:pt x="877" y="1470"/>
                  <a:pt x="874" y="1468"/>
                </a:cubicBezTo>
                <a:cubicBezTo>
                  <a:pt x="870" y="1465"/>
                  <a:pt x="865" y="1463"/>
                  <a:pt x="861" y="1461"/>
                </a:cubicBezTo>
                <a:cubicBezTo>
                  <a:pt x="860" y="1468"/>
                  <a:pt x="859" y="1474"/>
                  <a:pt x="859" y="1481"/>
                </a:cubicBezTo>
                <a:cubicBezTo>
                  <a:pt x="858" y="1507"/>
                  <a:pt x="851" y="1522"/>
                  <a:pt x="835" y="1531"/>
                </a:cubicBezTo>
                <a:cubicBezTo>
                  <a:pt x="836" y="1514"/>
                  <a:pt x="839" y="1497"/>
                  <a:pt x="833" y="1479"/>
                </a:cubicBezTo>
                <a:cubicBezTo>
                  <a:pt x="830" y="1495"/>
                  <a:pt x="824" y="1500"/>
                  <a:pt x="816" y="1503"/>
                </a:cubicBezTo>
                <a:cubicBezTo>
                  <a:pt x="810" y="1506"/>
                  <a:pt x="806" y="1514"/>
                  <a:pt x="805" y="1526"/>
                </a:cubicBezTo>
                <a:cubicBezTo>
                  <a:pt x="805" y="1531"/>
                  <a:pt x="804" y="1537"/>
                  <a:pt x="803" y="1545"/>
                </a:cubicBezTo>
                <a:cubicBezTo>
                  <a:pt x="799" y="1541"/>
                  <a:pt x="797" y="1538"/>
                  <a:pt x="794" y="1535"/>
                </a:cubicBezTo>
                <a:cubicBezTo>
                  <a:pt x="787" y="1526"/>
                  <a:pt x="785" y="1527"/>
                  <a:pt x="782" y="1541"/>
                </a:cubicBezTo>
                <a:cubicBezTo>
                  <a:pt x="776" y="1565"/>
                  <a:pt x="766" y="1583"/>
                  <a:pt x="753" y="1593"/>
                </a:cubicBezTo>
                <a:cubicBezTo>
                  <a:pt x="735" y="1606"/>
                  <a:pt x="717" y="1602"/>
                  <a:pt x="701" y="1584"/>
                </a:cubicBezTo>
                <a:cubicBezTo>
                  <a:pt x="687" y="1567"/>
                  <a:pt x="685" y="1541"/>
                  <a:pt x="687" y="1514"/>
                </a:cubicBezTo>
                <a:cubicBezTo>
                  <a:pt x="688" y="1497"/>
                  <a:pt x="694" y="1486"/>
                  <a:pt x="702" y="1478"/>
                </a:cubicBezTo>
                <a:cubicBezTo>
                  <a:pt x="714" y="1468"/>
                  <a:pt x="729" y="1481"/>
                  <a:pt x="730" y="1503"/>
                </a:cubicBezTo>
                <a:cubicBezTo>
                  <a:pt x="731" y="1509"/>
                  <a:pt x="729" y="1516"/>
                  <a:pt x="727" y="1521"/>
                </a:cubicBezTo>
                <a:cubicBezTo>
                  <a:pt x="725" y="1524"/>
                  <a:pt x="721" y="1524"/>
                  <a:pt x="718" y="1526"/>
                </a:cubicBezTo>
                <a:cubicBezTo>
                  <a:pt x="718" y="1522"/>
                  <a:pt x="718" y="1517"/>
                  <a:pt x="718" y="1513"/>
                </a:cubicBezTo>
                <a:cubicBezTo>
                  <a:pt x="720" y="1505"/>
                  <a:pt x="719" y="1499"/>
                  <a:pt x="714" y="1497"/>
                </a:cubicBezTo>
                <a:cubicBezTo>
                  <a:pt x="710" y="1494"/>
                  <a:pt x="706" y="1496"/>
                  <a:pt x="705" y="1506"/>
                </a:cubicBezTo>
                <a:cubicBezTo>
                  <a:pt x="703" y="1522"/>
                  <a:pt x="706" y="1534"/>
                  <a:pt x="714" y="1539"/>
                </a:cubicBezTo>
                <a:cubicBezTo>
                  <a:pt x="722" y="1544"/>
                  <a:pt x="730" y="1538"/>
                  <a:pt x="734" y="1524"/>
                </a:cubicBezTo>
                <a:cubicBezTo>
                  <a:pt x="740" y="1507"/>
                  <a:pt x="736" y="1481"/>
                  <a:pt x="726" y="1468"/>
                </a:cubicBezTo>
                <a:cubicBezTo>
                  <a:pt x="718" y="1457"/>
                  <a:pt x="701" y="1461"/>
                  <a:pt x="692" y="1475"/>
                </a:cubicBezTo>
                <a:cubicBezTo>
                  <a:pt x="681" y="1495"/>
                  <a:pt x="677" y="1519"/>
                  <a:pt x="680" y="1547"/>
                </a:cubicBezTo>
                <a:cubicBezTo>
                  <a:pt x="685" y="1589"/>
                  <a:pt x="707" y="1614"/>
                  <a:pt x="728" y="1613"/>
                </a:cubicBezTo>
                <a:cubicBezTo>
                  <a:pt x="744" y="1613"/>
                  <a:pt x="759" y="1609"/>
                  <a:pt x="774" y="1598"/>
                </a:cubicBezTo>
                <a:cubicBezTo>
                  <a:pt x="798" y="1581"/>
                  <a:pt x="822" y="1563"/>
                  <a:pt x="847" y="1547"/>
                </a:cubicBezTo>
                <a:cubicBezTo>
                  <a:pt x="885" y="1521"/>
                  <a:pt x="924" y="1495"/>
                  <a:pt x="963" y="1472"/>
                </a:cubicBezTo>
                <a:cubicBezTo>
                  <a:pt x="992" y="1455"/>
                  <a:pt x="1022" y="1452"/>
                  <a:pt x="1053" y="1456"/>
                </a:cubicBezTo>
                <a:cubicBezTo>
                  <a:pt x="1069" y="1459"/>
                  <a:pt x="1084" y="1468"/>
                  <a:pt x="1098" y="1483"/>
                </a:cubicBezTo>
                <a:cubicBezTo>
                  <a:pt x="1103" y="1475"/>
                  <a:pt x="1107" y="1461"/>
                  <a:pt x="1118" y="1469"/>
                </a:cubicBezTo>
                <a:cubicBezTo>
                  <a:pt x="1115" y="1473"/>
                  <a:pt x="1113" y="1475"/>
                  <a:pt x="1112" y="1478"/>
                </a:cubicBezTo>
                <a:cubicBezTo>
                  <a:pt x="1110" y="1483"/>
                  <a:pt x="1108" y="1488"/>
                  <a:pt x="1108" y="1494"/>
                </a:cubicBezTo>
                <a:cubicBezTo>
                  <a:pt x="1108" y="1497"/>
                  <a:pt x="1112" y="1503"/>
                  <a:pt x="1113" y="1502"/>
                </a:cubicBezTo>
                <a:cubicBezTo>
                  <a:pt x="1116" y="1502"/>
                  <a:pt x="1120" y="1498"/>
                  <a:pt x="1122" y="1495"/>
                </a:cubicBezTo>
                <a:cubicBezTo>
                  <a:pt x="1124" y="1490"/>
                  <a:pt x="1126" y="1484"/>
                  <a:pt x="1127" y="1478"/>
                </a:cubicBezTo>
                <a:cubicBezTo>
                  <a:pt x="1133" y="1455"/>
                  <a:pt x="1139" y="1432"/>
                  <a:pt x="1149" y="1413"/>
                </a:cubicBezTo>
                <a:cubicBezTo>
                  <a:pt x="1154" y="1405"/>
                  <a:pt x="1154" y="1395"/>
                  <a:pt x="1153" y="1384"/>
                </a:cubicBezTo>
                <a:cubicBezTo>
                  <a:pt x="1146" y="1338"/>
                  <a:pt x="1135" y="1297"/>
                  <a:pt x="1114" y="1264"/>
                </a:cubicBezTo>
                <a:cubicBezTo>
                  <a:pt x="1111" y="1258"/>
                  <a:pt x="1107" y="1253"/>
                  <a:pt x="1103" y="1249"/>
                </a:cubicBezTo>
                <a:cubicBezTo>
                  <a:pt x="1101" y="1247"/>
                  <a:pt x="1097" y="1249"/>
                  <a:pt x="1095" y="1251"/>
                </a:cubicBezTo>
                <a:cubicBezTo>
                  <a:pt x="1088" y="1259"/>
                  <a:pt x="1081" y="1264"/>
                  <a:pt x="1074" y="1255"/>
                </a:cubicBezTo>
                <a:cubicBezTo>
                  <a:pt x="1067" y="1246"/>
                  <a:pt x="1063" y="1230"/>
                  <a:pt x="1066" y="1213"/>
                </a:cubicBezTo>
                <a:cubicBezTo>
                  <a:pt x="1066" y="1210"/>
                  <a:pt x="1067" y="1207"/>
                  <a:pt x="1067" y="1204"/>
                </a:cubicBezTo>
                <a:cubicBezTo>
                  <a:pt x="1072" y="1184"/>
                  <a:pt x="1078" y="1177"/>
                  <a:pt x="1090" y="1183"/>
                </a:cubicBezTo>
                <a:cubicBezTo>
                  <a:pt x="1101" y="1189"/>
                  <a:pt x="1107" y="1180"/>
                  <a:pt x="1112" y="1168"/>
                </a:cubicBezTo>
                <a:cubicBezTo>
                  <a:pt x="1119" y="1153"/>
                  <a:pt x="1123" y="1136"/>
                  <a:pt x="1129" y="1120"/>
                </a:cubicBezTo>
                <a:cubicBezTo>
                  <a:pt x="1135" y="1106"/>
                  <a:pt x="1141" y="1091"/>
                  <a:pt x="1149" y="1080"/>
                </a:cubicBezTo>
                <a:cubicBezTo>
                  <a:pt x="1168" y="1053"/>
                  <a:pt x="1189" y="1049"/>
                  <a:pt x="1211" y="1069"/>
                </a:cubicBezTo>
                <a:cubicBezTo>
                  <a:pt x="1212" y="1071"/>
                  <a:pt x="1214" y="1072"/>
                  <a:pt x="1216" y="1074"/>
                </a:cubicBezTo>
                <a:cubicBezTo>
                  <a:pt x="1211" y="1065"/>
                  <a:pt x="1208" y="1056"/>
                  <a:pt x="1203" y="1050"/>
                </a:cubicBezTo>
                <a:cubicBezTo>
                  <a:pt x="1199" y="1045"/>
                  <a:pt x="1194" y="1043"/>
                  <a:pt x="1189" y="1041"/>
                </a:cubicBezTo>
                <a:cubicBezTo>
                  <a:pt x="1186" y="1040"/>
                  <a:pt x="1182" y="1040"/>
                  <a:pt x="1179" y="1040"/>
                </a:cubicBezTo>
                <a:cubicBezTo>
                  <a:pt x="1179" y="1038"/>
                  <a:pt x="1179" y="1037"/>
                  <a:pt x="1179" y="1035"/>
                </a:cubicBezTo>
                <a:cubicBezTo>
                  <a:pt x="1187" y="1034"/>
                  <a:pt x="1195" y="1033"/>
                  <a:pt x="1202" y="1032"/>
                </a:cubicBezTo>
                <a:cubicBezTo>
                  <a:pt x="1201" y="1021"/>
                  <a:pt x="1198" y="1019"/>
                  <a:pt x="1179" y="1018"/>
                </a:cubicBezTo>
                <a:cubicBezTo>
                  <a:pt x="1184" y="1011"/>
                  <a:pt x="1192" y="1010"/>
                  <a:pt x="1203" y="1014"/>
                </a:cubicBezTo>
                <a:cubicBezTo>
                  <a:pt x="1205" y="1003"/>
                  <a:pt x="1205" y="1003"/>
                  <a:pt x="1180" y="993"/>
                </a:cubicBezTo>
                <a:cubicBezTo>
                  <a:pt x="1189" y="987"/>
                  <a:pt x="1196" y="988"/>
                  <a:pt x="1204" y="991"/>
                </a:cubicBezTo>
                <a:cubicBezTo>
                  <a:pt x="1203" y="981"/>
                  <a:pt x="1201" y="977"/>
                  <a:pt x="1194" y="975"/>
                </a:cubicBezTo>
                <a:cubicBezTo>
                  <a:pt x="1189" y="974"/>
                  <a:pt x="1184" y="975"/>
                  <a:pt x="1180" y="974"/>
                </a:cubicBezTo>
                <a:cubicBezTo>
                  <a:pt x="1188" y="965"/>
                  <a:pt x="1196" y="966"/>
                  <a:pt x="1205" y="967"/>
                </a:cubicBezTo>
                <a:cubicBezTo>
                  <a:pt x="1200" y="949"/>
                  <a:pt x="1190" y="953"/>
                  <a:pt x="1181" y="952"/>
                </a:cubicBezTo>
                <a:cubicBezTo>
                  <a:pt x="1181" y="951"/>
                  <a:pt x="1181" y="950"/>
                  <a:pt x="1181" y="948"/>
                </a:cubicBezTo>
                <a:cubicBezTo>
                  <a:pt x="1189" y="947"/>
                  <a:pt x="1197" y="945"/>
                  <a:pt x="1207" y="943"/>
                </a:cubicBezTo>
                <a:cubicBezTo>
                  <a:pt x="1199" y="923"/>
                  <a:pt x="1189" y="929"/>
                  <a:pt x="1178" y="930"/>
                </a:cubicBezTo>
                <a:cubicBezTo>
                  <a:pt x="1186" y="917"/>
                  <a:pt x="1196" y="921"/>
                  <a:pt x="1205" y="920"/>
                </a:cubicBezTo>
                <a:cubicBezTo>
                  <a:pt x="1200" y="902"/>
                  <a:pt x="1191" y="909"/>
                  <a:pt x="1184" y="904"/>
                </a:cubicBezTo>
                <a:cubicBezTo>
                  <a:pt x="1184" y="903"/>
                  <a:pt x="1184" y="902"/>
                  <a:pt x="1184" y="901"/>
                </a:cubicBezTo>
                <a:cubicBezTo>
                  <a:pt x="1191" y="901"/>
                  <a:pt x="1197" y="901"/>
                  <a:pt x="1204" y="901"/>
                </a:cubicBezTo>
                <a:cubicBezTo>
                  <a:pt x="1205" y="899"/>
                  <a:pt x="1205" y="897"/>
                  <a:pt x="1205" y="896"/>
                </a:cubicBezTo>
                <a:cubicBezTo>
                  <a:pt x="1199" y="883"/>
                  <a:pt x="1190" y="886"/>
                  <a:pt x="1182" y="885"/>
                </a:cubicBezTo>
                <a:cubicBezTo>
                  <a:pt x="1189" y="876"/>
                  <a:pt x="1198" y="882"/>
                  <a:pt x="1208" y="882"/>
                </a:cubicBezTo>
                <a:cubicBezTo>
                  <a:pt x="1202" y="867"/>
                  <a:pt x="1193" y="867"/>
                  <a:pt x="1185" y="862"/>
                </a:cubicBezTo>
                <a:cubicBezTo>
                  <a:pt x="1193" y="862"/>
                  <a:pt x="1200" y="862"/>
                  <a:pt x="1210" y="862"/>
                </a:cubicBezTo>
                <a:cubicBezTo>
                  <a:pt x="1204" y="847"/>
                  <a:pt x="1195" y="850"/>
                  <a:pt x="1190" y="842"/>
                </a:cubicBezTo>
                <a:cubicBezTo>
                  <a:pt x="1199" y="833"/>
                  <a:pt x="1219" y="852"/>
                  <a:pt x="1225" y="872"/>
                </a:cubicBezTo>
                <a:cubicBezTo>
                  <a:pt x="1220" y="868"/>
                  <a:pt x="1216" y="865"/>
                  <a:pt x="1212" y="862"/>
                </a:cubicBezTo>
                <a:cubicBezTo>
                  <a:pt x="1212" y="870"/>
                  <a:pt x="1211" y="878"/>
                  <a:pt x="1211" y="886"/>
                </a:cubicBezTo>
                <a:cubicBezTo>
                  <a:pt x="1210" y="909"/>
                  <a:pt x="1210" y="932"/>
                  <a:pt x="1209" y="955"/>
                </a:cubicBezTo>
                <a:cubicBezTo>
                  <a:pt x="1209" y="964"/>
                  <a:pt x="1210" y="971"/>
                  <a:pt x="1214" y="977"/>
                </a:cubicBezTo>
                <a:cubicBezTo>
                  <a:pt x="1218" y="983"/>
                  <a:pt x="1221" y="991"/>
                  <a:pt x="1225" y="999"/>
                </a:cubicBezTo>
                <a:cubicBezTo>
                  <a:pt x="1224" y="1000"/>
                  <a:pt x="1224" y="1000"/>
                  <a:pt x="1224" y="1001"/>
                </a:cubicBezTo>
                <a:cubicBezTo>
                  <a:pt x="1219" y="998"/>
                  <a:pt x="1215" y="995"/>
                  <a:pt x="1211" y="991"/>
                </a:cubicBezTo>
                <a:cubicBezTo>
                  <a:pt x="1211" y="992"/>
                  <a:pt x="1211" y="992"/>
                  <a:pt x="1211" y="993"/>
                </a:cubicBezTo>
                <a:cubicBezTo>
                  <a:pt x="1216" y="1003"/>
                  <a:pt x="1221" y="1013"/>
                  <a:pt x="1226" y="1023"/>
                </a:cubicBezTo>
                <a:cubicBezTo>
                  <a:pt x="1226" y="1024"/>
                  <a:pt x="1225" y="1025"/>
                  <a:pt x="1225" y="1026"/>
                </a:cubicBezTo>
                <a:cubicBezTo>
                  <a:pt x="1221" y="1022"/>
                  <a:pt x="1218" y="1019"/>
                  <a:pt x="1214" y="1016"/>
                </a:cubicBezTo>
                <a:cubicBezTo>
                  <a:pt x="1214" y="1016"/>
                  <a:pt x="1214" y="1017"/>
                  <a:pt x="1214" y="1017"/>
                </a:cubicBezTo>
                <a:cubicBezTo>
                  <a:pt x="1217" y="1026"/>
                  <a:pt x="1221" y="1034"/>
                  <a:pt x="1225" y="1043"/>
                </a:cubicBezTo>
                <a:cubicBezTo>
                  <a:pt x="1224" y="1044"/>
                  <a:pt x="1224" y="1044"/>
                  <a:pt x="1224" y="1045"/>
                </a:cubicBezTo>
                <a:cubicBezTo>
                  <a:pt x="1220" y="1041"/>
                  <a:pt x="1216" y="1038"/>
                  <a:pt x="1213" y="1034"/>
                </a:cubicBezTo>
                <a:cubicBezTo>
                  <a:pt x="1213" y="1035"/>
                  <a:pt x="1212" y="1035"/>
                  <a:pt x="1212" y="1036"/>
                </a:cubicBezTo>
                <a:cubicBezTo>
                  <a:pt x="1216" y="1045"/>
                  <a:pt x="1220" y="1055"/>
                  <a:pt x="1224" y="1064"/>
                </a:cubicBezTo>
                <a:cubicBezTo>
                  <a:pt x="1224" y="1065"/>
                  <a:pt x="1223" y="1065"/>
                  <a:pt x="1223" y="1066"/>
                </a:cubicBezTo>
                <a:cubicBezTo>
                  <a:pt x="1220" y="1062"/>
                  <a:pt x="1216" y="1057"/>
                  <a:pt x="1213" y="1053"/>
                </a:cubicBezTo>
                <a:cubicBezTo>
                  <a:pt x="1213" y="1054"/>
                  <a:pt x="1212" y="1054"/>
                  <a:pt x="1212" y="1054"/>
                </a:cubicBezTo>
                <a:cubicBezTo>
                  <a:pt x="1217" y="1068"/>
                  <a:pt x="1223" y="1081"/>
                  <a:pt x="1228" y="1095"/>
                </a:cubicBezTo>
                <a:cubicBezTo>
                  <a:pt x="1229" y="1091"/>
                  <a:pt x="1229" y="1089"/>
                  <a:pt x="1229" y="1087"/>
                </a:cubicBezTo>
                <a:cubicBezTo>
                  <a:pt x="1229" y="1015"/>
                  <a:pt x="1228" y="944"/>
                  <a:pt x="1228" y="872"/>
                </a:cubicBezTo>
                <a:cubicBezTo>
                  <a:pt x="1228" y="861"/>
                  <a:pt x="1226" y="852"/>
                  <a:pt x="1220" y="845"/>
                </a:cubicBezTo>
                <a:cubicBezTo>
                  <a:pt x="1209" y="829"/>
                  <a:pt x="1197" y="819"/>
                  <a:pt x="1182" y="826"/>
                </a:cubicBezTo>
                <a:cubicBezTo>
                  <a:pt x="1180" y="826"/>
                  <a:pt x="1179" y="826"/>
                  <a:pt x="1176" y="826"/>
                </a:cubicBezTo>
                <a:cubicBezTo>
                  <a:pt x="1176" y="823"/>
                  <a:pt x="1176" y="821"/>
                  <a:pt x="1176" y="819"/>
                </a:cubicBezTo>
                <a:cubicBezTo>
                  <a:pt x="1175" y="781"/>
                  <a:pt x="1175" y="744"/>
                  <a:pt x="1175" y="706"/>
                </a:cubicBezTo>
                <a:cubicBezTo>
                  <a:pt x="1175" y="687"/>
                  <a:pt x="1178" y="683"/>
                  <a:pt x="1189" y="680"/>
                </a:cubicBezTo>
                <a:cubicBezTo>
                  <a:pt x="1200" y="678"/>
                  <a:pt x="1210" y="679"/>
                  <a:pt x="1220" y="691"/>
                </a:cubicBezTo>
                <a:cubicBezTo>
                  <a:pt x="1220" y="691"/>
                  <a:pt x="1221" y="692"/>
                  <a:pt x="1222" y="692"/>
                </a:cubicBezTo>
                <a:cubicBezTo>
                  <a:pt x="1222" y="693"/>
                  <a:pt x="1222" y="692"/>
                  <a:pt x="1223" y="692"/>
                </a:cubicBezTo>
                <a:cubicBezTo>
                  <a:pt x="1227" y="679"/>
                  <a:pt x="1221" y="675"/>
                  <a:pt x="1216" y="672"/>
                </a:cubicBezTo>
                <a:cubicBezTo>
                  <a:pt x="1210" y="669"/>
                  <a:pt x="1209" y="664"/>
                  <a:pt x="1209" y="653"/>
                </a:cubicBezTo>
                <a:cubicBezTo>
                  <a:pt x="1210" y="638"/>
                  <a:pt x="1208" y="623"/>
                  <a:pt x="1207" y="608"/>
                </a:cubicBezTo>
                <a:cubicBezTo>
                  <a:pt x="1206" y="574"/>
                  <a:pt x="1204" y="540"/>
                  <a:pt x="1203" y="505"/>
                </a:cubicBezTo>
                <a:cubicBezTo>
                  <a:pt x="1203" y="496"/>
                  <a:pt x="1200" y="493"/>
                  <a:pt x="1196" y="492"/>
                </a:cubicBezTo>
                <a:cubicBezTo>
                  <a:pt x="1189" y="491"/>
                  <a:pt x="1182" y="490"/>
                  <a:pt x="1175" y="489"/>
                </a:cubicBezTo>
                <a:cubicBezTo>
                  <a:pt x="1175" y="488"/>
                  <a:pt x="1175" y="487"/>
                  <a:pt x="1175" y="486"/>
                </a:cubicBezTo>
                <a:cubicBezTo>
                  <a:pt x="1183" y="483"/>
                  <a:pt x="1191" y="481"/>
                  <a:pt x="1199" y="478"/>
                </a:cubicBezTo>
                <a:cubicBezTo>
                  <a:pt x="1199" y="477"/>
                  <a:pt x="1199" y="475"/>
                  <a:pt x="1199" y="474"/>
                </a:cubicBezTo>
                <a:cubicBezTo>
                  <a:pt x="1190" y="466"/>
                  <a:pt x="1180" y="470"/>
                  <a:pt x="1171" y="469"/>
                </a:cubicBezTo>
                <a:cubicBezTo>
                  <a:pt x="1171" y="468"/>
                  <a:pt x="1171" y="467"/>
                  <a:pt x="1171" y="466"/>
                </a:cubicBezTo>
                <a:cubicBezTo>
                  <a:pt x="1175" y="465"/>
                  <a:pt x="1178" y="463"/>
                  <a:pt x="1182" y="463"/>
                </a:cubicBezTo>
                <a:cubicBezTo>
                  <a:pt x="1187" y="462"/>
                  <a:pt x="1191" y="462"/>
                  <a:pt x="1195" y="461"/>
                </a:cubicBezTo>
                <a:cubicBezTo>
                  <a:pt x="1197" y="460"/>
                  <a:pt x="1198" y="458"/>
                  <a:pt x="1199" y="456"/>
                </a:cubicBezTo>
                <a:cubicBezTo>
                  <a:pt x="1198" y="454"/>
                  <a:pt x="1197" y="450"/>
                  <a:pt x="1196" y="450"/>
                </a:cubicBezTo>
                <a:cubicBezTo>
                  <a:pt x="1189" y="449"/>
                  <a:pt x="1181" y="449"/>
                  <a:pt x="1174" y="449"/>
                </a:cubicBezTo>
                <a:cubicBezTo>
                  <a:pt x="1172" y="448"/>
                  <a:pt x="1171" y="449"/>
                  <a:pt x="1168" y="450"/>
                </a:cubicBezTo>
                <a:cubicBezTo>
                  <a:pt x="1174" y="435"/>
                  <a:pt x="1207" y="438"/>
                  <a:pt x="1216" y="467"/>
                </a:cubicBezTo>
                <a:cubicBezTo>
                  <a:pt x="1213" y="465"/>
                  <a:pt x="1210" y="464"/>
                  <a:pt x="1208" y="464"/>
                </a:cubicBezTo>
                <a:cubicBezTo>
                  <a:pt x="1208" y="464"/>
                  <a:pt x="1208" y="465"/>
                  <a:pt x="1207" y="465"/>
                </a:cubicBezTo>
                <a:cubicBezTo>
                  <a:pt x="1211" y="469"/>
                  <a:pt x="1215" y="473"/>
                  <a:pt x="1218" y="477"/>
                </a:cubicBezTo>
                <a:cubicBezTo>
                  <a:pt x="1217" y="479"/>
                  <a:pt x="1217" y="480"/>
                  <a:pt x="1216" y="482"/>
                </a:cubicBezTo>
                <a:cubicBezTo>
                  <a:pt x="1214" y="482"/>
                  <a:pt x="1212" y="482"/>
                  <a:pt x="1210" y="482"/>
                </a:cubicBezTo>
                <a:cubicBezTo>
                  <a:pt x="1214" y="490"/>
                  <a:pt x="1217" y="497"/>
                  <a:pt x="1221" y="506"/>
                </a:cubicBezTo>
                <a:cubicBezTo>
                  <a:pt x="1217" y="506"/>
                  <a:pt x="1214" y="506"/>
                  <a:pt x="1211" y="506"/>
                </a:cubicBezTo>
                <a:cubicBezTo>
                  <a:pt x="1215" y="514"/>
                  <a:pt x="1218" y="521"/>
                  <a:pt x="1222" y="529"/>
                </a:cubicBezTo>
                <a:cubicBezTo>
                  <a:pt x="1222" y="530"/>
                  <a:pt x="1221" y="531"/>
                  <a:pt x="1221" y="532"/>
                </a:cubicBezTo>
                <a:cubicBezTo>
                  <a:pt x="1218" y="530"/>
                  <a:pt x="1215" y="529"/>
                  <a:pt x="1211" y="527"/>
                </a:cubicBezTo>
                <a:cubicBezTo>
                  <a:pt x="1214" y="534"/>
                  <a:pt x="1218" y="541"/>
                  <a:pt x="1221" y="547"/>
                </a:cubicBezTo>
                <a:cubicBezTo>
                  <a:pt x="1220" y="547"/>
                  <a:pt x="1220" y="548"/>
                  <a:pt x="1220" y="549"/>
                </a:cubicBezTo>
                <a:cubicBezTo>
                  <a:pt x="1218" y="547"/>
                  <a:pt x="1215" y="546"/>
                  <a:pt x="1211" y="543"/>
                </a:cubicBezTo>
                <a:cubicBezTo>
                  <a:pt x="1216" y="553"/>
                  <a:pt x="1219" y="561"/>
                  <a:pt x="1224" y="571"/>
                </a:cubicBezTo>
                <a:cubicBezTo>
                  <a:pt x="1219" y="569"/>
                  <a:pt x="1217" y="569"/>
                  <a:pt x="1213" y="567"/>
                </a:cubicBezTo>
                <a:cubicBezTo>
                  <a:pt x="1217" y="576"/>
                  <a:pt x="1220" y="584"/>
                  <a:pt x="1224" y="594"/>
                </a:cubicBezTo>
                <a:cubicBezTo>
                  <a:pt x="1219" y="592"/>
                  <a:pt x="1215" y="591"/>
                  <a:pt x="1210" y="589"/>
                </a:cubicBezTo>
                <a:cubicBezTo>
                  <a:pt x="1215" y="599"/>
                  <a:pt x="1219" y="606"/>
                  <a:pt x="1223" y="616"/>
                </a:cubicBezTo>
                <a:cubicBezTo>
                  <a:pt x="1219" y="614"/>
                  <a:pt x="1216" y="614"/>
                  <a:pt x="1213" y="612"/>
                </a:cubicBezTo>
                <a:cubicBezTo>
                  <a:pt x="1217" y="621"/>
                  <a:pt x="1220" y="629"/>
                  <a:pt x="1223" y="637"/>
                </a:cubicBezTo>
                <a:cubicBezTo>
                  <a:pt x="1223" y="638"/>
                  <a:pt x="1223" y="638"/>
                  <a:pt x="1222" y="639"/>
                </a:cubicBezTo>
                <a:cubicBezTo>
                  <a:pt x="1220" y="638"/>
                  <a:pt x="1217" y="636"/>
                  <a:pt x="1213" y="633"/>
                </a:cubicBezTo>
                <a:cubicBezTo>
                  <a:pt x="1217" y="643"/>
                  <a:pt x="1220" y="650"/>
                  <a:pt x="1223" y="657"/>
                </a:cubicBezTo>
                <a:cubicBezTo>
                  <a:pt x="1223" y="658"/>
                  <a:pt x="1222" y="658"/>
                  <a:pt x="1222" y="659"/>
                </a:cubicBezTo>
                <a:cubicBezTo>
                  <a:pt x="1219" y="657"/>
                  <a:pt x="1217" y="655"/>
                  <a:pt x="1214" y="653"/>
                </a:cubicBezTo>
                <a:cubicBezTo>
                  <a:pt x="1214" y="653"/>
                  <a:pt x="1213" y="654"/>
                  <a:pt x="1213" y="655"/>
                </a:cubicBezTo>
                <a:cubicBezTo>
                  <a:pt x="1216" y="661"/>
                  <a:pt x="1219" y="666"/>
                  <a:pt x="1224" y="674"/>
                </a:cubicBezTo>
                <a:cubicBezTo>
                  <a:pt x="1224" y="669"/>
                  <a:pt x="1225" y="666"/>
                  <a:pt x="1225" y="663"/>
                </a:cubicBezTo>
                <a:cubicBezTo>
                  <a:pt x="1224" y="606"/>
                  <a:pt x="1224" y="549"/>
                  <a:pt x="1222" y="492"/>
                </a:cubicBezTo>
                <a:cubicBezTo>
                  <a:pt x="1222" y="462"/>
                  <a:pt x="1211" y="442"/>
                  <a:pt x="1195" y="428"/>
                </a:cubicBezTo>
                <a:cubicBezTo>
                  <a:pt x="1176" y="411"/>
                  <a:pt x="1156" y="409"/>
                  <a:pt x="1136" y="416"/>
                </a:cubicBezTo>
                <a:cubicBezTo>
                  <a:pt x="1120" y="422"/>
                  <a:pt x="1107" y="413"/>
                  <a:pt x="1097" y="390"/>
                </a:cubicBezTo>
                <a:cubicBezTo>
                  <a:pt x="1094" y="382"/>
                  <a:pt x="1089" y="385"/>
                  <a:pt x="1085" y="385"/>
                </a:cubicBezTo>
                <a:cubicBezTo>
                  <a:pt x="1070" y="386"/>
                  <a:pt x="1061" y="370"/>
                  <a:pt x="1062" y="344"/>
                </a:cubicBezTo>
                <a:cubicBezTo>
                  <a:pt x="1064" y="318"/>
                  <a:pt x="1082" y="302"/>
                  <a:pt x="1095" y="317"/>
                </a:cubicBezTo>
                <a:cubicBezTo>
                  <a:pt x="1100" y="324"/>
                  <a:pt x="1105" y="323"/>
                  <a:pt x="1110" y="319"/>
                </a:cubicBezTo>
                <a:cubicBezTo>
                  <a:pt x="1113" y="316"/>
                  <a:pt x="1116" y="313"/>
                  <a:pt x="1119" y="309"/>
                </a:cubicBezTo>
                <a:cubicBezTo>
                  <a:pt x="1139" y="278"/>
                  <a:pt x="1144" y="236"/>
                  <a:pt x="1142" y="192"/>
                </a:cubicBezTo>
                <a:cubicBezTo>
                  <a:pt x="1132" y="227"/>
                  <a:pt x="1116" y="251"/>
                  <a:pt x="1093" y="261"/>
                </a:cubicBezTo>
                <a:cubicBezTo>
                  <a:pt x="1111" y="244"/>
                  <a:pt x="1127" y="224"/>
                  <a:pt x="1137" y="193"/>
                </a:cubicBezTo>
                <a:cubicBezTo>
                  <a:pt x="1138" y="188"/>
                  <a:pt x="1140" y="183"/>
                  <a:pt x="1141" y="177"/>
                </a:cubicBezTo>
                <a:cubicBezTo>
                  <a:pt x="1142" y="174"/>
                  <a:pt x="1141" y="171"/>
                  <a:pt x="1140" y="167"/>
                </a:cubicBezTo>
                <a:cubicBezTo>
                  <a:pt x="1136" y="188"/>
                  <a:pt x="1128" y="206"/>
                  <a:pt x="1118" y="220"/>
                </a:cubicBezTo>
                <a:cubicBezTo>
                  <a:pt x="1108" y="233"/>
                  <a:pt x="1096" y="243"/>
                  <a:pt x="1084" y="248"/>
                </a:cubicBezTo>
                <a:cubicBezTo>
                  <a:pt x="1110" y="230"/>
                  <a:pt x="1128" y="199"/>
                  <a:pt x="1139" y="154"/>
                </a:cubicBezTo>
                <a:cubicBezTo>
                  <a:pt x="1139" y="154"/>
                  <a:pt x="1140" y="155"/>
                  <a:pt x="1140" y="156"/>
                </a:cubicBezTo>
                <a:cubicBezTo>
                  <a:pt x="1139" y="152"/>
                  <a:pt x="1139" y="148"/>
                  <a:pt x="1138" y="145"/>
                </a:cubicBezTo>
                <a:cubicBezTo>
                  <a:pt x="1138" y="143"/>
                  <a:pt x="1137" y="141"/>
                  <a:pt x="1135" y="136"/>
                </a:cubicBezTo>
                <a:cubicBezTo>
                  <a:pt x="1134" y="164"/>
                  <a:pt x="1127" y="183"/>
                  <a:pt x="1116" y="199"/>
                </a:cubicBezTo>
                <a:cubicBezTo>
                  <a:pt x="1106" y="214"/>
                  <a:pt x="1095" y="226"/>
                  <a:pt x="1082" y="231"/>
                </a:cubicBezTo>
                <a:cubicBezTo>
                  <a:pt x="1091" y="220"/>
                  <a:pt x="1101" y="211"/>
                  <a:pt x="1109" y="200"/>
                </a:cubicBezTo>
                <a:cubicBezTo>
                  <a:pt x="1118" y="188"/>
                  <a:pt x="1125" y="174"/>
                  <a:pt x="1128" y="155"/>
                </a:cubicBezTo>
                <a:cubicBezTo>
                  <a:pt x="1104" y="217"/>
                  <a:pt x="1069" y="229"/>
                  <a:pt x="1030" y="217"/>
                </a:cubicBezTo>
                <a:cubicBezTo>
                  <a:pt x="1013" y="212"/>
                  <a:pt x="997" y="204"/>
                  <a:pt x="981" y="196"/>
                </a:cubicBezTo>
                <a:cubicBezTo>
                  <a:pt x="975" y="193"/>
                  <a:pt x="969" y="192"/>
                  <a:pt x="964" y="198"/>
                </a:cubicBezTo>
                <a:cubicBezTo>
                  <a:pt x="948" y="214"/>
                  <a:pt x="920" y="205"/>
                  <a:pt x="913" y="164"/>
                </a:cubicBezTo>
                <a:cubicBezTo>
                  <a:pt x="908" y="135"/>
                  <a:pt x="893" y="130"/>
                  <a:pt x="882" y="118"/>
                </a:cubicBezTo>
                <a:cubicBezTo>
                  <a:pt x="881" y="118"/>
                  <a:pt x="880" y="119"/>
                  <a:pt x="880" y="120"/>
                </a:cubicBezTo>
                <a:cubicBezTo>
                  <a:pt x="883" y="127"/>
                  <a:pt x="886" y="135"/>
                  <a:pt x="888" y="143"/>
                </a:cubicBezTo>
                <a:cubicBezTo>
                  <a:pt x="892" y="153"/>
                  <a:pt x="896" y="164"/>
                  <a:pt x="900" y="175"/>
                </a:cubicBezTo>
                <a:cubicBezTo>
                  <a:pt x="902" y="180"/>
                  <a:pt x="902" y="185"/>
                  <a:pt x="898" y="189"/>
                </a:cubicBezTo>
                <a:cubicBezTo>
                  <a:pt x="893" y="194"/>
                  <a:pt x="887" y="199"/>
                  <a:pt x="881" y="204"/>
                </a:cubicBezTo>
                <a:cubicBezTo>
                  <a:pt x="876" y="179"/>
                  <a:pt x="872" y="155"/>
                  <a:pt x="865" y="133"/>
                </a:cubicBezTo>
                <a:cubicBezTo>
                  <a:pt x="858" y="112"/>
                  <a:pt x="847" y="94"/>
                  <a:pt x="838" y="75"/>
                </a:cubicBezTo>
                <a:cubicBezTo>
                  <a:pt x="837" y="76"/>
                  <a:pt x="836" y="77"/>
                  <a:pt x="835" y="78"/>
                </a:cubicBezTo>
                <a:cubicBezTo>
                  <a:pt x="837" y="83"/>
                  <a:pt x="839" y="88"/>
                  <a:pt x="841" y="93"/>
                </a:cubicBezTo>
                <a:cubicBezTo>
                  <a:pt x="854" y="127"/>
                  <a:pt x="859" y="165"/>
                  <a:pt x="854" y="205"/>
                </a:cubicBezTo>
                <a:cubicBezTo>
                  <a:pt x="845" y="291"/>
                  <a:pt x="780" y="337"/>
                  <a:pt x="739" y="283"/>
                </a:cubicBezTo>
                <a:cubicBezTo>
                  <a:pt x="728" y="268"/>
                  <a:pt x="718" y="250"/>
                  <a:pt x="707" y="233"/>
                </a:cubicBezTo>
                <a:cubicBezTo>
                  <a:pt x="705" y="229"/>
                  <a:pt x="702" y="224"/>
                  <a:pt x="700" y="220"/>
                </a:cubicBezTo>
                <a:cubicBezTo>
                  <a:pt x="693" y="210"/>
                  <a:pt x="692" y="210"/>
                  <a:pt x="686" y="221"/>
                </a:cubicBezTo>
                <a:cubicBezTo>
                  <a:pt x="682" y="229"/>
                  <a:pt x="677" y="228"/>
                  <a:pt x="673" y="223"/>
                </a:cubicBezTo>
                <a:cubicBezTo>
                  <a:pt x="667" y="217"/>
                  <a:pt x="664" y="204"/>
                  <a:pt x="666" y="194"/>
                </a:cubicBezTo>
                <a:cubicBezTo>
                  <a:pt x="670" y="173"/>
                  <a:pt x="685" y="163"/>
                  <a:pt x="697" y="176"/>
                </a:cubicBezTo>
                <a:cubicBezTo>
                  <a:pt x="703" y="182"/>
                  <a:pt x="708" y="184"/>
                  <a:pt x="715" y="178"/>
                </a:cubicBezTo>
                <a:cubicBezTo>
                  <a:pt x="719" y="175"/>
                  <a:pt x="720" y="179"/>
                  <a:pt x="722" y="186"/>
                </a:cubicBezTo>
                <a:cubicBezTo>
                  <a:pt x="724" y="201"/>
                  <a:pt x="727" y="216"/>
                  <a:pt x="731" y="230"/>
                </a:cubicBezTo>
                <a:cubicBezTo>
                  <a:pt x="734" y="240"/>
                  <a:pt x="739" y="249"/>
                  <a:pt x="743" y="258"/>
                </a:cubicBezTo>
                <a:cubicBezTo>
                  <a:pt x="730" y="244"/>
                  <a:pt x="722" y="224"/>
                  <a:pt x="719" y="197"/>
                </a:cubicBezTo>
                <a:cubicBezTo>
                  <a:pt x="718" y="187"/>
                  <a:pt x="716" y="187"/>
                  <a:pt x="711" y="188"/>
                </a:cubicBezTo>
                <a:cubicBezTo>
                  <a:pt x="707" y="189"/>
                  <a:pt x="702" y="189"/>
                  <a:pt x="698" y="186"/>
                </a:cubicBezTo>
                <a:cubicBezTo>
                  <a:pt x="691" y="182"/>
                  <a:pt x="685" y="179"/>
                  <a:pt x="678" y="184"/>
                </a:cubicBezTo>
                <a:cubicBezTo>
                  <a:pt x="673" y="188"/>
                  <a:pt x="671" y="194"/>
                  <a:pt x="672" y="202"/>
                </a:cubicBezTo>
                <a:cubicBezTo>
                  <a:pt x="672" y="205"/>
                  <a:pt x="674" y="209"/>
                  <a:pt x="676" y="210"/>
                </a:cubicBezTo>
                <a:cubicBezTo>
                  <a:pt x="678" y="211"/>
                  <a:pt x="681" y="209"/>
                  <a:pt x="681" y="207"/>
                </a:cubicBezTo>
                <a:cubicBezTo>
                  <a:pt x="685" y="190"/>
                  <a:pt x="691" y="198"/>
                  <a:pt x="696" y="203"/>
                </a:cubicBezTo>
                <a:cubicBezTo>
                  <a:pt x="703" y="210"/>
                  <a:pt x="709" y="220"/>
                  <a:pt x="715" y="228"/>
                </a:cubicBezTo>
                <a:cubicBezTo>
                  <a:pt x="727" y="245"/>
                  <a:pt x="738" y="265"/>
                  <a:pt x="751" y="278"/>
                </a:cubicBezTo>
                <a:cubicBezTo>
                  <a:pt x="774" y="300"/>
                  <a:pt x="798" y="298"/>
                  <a:pt x="820" y="276"/>
                </a:cubicBezTo>
                <a:cubicBezTo>
                  <a:pt x="841" y="254"/>
                  <a:pt x="850" y="218"/>
                  <a:pt x="850" y="176"/>
                </a:cubicBezTo>
                <a:cubicBezTo>
                  <a:pt x="851" y="128"/>
                  <a:pt x="837" y="93"/>
                  <a:pt x="817" y="62"/>
                </a:cubicBezTo>
                <a:cubicBezTo>
                  <a:pt x="816" y="60"/>
                  <a:pt x="816" y="58"/>
                  <a:pt x="815" y="57"/>
                </a:cubicBezTo>
                <a:cubicBezTo>
                  <a:pt x="815" y="56"/>
                  <a:pt x="816" y="55"/>
                  <a:pt x="816" y="54"/>
                </a:cubicBezTo>
                <a:cubicBezTo>
                  <a:pt x="854" y="77"/>
                  <a:pt x="875" y="126"/>
                  <a:pt x="884" y="193"/>
                </a:cubicBezTo>
                <a:cubicBezTo>
                  <a:pt x="896" y="186"/>
                  <a:pt x="898" y="181"/>
                  <a:pt x="892" y="164"/>
                </a:cubicBezTo>
                <a:cubicBezTo>
                  <a:pt x="884" y="144"/>
                  <a:pt x="877" y="125"/>
                  <a:pt x="869" y="106"/>
                </a:cubicBezTo>
                <a:cubicBezTo>
                  <a:pt x="867" y="102"/>
                  <a:pt x="866" y="99"/>
                  <a:pt x="864" y="95"/>
                </a:cubicBezTo>
                <a:cubicBezTo>
                  <a:pt x="867" y="95"/>
                  <a:pt x="869" y="96"/>
                  <a:pt x="871" y="98"/>
                </a:cubicBezTo>
                <a:cubicBezTo>
                  <a:pt x="881" y="107"/>
                  <a:pt x="891" y="116"/>
                  <a:pt x="902" y="125"/>
                </a:cubicBezTo>
                <a:cubicBezTo>
                  <a:pt x="908" y="131"/>
                  <a:pt x="913" y="139"/>
                  <a:pt x="915" y="153"/>
                </a:cubicBezTo>
                <a:cubicBezTo>
                  <a:pt x="921" y="187"/>
                  <a:pt x="942" y="206"/>
                  <a:pt x="958" y="191"/>
                </a:cubicBezTo>
                <a:cubicBezTo>
                  <a:pt x="969" y="182"/>
                  <a:pt x="977" y="183"/>
                  <a:pt x="987" y="190"/>
                </a:cubicBezTo>
                <a:cubicBezTo>
                  <a:pt x="990" y="192"/>
                  <a:pt x="993" y="193"/>
                  <a:pt x="997" y="195"/>
                </a:cubicBezTo>
                <a:cubicBezTo>
                  <a:pt x="1020" y="205"/>
                  <a:pt x="1043" y="215"/>
                  <a:pt x="1067" y="210"/>
                </a:cubicBezTo>
                <a:cubicBezTo>
                  <a:pt x="1085" y="206"/>
                  <a:pt x="1102" y="198"/>
                  <a:pt x="1115" y="176"/>
                </a:cubicBezTo>
                <a:cubicBezTo>
                  <a:pt x="1120" y="168"/>
                  <a:pt x="1124" y="159"/>
                  <a:pt x="1124" y="146"/>
                </a:cubicBezTo>
                <a:cubicBezTo>
                  <a:pt x="1117" y="171"/>
                  <a:pt x="1105" y="188"/>
                  <a:pt x="1090" y="194"/>
                </a:cubicBezTo>
                <a:cubicBezTo>
                  <a:pt x="1078" y="198"/>
                  <a:pt x="1067" y="202"/>
                  <a:pt x="1056" y="202"/>
                </a:cubicBezTo>
                <a:cubicBezTo>
                  <a:pt x="1030" y="202"/>
                  <a:pt x="1005" y="193"/>
                  <a:pt x="981" y="178"/>
                </a:cubicBezTo>
                <a:cubicBezTo>
                  <a:pt x="974" y="174"/>
                  <a:pt x="969" y="172"/>
                  <a:pt x="963" y="181"/>
                </a:cubicBezTo>
                <a:cubicBezTo>
                  <a:pt x="955" y="193"/>
                  <a:pt x="945" y="195"/>
                  <a:pt x="936" y="186"/>
                </a:cubicBezTo>
                <a:cubicBezTo>
                  <a:pt x="925" y="176"/>
                  <a:pt x="917" y="162"/>
                  <a:pt x="916" y="139"/>
                </a:cubicBezTo>
                <a:cubicBezTo>
                  <a:pt x="916" y="134"/>
                  <a:pt x="915" y="127"/>
                  <a:pt x="913" y="125"/>
                </a:cubicBezTo>
                <a:cubicBezTo>
                  <a:pt x="876" y="89"/>
                  <a:pt x="838" y="54"/>
                  <a:pt x="798" y="30"/>
                </a:cubicBezTo>
                <a:cubicBezTo>
                  <a:pt x="776" y="18"/>
                  <a:pt x="753" y="12"/>
                  <a:pt x="730" y="15"/>
                </a:cubicBezTo>
                <a:cubicBezTo>
                  <a:pt x="715" y="16"/>
                  <a:pt x="700" y="22"/>
                  <a:pt x="687" y="37"/>
                </a:cubicBezTo>
                <a:cubicBezTo>
                  <a:pt x="671" y="57"/>
                  <a:pt x="665" y="88"/>
                  <a:pt x="672" y="115"/>
                </a:cubicBezTo>
                <a:cubicBezTo>
                  <a:pt x="676" y="131"/>
                  <a:pt x="682" y="142"/>
                  <a:pt x="693" y="142"/>
                </a:cubicBezTo>
                <a:cubicBezTo>
                  <a:pt x="700" y="143"/>
                  <a:pt x="704" y="136"/>
                  <a:pt x="704" y="121"/>
                </a:cubicBezTo>
                <a:cubicBezTo>
                  <a:pt x="703" y="109"/>
                  <a:pt x="701" y="106"/>
                  <a:pt x="693" y="106"/>
                </a:cubicBezTo>
                <a:cubicBezTo>
                  <a:pt x="686" y="107"/>
                  <a:pt x="684" y="104"/>
                  <a:pt x="686" y="91"/>
                </a:cubicBezTo>
                <a:cubicBezTo>
                  <a:pt x="689" y="65"/>
                  <a:pt x="699" y="47"/>
                  <a:pt x="713" y="38"/>
                </a:cubicBezTo>
                <a:cubicBezTo>
                  <a:pt x="749" y="15"/>
                  <a:pt x="790" y="40"/>
                  <a:pt x="810" y="95"/>
                </a:cubicBezTo>
                <a:cubicBezTo>
                  <a:pt x="812" y="99"/>
                  <a:pt x="813" y="103"/>
                  <a:pt x="815" y="107"/>
                </a:cubicBezTo>
                <a:cubicBezTo>
                  <a:pt x="815" y="106"/>
                  <a:pt x="816" y="106"/>
                  <a:pt x="817" y="106"/>
                </a:cubicBezTo>
                <a:cubicBezTo>
                  <a:pt x="817" y="96"/>
                  <a:pt x="817" y="87"/>
                  <a:pt x="818" y="74"/>
                </a:cubicBezTo>
                <a:cubicBezTo>
                  <a:pt x="822" y="83"/>
                  <a:pt x="826" y="89"/>
                  <a:pt x="828" y="95"/>
                </a:cubicBezTo>
                <a:cubicBezTo>
                  <a:pt x="837" y="120"/>
                  <a:pt x="833" y="147"/>
                  <a:pt x="834" y="173"/>
                </a:cubicBezTo>
                <a:cubicBezTo>
                  <a:pt x="837" y="174"/>
                  <a:pt x="839" y="174"/>
                  <a:pt x="842" y="174"/>
                </a:cubicBezTo>
                <a:cubicBezTo>
                  <a:pt x="842" y="175"/>
                  <a:pt x="843" y="176"/>
                  <a:pt x="843" y="177"/>
                </a:cubicBezTo>
                <a:cubicBezTo>
                  <a:pt x="841" y="181"/>
                  <a:pt x="839" y="185"/>
                  <a:pt x="837" y="189"/>
                </a:cubicBezTo>
                <a:cubicBezTo>
                  <a:pt x="833" y="194"/>
                  <a:pt x="829" y="198"/>
                  <a:pt x="826" y="205"/>
                </a:cubicBezTo>
                <a:cubicBezTo>
                  <a:pt x="823" y="213"/>
                  <a:pt x="826" y="219"/>
                  <a:pt x="832" y="218"/>
                </a:cubicBezTo>
                <a:cubicBezTo>
                  <a:pt x="835" y="218"/>
                  <a:pt x="838" y="216"/>
                  <a:pt x="841" y="216"/>
                </a:cubicBezTo>
                <a:cubicBezTo>
                  <a:pt x="841" y="216"/>
                  <a:pt x="842" y="217"/>
                  <a:pt x="842" y="218"/>
                </a:cubicBezTo>
                <a:cubicBezTo>
                  <a:pt x="839" y="222"/>
                  <a:pt x="837" y="226"/>
                  <a:pt x="834" y="228"/>
                </a:cubicBezTo>
                <a:cubicBezTo>
                  <a:pt x="829" y="233"/>
                  <a:pt x="823" y="237"/>
                  <a:pt x="816" y="240"/>
                </a:cubicBezTo>
                <a:cubicBezTo>
                  <a:pt x="806" y="246"/>
                  <a:pt x="801" y="249"/>
                  <a:pt x="811" y="270"/>
                </a:cubicBezTo>
                <a:cubicBezTo>
                  <a:pt x="811" y="270"/>
                  <a:pt x="811" y="272"/>
                  <a:pt x="812" y="273"/>
                </a:cubicBezTo>
                <a:cubicBezTo>
                  <a:pt x="800" y="286"/>
                  <a:pt x="783" y="287"/>
                  <a:pt x="772" y="274"/>
                </a:cubicBezTo>
                <a:cubicBezTo>
                  <a:pt x="767" y="267"/>
                  <a:pt x="763" y="258"/>
                  <a:pt x="765" y="246"/>
                </a:cubicBezTo>
                <a:cubicBezTo>
                  <a:pt x="774" y="255"/>
                  <a:pt x="779" y="254"/>
                  <a:pt x="782" y="245"/>
                </a:cubicBezTo>
                <a:cubicBezTo>
                  <a:pt x="787" y="234"/>
                  <a:pt x="784" y="213"/>
                  <a:pt x="777" y="206"/>
                </a:cubicBezTo>
                <a:cubicBezTo>
                  <a:pt x="770" y="198"/>
                  <a:pt x="761" y="202"/>
                  <a:pt x="756" y="217"/>
                </a:cubicBezTo>
                <a:cubicBezTo>
                  <a:pt x="751" y="233"/>
                  <a:pt x="752" y="249"/>
                  <a:pt x="757" y="265"/>
                </a:cubicBezTo>
                <a:cubicBezTo>
                  <a:pt x="759" y="269"/>
                  <a:pt x="761" y="274"/>
                  <a:pt x="762" y="278"/>
                </a:cubicBezTo>
                <a:cubicBezTo>
                  <a:pt x="762" y="279"/>
                  <a:pt x="761" y="280"/>
                  <a:pt x="761" y="281"/>
                </a:cubicBezTo>
                <a:cubicBezTo>
                  <a:pt x="755" y="274"/>
                  <a:pt x="749" y="266"/>
                  <a:pt x="743" y="258"/>
                </a:cubicBezTo>
                <a:cubicBezTo>
                  <a:pt x="746" y="260"/>
                  <a:pt x="749" y="263"/>
                  <a:pt x="753" y="266"/>
                </a:cubicBezTo>
                <a:cubicBezTo>
                  <a:pt x="752" y="262"/>
                  <a:pt x="752" y="260"/>
                  <a:pt x="751" y="258"/>
                </a:cubicBezTo>
                <a:cubicBezTo>
                  <a:pt x="744" y="239"/>
                  <a:pt x="747" y="221"/>
                  <a:pt x="755" y="204"/>
                </a:cubicBezTo>
                <a:cubicBezTo>
                  <a:pt x="761" y="190"/>
                  <a:pt x="766" y="187"/>
                  <a:pt x="776" y="193"/>
                </a:cubicBezTo>
                <a:cubicBezTo>
                  <a:pt x="790" y="201"/>
                  <a:pt x="796" y="225"/>
                  <a:pt x="790" y="246"/>
                </a:cubicBezTo>
                <a:cubicBezTo>
                  <a:pt x="787" y="257"/>
                  <a:pt x="784" y="260"/>
                  <a:pt x="773" y="264"/>
                </a:cubicBezTo>
                <a:cubicBezTo>
                  <a:pt x="778" y="277"/>
                  <a:pt x="792" y="281"/>
                  <a:pt x="802" y="274"/>
                </a:cubicBezTo>
                <a:cubicBezTo>
                  <a:pt x="792" y="245"/>
                  <a:pt x="793" y="239"/>
                  <a:pt x="813" y="234"/>
                </a:cubicBezTo>
                <a:cubicBezTo>
                  <a:pt x="817" y="233"/>
                  <a:pt x="821" y="232"/>
                  <a:pt x="826" y="230"/>
                </a:cubicBezTo>
                <a:cubicBezTo>
                  <a:pt x="811" y="220"/>
                  <a:pt x="812" y="207"/>
                  <a:pt x="828" y="184"/>
                </a:cubicBezTo>
                <a:cubicBezTo>
                  <a:pt x="825" y="156"/>
                  <a:pt x="832" y="126"/>
                  <a:pt x="823" y="98"/>
                </a:cubicBezTo>
                <a:cubicBezTo>
                  <a:pt x="821" y="106"/>
                  <a:pt x="820" y="113"/>
                  <a:pt x="818" y="122"/>
                </a:cubicBezTo>
                <a:cubicBezTo>
                  <a:pt x="813" y="115"/>
                  <a:pt x="810" y="113"/>
                  <a:pt x="808" y="103"/>
                </a:cubicBezTo>
                <a:cubicBezTo>
                  <a:pt x="807" y="92"/>
                  <a:pt x="801" y="83"/>
                  <a:pt x="797" y="75"/>
                </a:cubicBezTo>
                <a:cubicBezTo>
                  <a:pt x="778" y="43"/>
                  <a:pt x="755" y="36"/>
                  <a:pt x="730" y="39"/>
                </a:cubicBezTo>
                <a:cubicBezTo>
                  <a:pt x="716" y="40"/>
                  <a:pt x="699" y="66"/>
                  <a:pt x="697" y="85"/>
                </a:cubicBezTo>
                <a:cubicBezTo>
                  <a:pt x="700" y="91"/>
                  <a:pt x="704" y="97"/>
                  <a:pt x="707" y="103"/>
                </a:cubicBezTo>
                <a:cubicBezTo>
                  <a:pt x="714" y="118"/>
                  <a:pt x="711" y="142"/>
                  <a:pt x="700" y="148"/>
                </a:cubicBezTo>
                <a:cubicBezTo>
                  <a:pt x="687" y="157"/>
                  <a:pt x="673" y="158"/>
                  <a:pt x="660" y="149"/>
                </a:cubicBezTo>
                <a:cubicBezTo>
                  <a:pt x="649" y="142"/>
                  <a:pt x="646" y="125"/>
                  <a:pt x="644" y="107"/>
                </a:cubicBezTo>
                <a:cubicBezTo>
                  <a:pt x="633" y="106"/>
                  <a:pt x="622" y="105"/>
                  <a:pt x="611" y="104"/>
                </a:cubicBezTo>
                <a:cubicBezTo>
                  <a:pt x="604" y="104"/>
                  <a:pt x="598" y="104"/>
                  <a:pt x="591" y="103"/>
                </a:cubicBezTo>
                <a:cubicBezTo>
                  <a:pt x="587" y="102"/>
                  <a:pt x="584" y="105"/>
                  <a:pt x="583" y="112"/>
                </a:cubicBezTo>
                <a:cubicBezTo>
                  <a:pt x="573" y="150"/>
                  <a:pt x="553" y="155"/>
                  <a:pt x="535" y="145"/>
                </a:cubicBezTo>
                <a:cubicBezTo>
                  <a:pt x="529" y="142"/>
                  <a:pt x="524" y="134"/>
                  <a:pt x="519" y="129"/>
                </a:cubicBezTo>
                <a:cubicBezTo>
                  <a:pt x="520" y="124"/>
                  <a:pt x="521" y="119"/>
                  <a:pt x="522" y="115"/>
                </a:cubicBezTo>
                <a:cubicBezTo>
                  <a:pt x="525" y="107"/>
                  <a:pt x="528" y="100"/>
                  <a:pt x="531" y="92"/>
                </a:cubicBezTo>
                <a:cubicBezTo>
                  <a:pt x="532" y="89"/>
                  <a:pt x="533" y="85"/>
                  <a:pt x="532" y="82"/>
                </a:cubicBezTo>
                <a:cubicBezTo>
                  <a:pt x="531" y="78"/>
                  <a:pt x="528" y="74"/>
                  <a:pt x="526" y="72"/>
                </a:cubicBezTo>
                <a:cubicBezTo>
                  <a:pt x="502" y="43"/>
                  <a:pt x="466" y="43"/>
                  <a:pt x="442" y="73"/>
                </a:cubicBezTo>
                <a:cubicBezTo>
                  <a:pt x="433" y="84"/>
                  <a:pt x="428" y="100"/>
                  <a:pt x="424" y="118"/>
                </a:cubicBezTo>
                <a:cubicBezTo>
                  <a:pt x="422" y="130"/>
                  <a:pt x="422" y="130"/>
                  <a:pt x="415" y="122"/>
                </a:cubicBezTo>
                <a:cubicBezTo>
                  <a:pt x="429" y="66"/>
                  <a:pt x="455" y="39"/>
                  <a:pt x="490" y="38"/>
                </a:cubicBezTo>
                <a:cubicBezTo>
                  <a:pt x="506" y="38"/>
                  <a:pt x="522" y="45"/>
                  <a:pt x="535" y="65"/>
                </a:cubicBezTo>
                <a:cubicBezTo>
                  <a:pt x="541" y="74"/>
                  <a:pt x="544" y="86"/>
                  <a:pt x="544" y="101"/>
                </a:cubicBezTo>
                <a:cubicBezTo>
                  <a:pt x="543" y="101"/>
                  <a:pt x="541" y="101"/>
                  <a:pt x="540" y="101"/>
                </a:cubicBezTo>
                <a:cubicBezTo>
                  <a:pt x="535" y="100"/>
                  <a:pt x="532" y="102"/>
                  <a:pt x="531" y="112"/>
                </a:cubicBezTo>
                <a:cubicBezTo>
                  <a:pt x="531" y="121"/>
                  <a:pt x="533" y="128"/>
                  <a:pt x="539" y="130"/>
                </a:cubicBezTo>
                <a:cubicBezTo>
                  <a:pt x="547" y="132"/>
                  <a:pt x="554" y="125"/>
                  <a:pt x="556" y="109"/>
                </a:cubicBezTo>
                <a:cubicBezTo>
                  <a:pt x="560" y="88"/>
                  <a:pt x="555" y="66"/>
                  <a:pt x="543" y="51"/>
                </a:cubicBezTo>
                <a:cubicBezTo>
                  <a:pt x="530" y="34"/>
                  <a:pt x="516" y="24"/>
                  <a:pt x="499" y="22"/>
                </a:cubicBezTo>
                <a:cubicBezTo>
                  <a:pt x="463" y="16"/>
                  <a:pt x="430" y="35"/>
                  <a:pt x="398" y="64"/>
                </a:cubicBezTo>
                <a:cubicBezTo>
                  <a:pt x="370" y="90"/>
                  <a:pt x="343" y="117"/>
                  <a:pt x="316" y="144"/>
                </a:cubicBezTo>
                <a:cubicBezTo>
                  <a:pt x="309" y="150"/>
                  <a:pt x="305" y="157"/>
                  <a:pt x="307" y="171"/>
                </a:cubicBezTo>
                <a:cubicBezTo>
                  <a:pt x="308" y="180"/>
                  <a:pt x="307" y="190"/>
                  <a:pt x="306" y="199"/>
                </a:cubicBezTo>
                <a:cubicBezTo>
                  <a:pt x="304" y="217"/>
                  <a:pt x="295" y="229"/>
                  <a:pt x="287" y="230"/>
                </a:cubicBezTo>
                <a:cubicBezTo>
                  <a:pt x="278" y="230"/>
                  <a:pt x="266" y="218"/>
                  <a:pt x="263" y="203"/>
                </a:cubicBezTo>
                <a:cubicBezTo>
                  <a:pt x="262" y="199"/>
                  <a:pt x="261" y="195"/>
                  <a:pt x="260" y="191"/>
                </a:cubicBezTo>
                <a:cubicBezTo>
                  <a:pt x="220" y="202"/>
                  <a:pt x="181" y="201"/>
                  <a:pt x="147" y="154"/>
                </a:cubicBezTo>
                <a:cubicBezTo>
                  <a:pt x="146" y="155"/>
                  <a:pt x="146" y="156"/>
                  <a:pt x="146" y="157"/>
                </a:cubicBezTo>
                <a:cubicBezTo>
                  <a:pt x="151" y="164"/>
                  <a:pt x="156" y="172"/>
                  <a:pt x="162" y="179"/>
                </a:cubicBezTo>
                <a:cubicBezTo>
                  <a:pt x="182" y="200"/>
                  <a:pt x="205" y="206"/>
                  <a:pt x="229" y="204"/>
                </a:cubicBezTo>
                <a:cubicBezTo>
                  <a:pt x="237" y="203"/>
                  <a:pt x="245" y="201"/>
                  <a:pt x="253" y="200"/>
                </a:cubicBezTo>
                <a:cubicBezTo>
                  <a:pt x="255" y="200"/>
                  <a:pt x="258" y="202"/>
                  <a:pt x="259" y="204"/>
                </a:cubicBezTo>
                <a:cubicBezTo>
                  <a:pt x="262" y="210"/>
                  <a:pt x="264" y="218"/>
                  <a:pt x="268" y="224"/>
                </a:cubicBezTo>
                <a:cubicBezTo>
                  <a:pt x="281" y="243"/>
                  <a:pt x="298" y="238"/>
                  <a:pt x="306" y="212"/>
                </a:cubicBezTo>
                <a:cubicBezTo>
                  <a:pt x="311" y="198"/>
                  <a:pt x="312" y="183"/>
                  <a:pt x="310" y="167"/>
                </a:cubicBezTo>
                <a:cubicBezTo>
                  <a:pt x="310" y="163"/>
                  <a:pt x="311" y="156"/>
                  <a:pt x="313" y="154"/>
                </a:cubicBezTo>
                <a:cubicBezTo>
                  <a:pt x="334" y="133"/>
                  <a:pt x="355" y="113"/>
                  <a:pt x="376" y="94"/>
                </a:cubicBezTo>
                <a:cubicBezTo>
                  <a:pt x="377" y="93"/>
                  <a:pt x="378" y="92"/>
                  <a:pt x="380" y="91"/>
                </a:cubicBezTo>
                <a:cubicBezTo>
                  <a:pt x="378" y="97"/>
                  <a:pt x="377" y="100"/>
                  <a:pt x="376" y="104"/>
                </a:cubicBezTo>
                <a:cubicBezTo>
                  <a:pt x="367" y="131"/>
                  <a:pt x="358" y="158"/>
                  <a:pt x="349" y="185"/>
                </a:cubicBezTo>
                <a:cubicBezTo>
                  <a:pt x="347" y="188"/>
                  <a:pt x="347" y="196"/>
                  <a:pt x="348" y="197"/>
                </a:cubicBezTo>
                <a:cubicBezTo>
                  <a:pt x="352" y="201"/>
                  <a:pt x="357" y="204"/>
                  <a:pt x="361" y="207"/>
                </a:cubicBezTo>
                <a:cubicBezTo>
                  <a:pt x="361" y="207"/>
                  <a:pt x="363" y="201"/>
                  <a:pt x="364" y="197"/>
                </a:cubicBezTo>
                <a:cubicBezTo>
                  <a:pt x="371" y="157"/>
                  <a:pt x="380" y="120"/>
                  <a:pt x="396" y="89"/>
                </a:cubicBezTo>
                <a:cubicBezTo>
                  <a:pt x="399" y="83"/>
                  <a:pt x="403" y="78"/>
                  <a:pt x="407" y="72"/>
                </a:cubicBezTo>
                <a:cubicBezTo>
                  <a:pt x="407" y="73"/>
                  <a:pt x="408" y="74"/>
                  <a:pt x="408" y="75"/>
                </a:cubicBezTo>
                <a:cubicBezTo>
                  <a:pt x="406" y="80"/>
                  <a:pt x="404" y="85"/>
                  <a:pt x="401" y="90"/>
                </a:cubicBezTo>
                <a:cubicBezTo>
                  <a:pt x="382" y="135"/>
                  <a:pt x="377" y="187"/>
                  <a:pt x="391" y="236"/>
                </a:cubicBezTo>
                <a:cubicBezTo>
                  <a:pt x="415" y="320"/>
                  <a:pt x="478" y="325"/>
                  <a:pt x="504" y="265"/>
                </a:cubicBezTo>
                <a:cubicBezTo>
                  <a:pt x="512" y="246"/>
                  <a:pt x="521" y="228"/>
                  <a:pt x="531" y="210"/>
                </a:cubicBezTo>
                <a:cubicBezTo>
                  <a:pt x="535" y="202"/>
                  <a:pt x="542" y="197"/>
                  <a:pt x="547" y="191"/>
                </a:cubicBezTo>
                <a:cubicBezTo>
                  <a:pt x="551" y="187"/>
                  <a:pt x="553" y="189"/>
                  <a:pt x="554" y="197"/>
                </a:cubicBezTo>
                <a:cubicBezTo>
                  <a:pt x="554" y="202"/>
                  <a:pt x="556" y="207"/>
                  <a:pt x="558" y="212"/>
                </a:cubicBezTo>
                <a:cubicBezTo>
                  <a:pt x="558" y="212"/>
                  <a:pt x="561" y="211"/>
                  <a:pt x="562" y="210"/>
                </a:cubicBezTo>
                <a:cubicBezTo>
                  <a:pt x="562" y="204"/>
                  <a:pt x="564" y="197"/>
                  <a:pt x="563" y="192"/>
                </a:cubicBezTo>
                <a:cubicBezTo>
                  <a:pt x="561" y="187"/>
                  <a:pt x="557" y="183"/>
                  <a:pt x="553" y="181"/>
                </a:cubicBezTo>
                <a:cubicBezTo>
                  <a:pt x="545" y="179"/>
                  <a:pt x="539" y="184"/>
                  <a:pt x="533" y="192"/>
                </a:cubicBezTo>
                <a:cubicBezTo>
                  <a:pt x="525" y="203"/>
                  <a:pt x="525" y="203"/>
                  <a:pt x="518" y="190"/>
                </a:cubicBezTo>
                <a:cubicBezTo>
                  <a:pt x="513" y="210"/>
                  <a:pt x="512" y="232"/>
                  <a:pt x="504" y="248"/>
                </a:cubicBezTo>
                <a:cubicBezTo>
                  <a:pt x="508" y="225"/>
                  <a:pt x="512" y="201"/>
                  <a:pt x="516" y="176"/>
                </a:cubicBezTo>
                <a:cubicBezTo>
                  <a:pt x="519" y="182"/>
                  <a:pt x="522" y="187"/>
                  <a:pt x="525" y="193"/>
                </a:cubicBezTo>
                <a:cubicBezTo>
                  <a:pt x="528" y="190"/>
                  <a:pt x="530" y="187"/>
                  <a:pt x="533" y="183"/>
                </a:cubicBezTo>
                <a:cubicBezTo>
                  <a:pt x="540" y="173"/>
                  <a:pt x="548" y="172"/>
                  <a:pt x="556" y="174"/>
                </a:cubicBezTo>
                <a:cubicBezTo>
                  <a:pt x="567" y="176"/>
                  <a:pt x="574" y="202"/>
                  <a:pt x="568" y="216"/>
                </a:cubicBezTo>
                <a:cubicBezTo>
                  <a:pt x="565" y="221"/>
                  <a:pt x="561" y="226"/>
                  <a:pt x="558" y="226"/>
                </a:cubicBezTo>
                <a:cubicBezTo>
                  <a:pt x="555" y="225"/>
                  <a:pt x="551" y="217"/>
                  <a:pt x="550" y="212"/>
                </a:cubicBezTo>
                <a:cubicBezTo>
                  <a:pt x="546" y="198"/>
                  <a:pt x="545" y="197"/>
                  <a:pt x="539" y="207"/>
                </a:cubicBezTo>
                <a:cubicBezTo>
                  <a:pt x="533" y="217"/>
                  <a:pt x="527" y="228"/>
                  <a:pt x="521" y="240"/>
                </a:cubicBezTo>
                <a:cubicBezTo>
                  <a:pt x="517" y="248"/>
                  <a:pt x="513" y="258"/>
                  <a:pt x="509" y="267"/>
                </a:cubicBezTo>
                <a:cubicBezTo>
                  <a:pt x="484" y="319"/>
                  <a:pt x="443" y="328"/>
                  <a:pt x="410" y="288"/>
                </a:cubicBezTo>
                <a:cubicBezTo>
                  <a:pt x="392" y="265"/>
                  <a:pt x="382" y="231"/>
                  <a:pt x="381" y="191"/>
                </a:cubicBezTo>
                <a:cubicBezTo>
                  <a:pt x="380" y="174"/>
                  <a:pt x="381" y="157"/>
                  <a:pt x="381" y="138"/>
                </a:cubicBezTo>
                <a:cubicBezTo>
                  <a:pt x="379" y="143"/>
                  <a:pt x="378" y="147"/>
                  <a:pt x="377" y="152"/>
                </a:cubicBezTo>
                <a:cubicBezTo>
                  <a:pt x="373" y="171"/>
                  <a:pt x="369" y="190"/>
                  <a:pt x="365" y="209"/>
                </a:cubicBezTo>
                <a:cubicBezTo>
                  <a:pt x="364" y="216"/>
                  <a:pt x="362" y="218"/>
                  <a:pt x="358" y="215"/>
                </a:cubicBezTo>
                <a:cubicBezTo>
                  <a:pt x="337" y="198"/>
                  <a:pt x="338" y="205"/>
                  <a:pt x="349" y="171"/>
                </a:cubicBezTo>
                <a:cubicBezTo>
                  <a:pt x="355" y="151"/>
                  <a:pt x="362" y="132"/>
                  <a:pt x="370" y="109"/>
                </a:cubicBezTo>
                <a:cubicBezTo>
                  <a:pt x="366" y="113"/>
                  <a:pt x="364" y="114"/>
                  <a:pt x="362" y="116"/>
                </a:cubicBezTo>
                <a:cubicBezTo>
                  <a:pt x="348" y="130"/>
                  <a:pt x="334" y="144"/>
                  <a:pt x="319" y="157"/>
                </a:cubicBezTo>
                <a:cubicBezTo>
                  <a:pt x="316" y="161"/>
                  <a:pt x="314" y="164"/>
                  <a:pt x="315" y="172"/>
                </a:cubicBezTo>
                <a:cubicBezTo>
                  <a:pt x="316" y="195"/>
                  <a:pt x="312" y="215"/>
                  <a:pt x="302" y="231"/>
                </a:cubicBezTo>
                <a:cubicBezTo>
                  <a:pt x="290" y="248"/>
                  <a:pt x="272" y="247"/>
                  <a:pt x="263" y="224"/>
                </a:cubicBezTo>
                <a:cubicBezTo>
                  <a:pt x="258" y="208"/>
                  <a:pt x="252" y="206"/>
                  <a:pt x="242" y="210"/>
                </a:cubicBezTo>
                <a:cubicBezTo>
                  <a:pt x="213" y="221"/>
                  <a:pt x="185" y="208"/>
                  <a:pt x="159" y="184"/>
                </a:cubicBezTo>
                <a:cubicBezTo>
                  <a:pt x="142" y="167"/>
                  <a:pt x="132" y="139"/>
                  <a:pt x="128" y="106"/>
                </a:cubicBezTo>
                <a:cubicBezTo>
                  <a:pt x="128" y="103"/>
                  <a:pt x="128" y="99"/>
                  <a:pt x="127" y="93"/>
                </a:cubicBezTo>
                <a:cubicBezTo>
                  <a:pt x="124" y="111"/>
                  <a:pt x="128" y="136"/>
                  <a:pt x="136" y="160"/>
                </a:cubicBezTo>
                <a:cubicBezTo>
                  <a:pt x="143" y="180"/>
                  <a:pt x="153" y="194"/>
                  <a:pt x="164" y="207"/>
                </a:cubicBezTo>
                <a:cubicBezTo>
                  <a:pt x="136" y="183"/>
                  <a:pt x="120" y="145"/>
                  <a:pt x="122" y="87"/>
                </a:cubicBezTo>
                <a:cubicBezTo>
                  <a:pt x="112" y="111"/>
                  <a:pt x="128" y="178"/>
                  <a:pt x="152" y="218"/>
                </a:cubicBezTo>
                <a:cubicBezTo>
                  <a:pt x="140" y="207"/>
                  <a:pt x="130" y="191"/>
                  <a:pt x="124" y="170"/>
                </a:cubicBezTo>
                <a:cubicBezTo>
                  <a:pt x="119" y="150"/>
                  <a:pt x="117" y="128"/>
                  <a:pt x="113" y="109"/>
                </a:cubicBezTo>
                <a:cubicBezTo>
                  <a:pt x="111" y="118"/>
                  <a:pt x="115" y="148"/>
                  <a:pt x="124" y="183"/>
                </a:cubicBezTo>
                <a:cubicBezTo>
                  <a:pt x="131" y="209"/>
                  <a:pt x="141" y="229"/>
                  <a:pt x="155" y="243"/>
                </a:cubicBezTo>
                <a:cubicBezTo>
                  <a:pt x="141" y="233"/>
                  <a:pt x="130" y="215"/>
                  <a:pt x="122" y="193"/>
                </a:cubicBezTo>
                <a:cubicBezTo>
                  <a:pt x="114" y="171"/>
                  <a:pt x="111" y="146"/>
                  <a:pt x="109" y="119"/>
                </a:cubicBezTo>
                <a:cubicBezTo>
                  <a:pt x="101" y="134"/>
                  <a:pt x="99" y="171"/>
                  <a:pt x="104" y="190"/>
                </a:cubicBezTo>
                <a:cubicBezTo>
                  <a:pt x="104" y="189"/>
                  <a:pt x="104" y="189"/>
                  <a:pt x="104" y="189"/>
                </a:cubicBezTo>
                <a:cubicBezTo>
                  <a:pt x="110" y="234"/>
                  <a:pt x="124" y="270"/>
                  <a:pt x="146" y="295"/>
                </a:cubicBezTo>
                <a:cubicBezTo>
                  <a:pt x="122" y="274"/>
                  <a:pt x="106" y="242"/>
                  <a:pt x="100" y="196"/>
                </a:cubicBezTo>
                <a:cubicBezTo>
                  <a:pt x="103" y="234"/>
                  <a:pt x="116" y="263"/>
                  <a:pt x="128" y="293"/>
                </a:cubicBezTo>
                <a:cubicBezTo>
                  <a:pt x="125" y="290"/>
                  <a:pt x="122" y="286"/>
                  <a:pt x="119" y="283"/>
                </a:cubicBezTo>
                <a:cubicBezTo>
                  <a:pt x="119" y="283"/>
                  <a:pt x="119" y="284"/>
                  <a:pt x="119" y="284"/>
                </a:cubicBezTo>
                <a:cubicBezTo>
                  <a:pt x="120" y="287"/>
                  <a:pt x="121" y="290"/>
                  <a:pt x="123" y="293"/>
                </a:cubicBezTo>
                <a:cubicBezTo>
                  <a:pt x="136" y="314"/>
                  <a:pt x="152" y="329"/>
                  <a:pt x="170" y="333"/>
                </a:cubicBezTo>
                <a:cubicBezTo>
                  <a:pt x="176" y="334"/>
                  <a:pt x="181" y="335"/>
                  <a:pt x="186" y="337"/>
                </a:cubicBezTo>
                <a:cubicBezTo>
                  <a:pt x="206" y="345"/>
                  <a:pt x="214" y="380"/>
                  <a:pt x="203" y="410"/>
                </a:cubicBezTo>
                <a:cubicBezTo>
                  <a:pt x="196" y="426"/>
                  <a:pt x="188" y="427"/>
                  <a:pt x="180" y="413"/>
                </a:cubicBezTo>
                <a:cubicBezTo>
                  <a:pt x="179" y="411"/>
                  <a:pt x="178" y="408"/>
                  <a:pt x="176" y="404"/>
                </a:cubicBezTo>
                <a:cubicBezTo>
                  <a:pt x="172" y="411"/>
                  <a:pt x="170" y="416"/>
                  <a:pt x="167" y="421"/>
                </a:cubicBezTo>
                <a:cubicBezTo>
                  <a:pt x="162" y="432"/>
                  <a:pt x="155" y="438"/>
                  <a:pt x="147" y="439"/>
                </a:cubicBezTo>
                <a:cubicBezTo>
                  <a:pt x="132" y="440"/>
                  <a:pt x="116" y="442"/>
                  <a:pt x="102" y="427"/>
                </a:cubicBezTo>
                <a:cubicBezTo>
                  <a:pt x="101" y="426"/>
                  <a:pt x="99" y="425"/>
                  <a:pt x="98" y="423"/>
                </a:cubicBezTo>
                <a:cubicBezTo>
                  <a:pt x="98" y="421"/>
                  <a:pt x="97" y="418"/>
                  <a:pt x="97" y="416"/>
                </a:cubicBezTo>
                <a:cubicBezTo>
                  <a:pt x="98" y="415"/>
                  <a:pt x="100" y="414"/>
                  <a:pt x="101" y="414"/>
                </a:cubicBezTo>
                <a:cubicBezTo>
                  <a:pt x="104" y="416"/>
                  <a:pt x="106" y="418"/>
                  <a:pt x="108" y="420"/>
                </a:cubicBezTo>
                <a:cubicBezTo>
                  <a:pt x="134" y="442"/>
                  <a:pt x="155" y="433"/>
                  <a:pt x="171" y="392"/>
                </a:cubicBezTo>
                <a:cubicBezTo>
                  <a:pt x="172" y="390"/>
                  <a:pt x="173" y="387"/>
                  <a:pt x="175" y="384"/>
                </a:cubicBezTo>
                <a:cubicBezTo>
                  <a:pt x="177" y="388"/>
                  <a:pt x="177" y="392"/>
                  <a:pt x="179" y="395"/>
                </a:cubicBezTo>
                <a:cubicBezTo>
                  <a:pt x="182" y="401"/>
                  <a:pt x="186" y="407"/>
                  <a:pt x="190" y="410"/>
                </a:cubicBezTo>
                <a:cubicBezTo>
                  <a:pt x="196" y="414"/>
                  <a:pt x="201" y="408"/>
                  <a:pt x="202" y="398"/>
                </a:cubicBezTo>
                <a:cubicBezTo>
                  <a:pt x="206" y="372"/>
                  <a:pt x="198" y="352"/>
                  <a:pt x="183" y="347"/>
                </a:cubicBezTo>
                <a:cubicBezTo>
                  <a:pt x="178" y="346"/>
                  <a:pt x="173" y="345"/>
                  <a:pt x="167" y="343"/>
                </a:cubicBezTo>
                <a:cubicBezTo>
                  <a:pt x="133" y="331"/>
                  <a:pt x="108" y="298"/>
                  <a:pt x="98" y="242"/>
                </a:cubicBezTo>
                <a:cubicBezTo>
                  <a:pt x="85" y="170"/>
                  <a:pt x="97" y="109"/>
                  <a:pt x="129" y="59"/>
                </a:cubicBezTo>
                <a:cubicBezTo>
                  <a:pt x="139" y="43"/>
                  <a:pt x="151" y="38"/>
                  <a:pt x="164" y="43"/>
                </a:cubicBezTo>
                <a:cubicBezTo>
                  <a:pt x="180" y="49"/>
                  <a:pt x="189" y="81"/>
                  <a:pt x="182" y="106"/>
                </a:cubicBezTo>
                <a:cubicBezTo>
                  <a:pt x="178" y="119"/>
                  <a:pt x="174" y="131"/>
                  <a:pt x="169" y="144"/>
                </a:cubicBezTo>
                <a:cubicBezTo>
                  <a:pt x="168" y="148"/>
                  <a:pt x="164" y="153"/>
                  <a:pt x="162" y="152"/>
                </a:cubicBezTo>
                <a:cubicBezTo>
                  <a:pt x="158" y="150"/>
                  <a:pt x="156" y="144"/>
                  <a:pt x="157" y="136"/>
                </a:cubicBezTo>
                <a:cubicBezTo>
                  <a:pt x="162" y="134"/>
                  <a:pt x="167" y="131"/>
                  <a:pt x="171" y="129"/>
                </a:cubicBezTo>
                <a:cubicBezTo>
                  <a:pt x="171" y="127"/>
                  <a:pt x="171" y="126"/>
                  <a:pt x="171" y="124"/>
                </a:cubicBezTo>
                <a:cubicBezTo>
                  <a:pt x="162" y="129"/>
                  <a:pt x="153" y="127"/>
                  <a:pt x="148" y="112"/>
                </a:cubicBezTo>
                <a:cubicBezTo>
                  <a:pt x="147" y="107"/>
                  <a:pt x="146" y="101"/>
                  <a:pt x="145" y="96"/>
                </a:cubicBezTo>
                <a:cubicBezTo>
                  <a:pt x="146" y="95"/>
                  <a:pt x="147" y="94"/>
                  <a:pt x="147" y="94"/>
                </a:cubicBezTo>
                <a:cubicBezTo>
                  <a:pt x="149" y="96"/>
                  <a:pt x="151" y="98"/>
                  <a:pt x="153" y="101"/>
                </a:cubicBezTo>
                <a:cubicBezTo>
                  <a:pt x="157" y="109"/>
                  <a:pt x="166" y="113"/>
                  <a:pt x="170" y="109"/>
                </a:cubicBezTo>
                <a:cubicBezTo>
                  <a:pt x="175" y="104"/>
                  <a:pt x="177" y="89"/>
                  <a:pt x="174" y="78"/>
                </a:cubicBezTo>
                <a:cubicBezTo>
                  <a:pt x="171" y="62"/>
                  <a:pt x="165" y="54"/>
                  <a:pt x="156" y="54"/>
                </a:cubicBezTo>
                <a:cubicBezTo>
                  <a:pt x="147" y="54"/>
                  <a:pt x="141" y="61"/>
                  <a:pt x="138" y="77"/>
                </a:cubicBezTo>
                <a:cubicBezTo>
                  <a:pt x="140" y="72"/>
                  <a:pt x="142" y="68"/>
                  <a:pt x="145" y="65"/>
                </a:cubicBezTo>
                <a:cubicBezTo>
                  <a:pt x="147" y="62"/>
                  <a:pt x="150" y="60"/>
                  <a:pt x="153" y="58"/>
                </a:cubicBezTo>
                <a:cubicBezTo>
                  <a:pt x="154" y="59"/>
                  <a:pt x="154" y="60"/>
                  <a:pt x="155" y="61"/>
                </a:cubicBezTo>
                <a:cubicBezTo>
                  <a:pt x="151" y="73"/>
                  <a:pt x="147" y="85"/>
                  <a:pt x="143" y="97"/>
                </a:cubicBezTo>
                <a:cubicBezTo>
                  <a:pt x="142" y="97"/>
                  <a:pt x="142" y="96"/>
                  <a:pt x="141" y="96"/>
                </a:cubicBezTo>
                <a:cubicBezTo>
                  <a:pt x="142" y="91"/>
                  <a:pt x="143" y="86"/>
                  <a:pt x="145" y="82"/>
                </a:cubicBezTo>
                <a:cubicBezTo>
                  <a:pt x="144" y="81"/>
                  <a:pt x="144" y="81"/>
                  <a:pt x="144" y="81"/>
                </a:cubicBezTo>
                <a:cubicBezTo>
                  <a:pt x="142" y="85"/>
                  <a:pt x="141" y="88"/>
                  <a:pt x="139" y="93"/>
                </a:cubicBezTo>
                <a:cubicBezTo>
                  <a:pt x="138" y="90"/>
                  <a:pt x="137" y="88"/>
                  <a:pt x="137" y="85"/>
                </a:cubicBezTo>
                <a:cubicBezTo>
                  <a:pt x="136" y="86"/>
                  <a:pt x="136" y="86"/>
                  <a:pt x="135" y="86"/>
                </a:cubicBezTo>
                <a:cubicBezTo>
                  <a:pt x="137" y="97"/>
                  <a:pt x="138" y="108"/>
                  <a:pt x="140" y="117"/>
                </a:cubicBezTo>
                <a:cubicBezTo>
                  <a:pt x="148" y="146"/>
                  <a:pt x="161" y="164"/>
                  <a:pt x="179" y="174"/>
                </a:cubicBezTo>
                <a:cubicBezTo>
                  <a:pt x="221" y="198"/>
                  <a:pt x="261" y="180"/>
                  <a:pt x="298" y="149"/>
                </a:cubicBezTo>
                <a:cubicBezTo>
                  <a:pt x="328" y="124"/>
                  <a:pt x="356" y="93"/>
                  <a:pt x="385" y="65"/>
                </a:cubicBezTo>
                <a:cubicBezTo>
                  <a:pt x="406" y="44"/>
                  <a:pt x="427" y="22"/>
                  <a:pt x="451" y="13"/>
                </a:cubicBezTo>
                <a:cubicBezTo>
                  <a:pt x="484" y="0"/>
                  <a:pt x="515" y="9"/>
                  <a:pt x="546" y="29"/>
                </a:cubicBezTo>
                <a:cubicBezTo>
                  <a:pt x="590" y="57"/>
                  <a:pt x="636" y="57"/>
                  <a:pt x="680" y="24"/>
                </a:cubicBezTo>
                <a:cubicBezTo>
                  <a:pt x="689" y="18"/>
                  <a:pt x="698" y="10"/>
                  <a:pt x="708" y="3"/>
                </a:cubicBezTo>
                <a:cubicBezTo>
                  <a:pt x="725" y="3"/>
                  <a:pt x="742" y="3"/>
                  <a:pt x="760" y="3"/>
                </a:cubicBezTo>
                <a:close/>
                <a:moveTo>
                  <a:pt x="55" y="714"/>
                </a:moveTo>
                <a:cubicBezTo>
                  <a:pt x="55" y="673"/>
                  <a:pt x="54" y="633"/>
                  <a:pt x="59" y="595"/>
                </a:cubicBezTo>
                <a:cubicBezTo>
                  <a:pt x="60" y="580"/>
                  <a:pt x="69" y="573"/>
                  <a:pt x="78" y="577"/>
                </a:cubicBezTo>
                <a:cubicBezTo>
                  <a:pt x="81" y="578"/>
                  <a:pt x="84" y="581"/>
                  <a:pt x="87" y="584"/>
                </a:cubicBezTo>
                <a:cubicBezTo>
                  <a:pt x="87" y="581"/>
                  <a:pt x="87" y="579"/>
                  <a:pt x="87" y="577"/>
                </a:cubicBezTo>
                <a:cubicBezTo>
                  <a:pt x="87" y="518"/>
                  <a:pt x="88" y="460"/>
                  <a:pt x="88" y="401"/>
                </a:cubicBezTo>
                <a:cubicBezTo>
                  <a:pt x="88" y="388"/>
                  <a:pt x="85" y="380"/>
                  <a:pt x="79" y="373"/>
                </a:cubicBezTo>
                <a:cubicBezTo>
                  <a:pt x="66" y="356"/>
                  <a:pt x="40" y="356"/>
                  <a:pt x="25" y="373"/>
                </a:cubicBezTo>
                <a:cubicBezTo>
                  <a:pt x="14" y="384"/>
                  <a:pt x="10" y="400"/>
                  <a:pt x="12" y="421"/>
                </a:cubicBezTo>
                <a:cubicBezTo>
                  <a:pt x="16" y="473"/>
                  <a:pt x="19" y="525"/>
                  <a:pt x="23" y="576"/>
                </a:cubicBezTo>
                <a:cubicBezTo>
                  <a:pt x="24" y="587"/>
                  <a:pt x="24" y="598"/>
                  <a:pt x="25" y="608"/>
                </a:cubicBezTo>
                <a:cubicBezTo>
                  <a:pt x="33" y="604"/>
                  <a:pt x="41" y="600"/>
                  <a:pt x="48" y="596"/>
                </a:cubicBezTo>
                <a:cubicBezTo>
                  <a:pt x="49" y="597"/>
                  <a:pt x="49" y="599"/>
                  <a:pt x="49" y="600"/>
                </a:cubicBezTo>
                <a:cubicBezTo>
                  <a:pt x="43" y="604"/>
                  <a:pt x="36" y="608"/>
                  <a:pt x="29" y="612"/>
                </a:cubicBezTo>
                <a:cubicBezTo>
                  <a:pt x="28" y="613"/>
                  <a:pt x="25" y="617"/>
                  <a:pt x="25" y="619"/>
                </a:cubicBezTo>
                <a:cubicBezTo>
                  <a:pt x="25" y="628"/>
                  <a:pt x="25" y="636"/>
                  <a:pt x="25" y="646"/>
                </a:cubicBezTo>
                <a:cubicBezTo>
                  <a:pt x="34" y="640"/>
                  <a:pt x="41" y="631"/>
                  <a:pt x="50" y="636"/>
                </a:cubicBezTo>
                <a:cubicBezTo>
                  <a:pt x="45" y="640"/>
                  <a:pt x="40" y="643"/>
                  <a:pt x="35" y="645"/>
                </a:cubicBezTo>
                <a:cubicBezTo>
                  <a:pt x="27" y="647"/>
                  <a:pt x="25" y="653"/>
                  <a:pt x="25" y="667"/>
                </a:cubicBezTo>
                <a:cubicBezTo>
                  <a:pt x="25" y="701"/>
                  <a:pt x="24" y="735"/>
                  <a:pt x="24" y="770"/>
                </a:cubicBezTo>
                <a:cubicBezTo>
                  <a:pt x="24" y="780"/>
                  <a:pt x="23" y="790"/>
                  <a:pt x="22" y="803"/>
                </a:cubicBezTo>
                <a:cubicBezTo>
                  <a:pt x="34" y="792"/>
                  <a:pt x="44" y="781"/>
                  <a:pt x="56" y="791"/>
                </a:cubicBezTo>
                <a:cubicBezTo>
                  <a:pt x="49" y="793"/>
                  <a:pt x="42" y="794"/>
                  <a:pt x="36" y="798"/>
                </a:cubicBezTo>
                <a:cubicBezTo>
                  <a:pt x="30" y="802"/>
                  <a:pt x="24" y="808"/>
                  <a:pt x="21" y="819"/>
                </a:cubicBezTo>
                <a:cubicBezTo>
                  <a:pt x="31" y="809"/>
                  <a:pt x="42" y="803"/>
                  <a:pt x="53" y="810"/>
                </a:cubicBezTo>
                <a:cubicBezTo>
                  <a:pt x="49" y="812"/>
                  <a:pt x="45" y="813"/>
                  <a:pt x="41" y="814"/>
                </a:cubicBezTo>
                <a:cubicBezTo>
                  <a:pt x="30" y="816"/>
                  <a:pt x="21" y="829"/>
                  <a:pt x="18" y="846"/>
                </a:cubicBezTo>
                <a:cubicBezTo>
                  <a:pt x="15" y="870"/>
                  <a:pt x="12" y="893"/>
                  <a:pt x="10" y="917"/>
                </a:cubicBezTo>
                <a:cubicBezTo>
                  <a:pt x="9" y="921"/>
                  <a:pt x="9" y="924"/>
                  <a:pt x="9" y="928"/>
                </a:cubicBezTo>
                <a:cubicBezTo>
                  <a:pt x="20" y="909"/>
                  <a:pt x="33" y="895"/>
                  <a:pt x="49" y="900"/>
                </a:cubicBezTo>
                <a:cubicBezTo>
                  <a:pt x="65" y="905"/>
                  <a:pt x="75" y="924"/>
                  <a:pt x="84" y="948"/>
                </a:cubicBezTo>
                <a:cubicBezTo>
                  <a:pt x="84" y="943"/>
                  <a:pt x="85" y="940"/>
                  <a:pt x="85" y="937"/>
                </a:cubicBezTo>
                <a:cubicBezTo>
                  <a:pt x="90" y="879"/>
                  <a:pt x="90" y="820"/>
                  <a:pt x="87" y="762"/>
                </a:cubicBezTo>
                <a:cubicBezTo>
                  <a:pt x="87" y="752"/>
                  <a:pt x="86" y="742"/>
                  <a:pt x="84" y="733"/>
                </a:cubicBezTo>
                <a:cubicBezTo>
                  <a:pt x="80" y="713"/>
                  <a:pt x="66" y="704"/>
                  <a:pt x="55" y="714"/>
                </a:cubicBezTo>
                <a:close/>
                <a:moveTo>
                  <a:pt x="157" y="1495"/>
                </a:moveTo>
                <a:cubicBezTo>
                  <a:pt x="159" y="1493"/>
                  <a:pt x="162" y="1491"/>
                  <a:pt x="164" y="1489"/>
                </a:cubicBezTo>
                <a:cubicBezTo>
                  <a:pt x="177" y="1476"/>
                  <a:pt x="191" y="1469"/>
                  <a:pt x="206" y="1468"/>
                </a:cubicBezTo>
                <a:cubicBezTo>
                  <a:pt x="221" y="1467"/>
                  <a:pt x="236" y="1466"/>
                  <a:pt x="251" y="1468"/>
                </a:cubicBezTo>
                <a:cubicBezTo>
                  <a:pt x="288" y="1472"/>
                  <a:pt x="322" y="1492"/>
                  <a:pt x="354" y="1521"/>
                </a:cubicBezTo>
                <a:cubicBezTo>
                  <a:pt x="377" y="1541"/>
                  <a:pt x="399" y="1562"/>
                  <a:pt x="423" y="1579"/>
                </a:cubicBezTo>
                <a:cubicBezTo>
                  <a:pt x="449" y="1599"/>
                  <a:pt x="476" y="1614"/>
                  <a:pt x="506" y="1611"/>
                </a:cubicBezTo>
                <a:cubicBezTo>
                  <a:pt x="546" y="1607"/>
                  <a:pt x="567" y="1543"/>
                  <a:pt x="554" y="1491"/>
                </a:cubicBezTo>
                <a:cubicBezTo>
                  <a:pt x="548" y="1470"/>
                  <a:pt x="537" y="1458"/>
                  <a:pt x="525" y="1461"/>
                </a:cubicBezTo>
                <a:cubicBezTo>
                  <a:pt x="514" y="1464"/>
                  <a:pt x="505" y="1483"/>
                  <a:pt x="504" y="1504"/>
                </a:cubicBezTo>
                <a:cubicBezTo>
                  <a:pt x="502" y="1521"/>
                  <a:pt x="511" y="1541"/>
                  <a:pt x="520" y="1540"/>
                </a:cubicBezTo>
                <a:cubicBezTo>
                  <a:pt x="524" y="1540"/>
                  <a:pt x="528" y="1536"/>
                  <a:pt x="530" y="1531"/>
                </a:cubicBezTo>
                <a:cubicBezTo>
                  <a:pt x="531" y="1528"/>
                  <a:pt x="530" y="1518"/>
                  <a:pt x="529" y="1517"/>
                </a:cubicBezTo>
                <a:cubicBezTo>
                  <a:pt x="526" y="1514"/>
                  <a:pt x="522" y="1515"/>
                  <a:pt x="518" y="1515"/>
                </a:cubicBezTo>
                <a:cubicBezTo>
                  <a:pt x="517" y="1515"/>
                  <a:pt x="516" y="1517"/>
                  <a:pt x="514" y="1519"/>
                </a:cubicBezTo>
                <a:cubicBezTo>
                  <a:pt x="513" y="1514"/>
                  <a:pt x="511" y="1510"/>
                  <a:pt x="511" y="1506"/>
                </a:cubicBezTo>
                <a:cubicBezTo>
                  <a:pt x="511" y="1493"/>
                  <a:pt x="514" y="1483"/>
                  <a:pt x="521" y="1477"/>
                </a:cubicBezTo>
                <a:cubicBezTo>
                  <a:pt x="527" y="1471"/>
                  <a:pt x="535" y="1473"/>
                  <a:pt x="541" y="1482"/>
                </a:cubicBezTo>
                <a:cubicBezTo>
                  <a:pt x="551" y="1497"/>
                  <a:pt x="554" y="1534"/>
                  <a:pt x="546" y="1554"/>
                </a:cubicBezTo>
                <a:cubicBezTo>
                  <a:pt x="536" y="1582"/>
                  <a:pt x="520" y="1590"/>
                  <a:pt x="502" y="1591"/>
                </a:cubicBezTo>
                <a:cubicBezTo>
                  <a:pt x="478" y="1593"/>
                  <a:pt x="462" y="1573"/>
                  <a:pt x="456" y="1534"/>
                </a:cubicBezTo>
                <a:cubicBezTo>
                  <a:pt x="455" y="1524"/>
                  <a:pt x="452" y="1524"/>
                  <a:pt x="448" y="1528"/>
                </a:cubicBezTo>
                <a:cubicBezTo>
                  <a:pt x="444" y="1533"/>
                  <a:pt x="440" y="1538"/>
                  <a:pt x="433" y="1546"/>
                </a:cubicBezTo>
                <a:cubicBezTo>
                  <a:pt x="438" y="1506"/>
                  <a:pt x="421" y="1503"/>
                  <a:pt x="409" y="1491"/>
                </a:cubicBezTo>
                <a:cubicBezTo>
                  <a:pt x="406" y="1511"/>
                  <a:pt x="414" y="1525"/>
                  <a:pt x="415" y="1544"/>
                </a:cubicBezTo>
                <a:cubicBezTo>
                  <a:pt x="411" y="1543"/>
                  <a:pt x="407" y="1542"/>
                  <a:pt x="404" y="1540"/>
                </a:cubicBezTo>
                <a:cubicBezTo>
                  <a:pt x="394" y="1531"/>
                  <a:pt x="386" y="1517"/>
                  <a:pt x="384" y="1496"/>
                </a:cubicBezTo>
                <a:cubicBezTo>
                  <a:pt x="384" y="1493"/>
                  <a:pt x="383" y="1490"/>
                  <a:pt x="382" y="1486"/>
                </a:cubicBezTo>
                <a:cubicBezTo>
                  <a:pt x="380" y="1488"/>
                  <a:pt x="378" y="1490"/>
                  <a:pt x="376" y="1492"/>
                </a:cubicBezTo>
                <a:cubicBezTo>
                  <a:pt x="374" y="1494"/>
                  <a:pt x="372" y="1497"/>
                  <a:pt x="369" y="1500"/>
                </a:cubicBezTo>
                <a:cubicBezTo>
                  <a:pt x="368" y="1489"/>
                  <a:pt x="368" y="1481"/>
                  <a:pt x="367" y="1472"/>
                </a:cubicBezTo>
                <a:cubicBezTo>
                  <a:pt x="367" y="1459"/>
                  <a:pt x="363" y="1449"/>
                  <a:pt x="356" y="1445"/>
                </a:cubicBezTo>
                <a:cubicBezTo>
                  <a:pt x="343" y="1439"/>
                  <a:pt x="331" y="1434"/>
                  <a:pt x="319" y="1428"/>
                </a:cubicBezTo>
                <a:cubicBezTo>
                  <a:pt x="317" y="1451"/>
                  <a:pt x="327" y="1465"/>
                  <a:pt x="334" y="1483"/>
                </a:cubicBezTo>
                <a:cubicBezTo>
                  <a:pt x="314" y="1471"/>
                  <a:pt x="297" y="1451"/>
                  <a:pt x="282" y="1427"/>
                </a:cubicBezTo>
                <a:cubicBezTo>
                  <a:pt x="275" y="1444"/>
                  <a:pt x="275" y="1443"/>
                  <a:pt x="265" y="1435"/>
                </a:cubicBezTo>
                <a:cubicBezTo>
                  <a:pt x="253" y="1426"/>
                  <a:pt x="241" y="1419"/>
                  <a:pt x="229" y="1413"/>
                </a:cubicBezTo>
                <a:cubicBezTo>
                  <a:pt x="224" y="1411"/>
                  <a:pt x="218" y="1414"/>
                  <a:pt x="212" y="1415"/>
                </a:cubicBezTo>
                <a:cubicBezTo>
                  <a:pt x="215" y="1426"/>
                  <a:pt x="217" y="1434"/>
                  <a:pt x="219" y="1441"/>
                </a:cubicBezTo>
                <a:cubicBezTo>
                  <a:pt x="207" y="1446"/>
                  <a:pt x="195" y="1450"/>
                  <a:pt x="184" y="1455"/>
                </a:cubicBezTo>
                <a:cubicBezTo>
                  <a:pt x="172" y="1461"/>
                  <a:pt x="163" y="1475"/>
                  <a:pt x="157" y="1495"/>
                </a:cubicBezTo>
                <a:close/>
                <a:moveTo>
                  <a:pt x="560" y="1488"/>
                </a:moveTo>
                <a:cubicBezTo>
                  <a:pt x="559" y="1488"/>
                  <a:pt x="558" y="1489"/>
                  <a:pt x="557" y="1489"/>
                </a:cubicBezTo>
                <a:cubicBezTo>
                  <a:pt x="568" y="1533"/>
                  <a:pt x="559" y="1568"/>
                  <a:pt x="542" y="1600"/>
                </a:cubicBezTo>
                <a:cubicBezTo>
                  <a:pt x="542" y="1601"/>
                  <a:pt x="543" y="1602"/>
                  <a:pt x="543" y="1602"/>
                </a:cubicBezTo>
                <a:cubicBezTo>
                  <a:pt x="549" y="1593"/>
                  <a:pt x="554" y="1584"/>
                  <a:pt x="560" y="1575"/>
                </a:cubicBezTo>
                <a:cubicBezTo>
                  <a:pt x="560" y="1576"/>
                  <a:pt x="561" y="1576"/>
                  <a:pt x="561" y="1577"/>
                </a:cubicBezTo>
                <a:cubicBezTo>
                  <a:pt x="557" y="1587"/>
                  <a:pt x="553" y="1596"/>
                  <a:pt x="549" y="1606"/>
                </a:cubicBezTo>
                <a:cubicBezTo>
                  <a:pt x="549" y="1606"/>
                  <a:pt x="550" y="1607"/>
                  <a:pt x="550" y="1608"/>
                </a:cubicBezTo>
                <a:cubicBezTo>
                  <a:pt x="553" y="1602"/>
                  <a:pt x="557" y="1597"/>
                  <a:pt x="560" y="1592"/>
                </a:cubicBezTo>
                <a:cubicBezTo>
                  <a:pt x="563" y="1587"/>
                  <a:pt x="565" y="1581"/>
                  <a:pt x="568" y="1575"/>
                </a:cubicBezTo>
                <a:cubicBezTo>
                  <a:pt x="568" y="1575"/>
                  <a:pt x="569" y="1576"/>
                  <a:pt x="569" y="1577"/>
                </a:cubicBezTo>
                <a:cubicBezTo>
                  <a:pt x="565" y="1588"/>
                  <a:pt x="561" y="1598"/>
                  <a:pt x="556" y="1609"/>
                </a:cubicBezTo>
                <a:cubicBezTo>
                  <a:pt x="557" y="1610"/>
                  <a:pt x="557" y="1611"/>
                  <a:pt x="558" y="1612"/>
                </a:cubicBezTo>
                <a:cubicBezTo>
                  <a:pt x="564" y="1601"/>
                  <a:pt x="570" y="1590"/>
                  <a:pt x="575" y="1579"/>
                </a:cubicBezTo>
                <a:cubicBezTo>
                  <a:pt x="576" y="1579"/>
                  <a:pt x="576" y="1579"/>
                  <a:pt x="577" y="1580"/>
                </a:cubicBezTo>
                <a:cubicBezTo>
                  <a:pt x="573" y="1591"/>
                  <a:pt x="570" y="1602"/>
                  <a:pt x="566" y="1612"/>
                </a:cubicBezTo>
                <a:cubicBezTo>
                  <a:pt x="567" y="1613"/>
                  <a:pt x="567" y="1614"/>
                  <a:pt x="567" y="1615"/>
                </a:cubicBezTo>
                <a:cubicBezTo>
                  <a:pt x="569" y="1612"/>
                  <a:pt x="572" y="1609"/>
                  <a:pt x="573" y="1605"/>
                </a:cubicBezTo>
                <a:cubicBezTo>
                  <a:pt x="576" y="1597"/>
                  <a:pt x="579" y="1588"/>
                  <a:pt x="581" y="1578"/>
                </a:cubicBezTo>
                <a:cubicBezTo>
                  <a:pt x="583" y="1571"/>
                  <a:pt x="585" y="1568"/>
                  <a:pt x="590" y="1568"/>
                </a:cubicBezTo>
                <a:cubicBezTo>
                  <a:pt x="609" y="1569"/>
                  <a:pt x="628" y="1569"/>
                  <a:pt x="647" y="1569"/>
                </a:cubicBezTo>
                <a:cubicBezTo>
                  <a:pt x="653" y="1569"/>
                  <a:pt x="655" y="1571"/>
                  <a:pt x="657" y="1581"/>
                </a:cubicBezTo>
                <a:cubicBezTo>
                  <a:pt x="659" y="1594"/>
                  <a:pt x="663" y="1606"/>
                  <a:pt x="669" y="1615"/>
                </a:cubicBezTo>
                <a:cubicBezTo>
                  <a:pt x="670" y="1615"/>
                  <a:pt x="670" y="1614"/>
                  <a:pt x="671" y="1614"/>
                </a:cubicBezTo>
                <a:cubicBezTo>
                  <a:pt x="668" y="1604"/>
                  <a:pt x="664" y="1594"/>
                  <a:pt x="661" y="1583"/>
                </a:cubicBezTo>
                <a:cubicBezTo>
                  <a:pt x="662" y="1583"/>
                  <a:pt x="662" y="1582"/>
                  <a:pt x="663" y="1582"/>
                </a:cubicBezTo>
                <a:cubicBezTo>
                  <a:pt x="666" y="1589"/>
                  <a:pt x="669" y="1595"/>
                  <a:pt x="673" y="1602"/>
                </a:cubicBezTo>
                <a:cubicBezTo>
                  <a:pt x="673" y="1602"/>
                  <a:pt x="673" y="1601"/>
                  <a:pt x="674" y="1601"/>
                </a:cubicBezTo>
                <a:cubicBezTo>
                  <a:pt x="672" y="1595"/>
                  <a:pt x="671" y="1590"/>
                  <a:pt x="669" y="1585"/>
                </a:cubicBezTo>
                <a:cubicBezTo>
                  <a:pt x="670" y="1584"/>
                  <a:pt x="671" y="1583"/>
                  <a:pt x="671" y="1582"/>
                </a:cubicBezTo>
                <a:cubicBezTo>
                  <a:pt x="674" y="1588"/>
                  <a:pt x="678" y="1595"/>
                  <a:pt x="681" y="1601"/>
                </a:cubicBezTo>
                <a:cubicBezTo>
                  <a:pt x="682" y="1600"/>
                  <a:pt x="682" y="1600"/>
                  <a:pt x="682" y="1600"/>
                </a:cubicBezTo>
                <a:cubicBezTo>
                  <a:pt x="680" y="1595"/>
                  <a:pt x="678" y="1589"/>
                  <a:pt x="676" y="1584"/>
                </a:cubicBezTo>
                <a:cubicBezTo>
                  <a:pt x="677" y="1583"/>
                  <a:pt x="677" y="1583"/>
                  <a:pt x="677" y="1583"/>
                </a:cubicBezTo>
                <a:cubicBezTo>
                  <a:pt x="682" y="1591"/>
                  <a:pt x="687" y="1599"/>
                  <a:pt x="692" y="1606"/>
                </a:cubicBezTo>
                <a:cubicBezTo>
                  <a:pt x="693" y="1606"/>
                  <a:pt x="693" y="1605"/>
                  <a:pt x="694" y="1604"/>
                </a:cubicBezTo>
                <a:cubicBezTo>
                  <a:pt x="672" y="1570"/>
                  <a:pt x="670" y="1529"/>
                  <a:pt x="677" y="1483"/>
                </a:cubicBezTo>
                <a:cubicBezTo>
                  <a:pt x="674" y="1493"/>
                  <a:pt x="672" y="1502"/>
                  <a:pt x="669" y="1511"/>
                </a:cubicBezTo>
                <a:cubicBezTo>
                  <a:pt x="668" y="1511"/>
                  <a:pt x="668" y="1511"/>
                  <a:pt x="667" y="1510"/>
                </a:cubicBezTo>
                <a:cubicBezTo>
                  <a:pt x="669" y="1502"/>
                  <a:pt x="670" y="1493"/>
                  <a:pt x="672" y="1484"/>
                </a:cubicBezTo>
                <a:cubicBezTo>
                  <a:pt x="671" y="1484"/>
                  <a:pt x="671" y="1484"/>
                  <a:pt x="670" y="1483"/>
                </a:cubicBezTo>
                <a:cubicBezTo>
                  <a:pt x="668" y="1492"/>
                  <a:pt x="666" y="1500"/>
                  <a:pt x="663" y="1508"/>
                </a:cubicBezTo>
                <a:cubicBezTo>
                  <a:pt x="663" y="1508"/>
                  <a:pt x="662" y="1508"/>
                  <a:pt x="662" y="1507"/>
                </a:cubicBezTo>
                <a:cubicBezTo>
                  <a:pt x="663" y="1499"/>
                  <a:pt x="664" y="1491"/>
                  <a:pt x="666" y="1483"/>
                </a:cubicBezTo>
                <a:cubicBezTo>
                  <a:pt x="665" y="1483"/>
                  <a:pt x="664" y="1483"/>
                  <a:pt x="664" y="1482"/>
                </a:cubicBezTo>
                <a:cubicBezTo>
                  <a:pt x="661" y="1494"/>
                  <a:pt x="658" y="1506"/>
                  <a:pt x="656" y="1518"/>
                </a:cubicBezTo>
                <a:cubicBezTo>
                  <a:pt x="655" y="1518"/>
                  <a:pt x="655" y="1518"/>
                  <a:pt x="654" y="1517"/>
                </a:cubicBezTo>
                <a:cubicBezTo>
                  <a:pt x="656" y="1505"/>
                  <a:pt x="658" y="1492"/>
                  <a:pt x="659" y="1479"/>
                </a:cubicBezTo>
                <a:cubicBezTo>
                  <a:pt x="658" y="1479"/>
                  <a:pt x="657" y="1478"/>
                  <a:pt x="657" y="1478"/>
                </a:cubicBezTo>
                <a:cubicBezTo>
                  <a:pt x="655" y="1494"/>
                  <a:pt x="653" y="1510"/>
                  <a:pt x="651" y="1526"/>
                </a:cubicBezTo>
                <a:cubicBezTo>
                  <a:pt x="650" y="1535"/>
                  <a:pt x="648" y="1541"/>
                  <a:pt x="642" y="1541"/>
                </a:cubicBezTo>
                <a:cubicBezTo>
                  <a:pt x="627" y="1540"/>
                  <a:pt x="611" y="1540"/>
                  <a:pt x="595" y="1541"/>
                </a:cubicBezTo>
                <a:cubicBezTo>
                  <a:pt x="591" y="1541"/>
                  <a:pt x="590" y="1537"/>
                  <a:pt x="589" y="1530"/>
                </a:cubicBezTo>
                <a:cubicBezTo>
                  <a:pt x="589" y="1519"/>
                  <a:pt x="588" y="1508"/>
                  <a:pt x="587" y="1498"/>
                </a:cubicBezTo>
                <a:cubicBezTo>
                  <a:pt x="586" y="1494"/>
                  <a:pt x="585" y="1490"/>
                  <a:pt x="584" y="1486"/>
                </a:cubicBezTo>
                <a:cubicBezTo>
                  <a:pt x="583" y="1487"/>
                  <a:pt x="583" y="1487"/>
                  <a:pt x="583" y="1487"/>
                </a:cubicBezTo>
                <a:cubicBezTo>
                  <a:pt x="583" y="1496"/>
                  <a:pt x="584" y="1504"/>
                  <a:pt x="584" y="1512"/>
                </a:cubicBezTo>
                <a:cubicBezTo>
                  <a:pt x="584" y="1513"/>
                  <a:pt x="583" y="1513"/>
                  <a:pt x="582" y="1513"/>
                </a:cubicBezTo>
                <a:cubicBezTo>
                  <a:pt x="581" y="1507"/>
                  <a:pt x="580" y="1501"/>
                  <a:pt x="579" y="1496"/>
                </a:cubicBezTo>
                <a:cubicBezTo>
                  <a:pt x="577" y="1491"/>
                  <a:pt x="576" y="1485"/>
                  <a:pt x="575" y="1480"/>
                </a:cubicBezTo>
                <a:cubicBezTo>
                  <a:pt x="574" y="1481"/>
                  <a:pt x="574" y="1481"/>
                  <a:pt x="573" y="1481"/>
                </a:cubicBezTo>
                <a:cubicBezTo>
                  <a:pt x="574" y="1491"/>
                  <a:pt x="575" y="1500"/>
                  <a:pt x="576" y="1510"/>
                </a:cubicBezTo>
                <a:cubicBezTo>
                  <a:pt x="576" y="1510"/>
                  <a:pt x="575" y="1510"/>
                  <a:pt x="575" y="1510"/>
                </a:cubicBezTo>
                <a:cubicBezTo>
                  <a:pt x="573" y="1502"/>
                  <a:pt x="571" y="1495"/>
                  <a:pt x="569" y="1487"/>
                </a:cubicBezTo>
                <a:cubicBezTo>
                  <a:pt x="568" y="1488"/>
                  <a:pt x="568" y="1488"/>
                  <a:pt x="567" y="1488"/>
                </a:cubicBezTo>
                <a:cubicBezTo>
                  <a:pt x="568" y="1499"/>
                  <a:pt x="569" y="1509"/>
                  <a:pt x="570" y="1520"/>
                </a:cubicBezTo>
                <a:cubicBezTo>
                  <a:pt x="570" y="1520"/>
                  <a:pt x="569" y="1520"/>
                  <a:pt x="569" y="1520"/>
                </a:cubicBezTo>
                <a:cubicBezTo>
                  <a:pt x="566" y="1510"/>
                  <a:pt x="563" y="1499"/>
                  <a:pt x="560" y="1488"/>
                </a:cubicBezTo>
                <a:close/>
                <a:moveTo>
                  <a:pt x="568" y="126"/>
                </a:moveTo>
                <a:cubicBezTo>
                  <a:pt x="569" y="126"/>
                  <a:pt x="569" y="126"/>
                  <a:pt x="570" y="127"/>
                </a:cubicBezTo>
                <a:cubicBezTo>
                  <a:pt x="572" y="118"/>
                  <a:pt x="574" y="109"/>
                  <a:pt x="575" y="100"/>
                </a:cubicBezTo>
                <a:cubicBezTo>
                  <a:pt x="577" y="91"/>
                  <a:pt x="579" y="89"/>
                  <a:pt x="584" y="89"/>
                </a:cubicBezTo>
                <a:cubicBezTo>
                  <a:pt x="604" y="91"/>
                  <a:pt x="623" y="92"/>
                  <a:pt x="642" y="93"/>
                </a:cubicBezTo>
                <a:cubicBezTo>
                  <a:pt x="647" y="93"/>
                  <a:pt x="649" y="97"/>
                  <a:pt x="651" y="104"/>
                </a:cubicBezTo>
                <a:cubicBezTo>
                  <a:pt x="652" y="114"/>
                  <a:pt x="654" y="123"/>
                  <a:pt x="656" y="132"/>
                </a:cubicBezTo>
                <a:cubicBezTo>
                  <a:pt x="657" y="132"/>
                  <a:pt x="657" y="131"/>
                  <a:pt x="658" y="131"/>
                </a:cubicBezTo>
                <a:cubicBezTo>
                  <a:pt x="657" y="125"/>
                  <a:pt x="656" y="119"/>
                  <a:pt x="655" y="112"/>
                </a:cubicBezTo>
                <a:cubicBezTo>
                  <a:pt x="655" y="112"/>
                  <a:pt x="655" y="112"/>
                  <a:pt x="656" y="112"/>
                </a:cubicBezTo>
                <a:cubicBezTo>
                  <a:pt x="659" y="118"/>
                  <a:pt x="661" y="124"/>
                  <a:pt x="664" y="130"/>
                </a:cubicBezTo>
                <a:cubicBezTo>
                  <a:pt x="665" y="130"/>
                  <a:pt x="665" y="129"/>
                  <a:pt x="666" y="129"/>
                </a:cubicBezTo>
                <a:cubicBezTo>
                  <a:pt x="657" y="103"/>
                  <a:pt x="661" y="79"/>
                  <a:pt x="668" y="53"/>
                </a:cubicBezTo>
                <a:cubicBezTo>
                  <a:pt x="629" y="64"/>
                  <a:pt x="592" y="65"/>
                  <a:pt x="553" y="49"/>
                </a:cubicBezTo>
                <a:cubicBezTo>
                  <a:pt x="568" y="75"/>
                  <a:pt x="565" y="102"/>
                  <a:pt x="560" y="130"/>
                </a:cubicBezTo>
                <a:cubicBezTo>
                  <a:pt x="560" y="130"/>
                  <a:pt x="561" y="130"/>
                  <a:pt x="562" y="131"/>
                </a:cubicBezTo>
                <a:cubicBezTo>
                  <a:pt x="564" y="121"/>
                  <a:pt x="567" y="112"/>
                  <a:pt x="569" y="102"/>
                </a:cubicBezTo>
                <a:cubicBezTo>
                  <a:pt x="570" y="103"/>
                  <a:pt x="570" y="103"/>
                  <a:pt x="571" y="103"/>
                </a:cubicBezTo>
                <a:cubicBezTo>
                  <a:pt x="570" y="111"/>
                  <a:pt x="569" y="118"/>
                  <a:pt x="568" y="126"/>
                </a:cubicBezTo>
                <a:close/>
                <a:moveTo>
                  <a:pt x="294" y="214"/>
                </a:moveTo>
                <a:cubicBezTo>
                  <a:pt x="290" y="198"/>
                  <a:pt x="288" y="186"/>
                  <a:pt x="285" y="174"/>
                </a:cubicBezTo>
                <a:cubicBezTo>
                  <a:pt x="284" y="175"/>
                  <a:pt x="284" y="175"/>
                  <a:pt x="283" y="176"/>
                </a:cubicBezTo>
                <a:cubicBezTo>
                  <a:pt x="285" y="189"/>
                  <a:pt x="287" y="202"/>
                  <a:pt x="290" y="215"/>
                </a:cubicBezTo>
                <a:cubicBezTo>
                  <a:pt x="289" y="215"/>
                  <a:pt x="289" y="215"/>
                  <a:pt x="288" y="215"/>
                </a:cubicBezTo>
                <a:cubicBezTo>
                  <a:pt x="286" y="204"/>
                  <a:pt x="283" y="193"/>
                  <a:pt x="281" y="182"/>
                </a:cubicBezTo>
                <a:cubicBezTo>
                  <a:pt x="280" y="182"/>
                  <a:pt x="280" y="183"/>
                  <a:pt x="279" y="183"/>
                </a:cubicBezTo>
                <a:cubicBezTo>
                  <a:pt x="280" y="193"/>
                  <a:pt x="282" y="203"/>
                  <a:pt x="284" y="213"/>
                </a:cubicBezTo>
                <a:cubicBezTo>
                  <a:pt x="283" y="213"/>
                  <a:pt x="283" y="213"/>
                  <a:pt x="283" y="213"/>
                </a:cubicBezTo>
                <a:cubicBezTo>
                  <a:pt x="280" y="203"/>
                  <a:pt x="278" y="193"/>
                  <a:pt x="275" y="180"/>
                </a:cubicBezTo>
                <a:cubicBezTo>
                  <a:pt x="274" y="186"/>
                  <a:pt x="274" y="189"/>
                  <a:pt x="273" y="191"/>
                </a:cubicBezTo>
                <a:cubicBezTo>
                  <a:pt x="272" y="189"/>
                  <a:pt x="271" y="188"/>
                  <a:pt x="269" y="186"/>
                </a:cubicBezTo>
                <a:cubicBezTo>
                  <a:pt x="269" y="189"/>
                  <a:pt x="269" y="190"/>
                  <a:pt x="269" y="193"/>
                </a:cubicBezTo>
                <a:cubicBezTo>
                  <a:pt x="268" y="191"/>
                  <a:pt x="267" y="190"/>
                  <a:pt x="267" y="189"/>
                </a:cubicBezTo>
                <a:cubicBezTo>
                  <a:pt x="266" y="189"/>
                  <a:pt x="265" y="188"/>
                  <a:pt x="264" y="187"/>
                </a:cubicBezTo>
                <a:cubicBezTo>
                  <a:pt x="266" y="202"/>
                  <a:pt x="276" y="219"/>
                  <a:pt x="283" y="221"/>
                </a:cubicBezTo>
                <a:cubicBezTo>
                  <a:pt x="290" y="223"/>
                  <a:pt x="299" y="214"/>
                  <a:pt x="302" y="203"/>
                </a:cubicBezTo>
                <a:cubicBezTo>
                  <a:pt x="306" y="192"/>
                  <a:pt x="304" y="173"/>
                  <a:pt x="298" y="164"/>
                </a:cubicBezTo>
                <a:cubicBezTo>
                  <a:pt x="299" y="173"/>
                  <a:pt x="300" y="180"/>
                  <a:pt x="301" y="188"/>
                </a:cubicBezTo>
                <a:cubicBezTo>
                  <a:pt x="300" y="188"/>
                  <a:pt x="300" y="188"/>
                  <a:pt x="300" y="188"/>
                </a:cubicBezTo>
                <a:cubicBezTo>
                  <a:pt x="298" y="180"/>
                  <a:pt x="296" y="173"/>
                  <a:pt x="293" y="165"/>
                </a:cubicBezTo>
                <a:cubicBezTo>
                  <a:pt x="293" y="165"/>
                  <a:pt x="292" y="166"/>
                  <a:pt x="291" y="166"/>
                </a:cubicBezTo>
                <a:cubicBezTo>
                  <a:pt x="285" y="182"/>
                  <a:pt x="295" y="195"/>
                  <a:pt x="294" y="214"/>
                </a:cubicBezTo>
                <a:close/>
                <a:moveTo>
                  <a:pt x="1078" y="86"/>
                </a:moveTo>
                <a:cubicBezTo>
                  <a:pt x="1079" y="86"/>
                  <a:pt x="1079" y="86"/>
                  <a:pt x="1080" y="86"/>
                </a:cubicBezTo>
                <a:cubicBezTo>
                  <a:pt x="1083" y="98"/>
                  <a:pt x="1086" y="111"/>
                  <a:pt x="1089" y="125"/>
                </a:cubicBezTo>
                <a:cubicBezTo>
                  <a:pt x="1094" y="121"/>
                  <a:pt x="1098" y="117"/>
                  <a:pt x="1103" y="114"/>
                </a:cubicBezTo>
                <a:cubicBezTo>
                  <a:pt x="1101" y="108"/>
                  <a:pt x="1097" y="102"/>
                  <a:pt x="1098" y="100"/>
                </a:cubicBezTo>
                <a:cubicBezTo>
                  <a:pt x="1101" y="92"/>
                  <a:pt x="1097" y="88"/>
                  <a:pt x="1096" y="83"/>
                </a:cubicBezTo>
                <a:cubicBezTo>
                  <a:pt x="1095" y="78"/>
                  <a:pt x="1094" y="74"/>
                  <a:pt x="1093" y="70"/>
                </a:cubicBezTo>
                <a:cubicBezTo>
                  <a:pt x="1093" y="69"/>
                  <a:pt x="1093" y="68"/>
                  <a:pt x="1094" y="67"/>
                </a:cubicBezTo>
                <a:cubicBezTo>
                  <a:pt x="1099" y="70"/>
                  <a:pt x="1105" y="72"/>
                  <a:pt x="1111" y="74"/>
                </a:cubicBezTo>
                <a:cubicBezTo>
                  <a:pt x="1102" y="62"/>
                  <a:pt x="1094" y="60"/>
                  <a:pt x="1086" y="67"/>
                </a:cubicBezTo>
                <a:cubicBezTo>
                  <a:pt x="1079" y="74"/>
                  <a:pt x="1075" y="86"/>
                  <a:pt x="1076" y="103"/>
                </a:cubicBezTo>
                <a:cubicBezTo>
                  <a:pt x="1077" y="96"/>
                  <a:pt x="1078" y="91"/>
                  <a:pt x="1078" y="86"/>
                </a:cubicBezTo>
                <a:close/>
                <a:moveTo>
                  <a:pt x="1181" y="721"/>
                </a:moveTo>
                <a:cubicBezTo>
                  <a:pt x="1181" y="727"/>
                  <a:pt x="1181" y="733"/>
                  <a:pt x="1182" y="738"/>
                </a:cubicBezTo>
                <a:cubicBezTo>
                  <a:pt x="1182" y="740"/>
                  <a:pt x="1184" y="744"/>
                  <a:pt x="1185" y="744"/>
                </a:cubicBezTo>
                <a:cubicBezTo>
                  <a:pt x="1194" y="742"/>
                  <a:pt x="1203" y="739"/>
                  <a:pt x="1213" y="736"/>
                </a:cubicBezTo>
                <a:cubicBezTo>
                  <a:pt x="1212" y="735"/>
                  <a:pt x="1212" y="734"/>
                  <a:pt x="1212" y="733"/>
                </a:cubicBezTo>
                <a:cubicBezTo>
                  <a:pt x="1206" y="735"/>
                  <a:pt x="1200" y="736"/>
                  <a:pt x="1194" y="738"/>
                </a:cubicBezTo>
                <a:cubicBezTo>
                  <a:pt x="1194" y="737"/>
                  <a:pt x="1194" y="736"/>
                  <a:pt x="1194" y="736"/>
                </a:cubicBezTo>
                <a:cubicBezTo>
                  <a:pt x="1198" y="733"/>
                  <a:pt x="1203" y="731"/>
                  <a:pt x="1208" y="729"/>
                </a:cubicBezTo>
                <a:cubicBezTo>
                  <a:pt x="1208" y="729"/>
                  <a:pt x="1208" y="728"/>
                  <a:pt x="1208" y="727"/>
                </a:cubicBezTo>
                <a:cubicBezTo>
                  <a:pt x="1200" y="728"/>
                  <a:pt x="1193" y="729"/>
                  <a:pt x="1186" y="730"/>
                </a:cubicBezTo>
                <a:cubicBezTo>
                  <a:pt x="1186" y="729"/>
                  <a:pt x="1186" y="727"/>
                  <a:pt x="1186" y="726"/>
                </a:cubicBezTo>
                <a:cubicBezTo>
                  <a:pt x="1189" y="725"/>
                  <a:pt x="1193" y="724"/>
                  <a:pt x="1197" y="723"/>
                </a:cubicBezTo>
                <a:cubicBezTo>
                  <a:pt x="1197" y="722"/>
                  <a:pt x="1197" y="722"/>
                  <a:pt x="1197" y="721"/>
                </a:cubicBezTo>
                <a:cubicBezTo>
                  <a:pt x="1192" y="721"/>
                  <a:pt x="1187" y="721"/>
                  <a:pt x="1181" y="721"/>
                </a:cubicBezTo>
                <a:close/>
                <a:moveTo>
                  <a:pt x="952" y="164"/>
                </a:moveTo>
                <a:cubicBezTo>
                  <a:pt x="953" y="164"/>
                  <a:pt x="953" y="164"/>
                  <a:pt x="954" y="164"/>
                </a:cubicBezTo>
                <a:cubicBezTo>
                  <a:pt x="954" y="168"/>
                  <a:pt x="954" y="172"/>
                  <a:pt x="955" y="176"/>
                </a:cubicBezTo>
                <a:cubicBezTo>
                  <a:pt x="956" y="176"/>
                  <a:pt x="956" y="176"/>
                  <a:pt x="956" y="176"/>
                </a:cubicBezTo>
                <a:cubicBezTo>
                  <a:pt x="956" y="172"/>
                  <a:pt x="957" y="168"/>
                  <a:pt x="958" y="161"/>
                </a:cubicBezTo>
                <a:cubicBezTo>
                  <a:pt x="952" y="158"/>
                  <a:pt x="946" y="153"/>
                  <a:pt x="940" y="153"/>
                </a:cubicBezTo>
                <a:cubicBezTo>
                  <a:pt x="938" y="153"/>
                  <a:pt x="937" y="167"/>
                  <a:pt x="935" y="176"/>
                </a:cubicBezTo>
                <a:cubicBezTo>
                  <a:pt x="936" y="176"/>
                  <a:pt x="936" y="176"/>
                  <a:pt x="937" y="177"/>
                </a:cubicBezTo>
                <a:cubicBezTo>
                  <a:pt x="939" y="170"/>
                  <a:pt x="940" y="162"/>
                  <a:pt x="942" y="155"/>
                </a:cubicBezTo>
                <a:cubicBezTo>
                  <a:pt x="943" y="156"/>
                  <a:pt x="943" y="156"/>
                  <a:pt x="944" y="156"/>
                </a:cubicBezTo>
                <a:cubicBezTo>
                  <a:pt x="943" y="164"/>
                  <a:pt x="942" y="172"/>
                  <a:pt x="941" y="181"/>
                </a:cubicBezTo>
                <a:cubicBezTo>
                  <a:pt x="942" y="181"/>
                  <a:pt x="942" y="181"/>
                  <a:pt x="942" y="181"/>
                </a:cubicBezTo>
                <a:cubicBezTo>
                  <a:pt x="944" y="175"/>
                  <a:pt x="945" y="169"/>
                  <a:pt x="947" y="163"/>
                </a:cubicBezTo>
                <a:cubicBezTo>
                  <a:pt x="948" y="167"/>
                  <a:pt x="947" y="170"/>
                  <a:pt x="947" y="174"/>
                </a:cubicBezTo>
                <a:cubicBezTo>
                  <a:pt x="947" y="177"/>
                  <a:pt x="946" y="180"/>
                  <a:pt x="946" y="183"/>
                </a:cubicBezTo>
                <a:cubicBezTo>
                  <a:pt x="947" y="183"/>
                  <a:pt x="947" y="183"/>
                  <a:pt x="948" y="183"/>
                </a:cubicBezTo>
                <a:cubicBezTo>
                  <a:pt x="949" y="177"/>
                  <a:pt x="951" y="170"/>
                  <a:pt x="952" y="164"/>
                </a:cubicBezTo>
                <a:close/>
                <a:moveTo>
                  <a:pt x="937" y="149"/>
                </a:moveTo>
                <a:cubicBezTo>
                  <a:pt x="937" y="148"/>
                  <a:pt x="936" y="148"/>
                  <a:pt x="936" y="147"/>
                </a:cubicBezTo>
                <a:cubicBezTo>
                  <a:pt x="934" y="152"/>
                  <a:pt x="932" y="158"/>
                  <a:pt x="930" y="163"/>
                </a:cubicBezTo>
                <a:cubicBezTo>
                  <a:pt x="929" y="163"/>
                  <a:pt x="929" y="163"/>
                  <a:pt x="929" y="163"/>
                </a:cubicBezTo>
                <a:cubicBezTo>
                  <a:pt x="930" y="157"/>
                  <a:pt x="930" y="152"/>
                  <a:pt x="931" y="145"/>
                </a:cubicBezTo>
                <a:cubicBezTo>
                  <a:pt x="924" y="159"/>
                  <a:pt x="924" y="164"/>
                  <a:pt x="932" y="171"/>
                </a:cubicBezTo>
                <a:cubicBezTo>
                  <a:pt x="934" y="164"/>
                  <a:pt x="936" y="156"/>
                  <a:pt x="937" y="149"/>
                </a:cubicBezTo>
                <a:close/>
                <a:moveTo>
                  <a:pt x="1215" y="701"/>
                </a:moveTo>
                <a:cubicBezTo>
                  <a:pt x="1207" y="693"/>
                  <a:pt x="1199" y="691"/>
                  <a:pt x="1192" y="694"/>
                </a:cubicBezTo>
                <a:cubicBezTo>
                  <a:pt x="1199" y="697"/>
                  <a:pt x="1206" y="699"/>
                  <a:pt x="1215" y="701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27"/>
          <p:cNvSpPr txBox="1">
            <a:spLocks noGrp="1"/>
          </p:cNvSpPr>
          <p:nvPr>
            <p:ph type="body" idx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endParaRPr/>
          </a:p>
        </p:txBody>
      </p:sp>
      <p:sp>
        <p:nvSpPr>
          <p:cNvPr id="956" name="Google Shape;956;p27"/>
          <p:cNvSpPr/>
          <p:nvPr/>
        </p:nvSpPr>
        <p:spPr>
          <a:xfrm rot="-5400000">
            <a:off x="8553756" y="-567996"/>
            <a:ext cx="1363367" cy="5913120"/>
          </a:xfrm>
          <a:prstGeom prst="round2SameRect">
            <a:avLst>
              <a:gd name="adj1" fmla="val 12834"/>
              <a:gd name="adj2" fmla="val 0"/>
            </a:avLst>
          </a:prstGeom>
          <a:solidFill>
            <a:srgbClr val="E3061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7" name="Google Shape;957;p27"/>
          <p:cNvSpPr/>
          <p:nvPr/>
        </p:nvSpPr>
        <p:spPr>
          <a:xfrm>
            <a:off x="6508459" y="3257627"/>
            <a:ext cx="430886" cy="4308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8" name="Google Shape;958;p27"/>
          <p:cNvSpPr txBox="1"/>
          <p:nvPr/>
        </p:nvSpPr>
        <p:spPr>
          <a:xfrm>
            <a:off x="6983614" y="3242241"/>
            <a:ext cx="44749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believe that this Template will your Time.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9" name="Google Shape;959;p27"/>
          <p:cNvSpPr txBox="1"/>
          <p:nvPr/>
        </p:nvSpPr>
        <p:spPr>
          <a:xfrm>
            <a:off x="6624028" y="3365347"/>
            <a:ext cx="19974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960" name="Google Shape;960;p27"/>
          <p:cNvSpPr/>
          <p:nvPr/>
        </p:nvSpPr>
        <p:spPr>
          <a:xfrm>
            <a:off x="6508459" y="4035519"/>
            <a:ext cx="430886" cy="43088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1" name="Google Shape;961;p27"/>
          <p:cNvSpPr txBox="1"/>
          <p:nvPr/>
        </p:nvSpPr>
        <p:spPr>
          <a:xfrm>
            <a:off x="6983614" y="4020132"/>
            <a:ext cx="44749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believe that this Template will your Time.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2" name="Google Shape;962;p27"/>
          <p:cNvSpPr txBox="1"/>
          <p:nvPr/>
        </p:nvSpPr>
        <p:spPr>
          <a:xfrm>
            <a:off x="6624028" y="4143239"/>
            <a:ext cx="19974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963" name="Google Shape;963;p27"/>
          <p:cNvSpPr/>
          <p:nvPr/>
        </p:nvSpPr>
        <p:spPr>
          <a:xfrm>
            <a:off x="6508459" y="4813411"/>
            <a:ext cx="430886" cy="43088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4" name="Google Shape;964;p27"/>
          <p:cNvSpPr txBox="1"/>
          <p:nvPr/>
        </p:nvSpPr>
        <p:spPr>
          <a:xfrm>
            <a:off x="6983614" y="4798025"/>
            <a:ext cx="44749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believe that this Template will your Time.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5" name="Google Shape;965;p27"/>
          <p:cNvSpPr txBox="1"/>
          <p:nvPr/>
        </p:nvSpPr>
        <p:spPr>
          <a:xfrm>
            <a:off x="6624028" y="4921131"/>
            <a:ext cx="19974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966" name="Google Shape;966;p27"/>
          <p:cNvSpPr/>
          <p:nvPr/>
        </p:nvSpPr>
        <p:spPr>
          <a:xfrm>
            <a:off x="6508459" y="5591302"/>
            <a:ext cx="430886" cy="430886"/>
          </a:xfrm>
          <a:prstGeom prst="ellipse">
            <a:avLst/>
          </a:prstGeom>
          <a:solidFill>
            <a:srgbClr val="E3061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7" name="Google Shape;967;p27"/>
          <p:cNvSpPr txBox="1"/>
          <p:nvPr/>
        </p:nvSpPr>
        <p:spPr>
          <a:xfrm>
            <a:off x="6983614" y="5575915"/>
            <a:ext cx="447496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believe that this Template will your Time.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8" name="Google Shape;968;p27"/>
          <p:cNvSpPr txBox="1"/>
          <p:nvPr/>
        </p:nvSpPr>
        <p:spPr>
          <a:xfrm>
            <a:off x="6624028" y="5699023"/>
            <a:ext cx="19974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969" name="Google Shape;969;p27"/>
          <p:cNvSpPr txBox="1"/>
          <p:nvPr/>
        </p:nvSpPr>
        <p:spPr>
          <a:xfrm>
            <a:off x="6508460" y="1898425"/>
            <a:ext cx="3816645" cy="1033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Independence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4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0" name="Google Shape;970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80136" y="2454665"/>
            <a:ext cx="3667617" cy="33854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28"/>
          <p:cNvSpPr txBox="1">
            <a:spLocks noGrp="1"/>
          </p:cNvSpPr>
          <p:nvPr>
            <p:ph type="body" idx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endParaRPr/>
          </a:p>
        </p:txBody>
      </p:sp>
      <p:grpSp>
        <p:nvGrpSpPr>
          <p:cNvPr id="976" name="Google Shape;976;p28"/>
          <p:cNvGrpSpPr/>
          <p:nvPr/>
        </p:nvGrpSpPr>
        <p:grpSpPr>
          <a:xfrm>
            <a:off x="6697106" y="1846120"/>
            <a:ext cx="1457816" cy="1104162"/>
            <a:chOff x="6582401" y="2034947"/>
            <a:chExt cx="1457816" cy="1104162"/>
          </a:xfrm>
        </p:grpSpPr>
        <p:grpSp>
          <p:nvGrpSpPr>
            <p:cNvPr id="977" name="Google Shape;977;p28"/>
            <p:cNvGrpSpPr/>
            <p:nvPr/>
          </p:nvGrpSpPr>
          <p:grpSpPr>
            <a:xfrm>
              <a:off x="6582401" y="2034947"/>
              <a:ext cx="1457816" cy="276999"/>
              <a:chOff x="5119488" y="2096796"/>
              <a:chExt cx="1457816" cy="276999"/>
            </a:xfrm>
          </p:grpSpPr>
          <p:sp>
            <p:nvSpPr>
              <p:cNvPr id="978" name="Google Shape;978;p28"/>
              <p:cNvSpPr/>
              <p:nvPr/>
            </p:nvSpPr>
            <p:spPr>
              <a:xfrm>
                <a:off x="5119488" y="2167214"/>
                <a:ext cx="180000" cy="1800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9" name="Google Shape;979;p28"/>
              <p:cNvSpPr txBox="1"/>
              <p:nvPr/>
            </p:nvSpPr>
            <p:spPr>
              <a:xfrm>
                <a:off x="5267955" y="2096796"/>
                <a:ext cx="1309349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Contents _ Type </a:t>
                </a:r>
                <a:endParaRPr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80" name="Google Shape;980;p28"/>
            <p:cNvGrpSpPr/>
            <p:nvPr/>
          </p:nvGrpSpPr>
          <p:grpSpPr>
            <a:xfrm>
              <a:off x="6582401" y="2241738"/>
              <a:ext cx="1457816" cy="276999"/>
              <a:chOff x="5119488" y="2096796"/>
              <a:chExt cx="1457816" cy="276999"/>
            </a:xfrm>
          </p:grpSpPr>
          <p:sp>
            <p:nvSpPr>
              <p:cNvPr id="981" name="Google Shape;981;p28"/>
              <p:cNvSpPr/>
              <p:nvPr/>
            </p:nvSpPr>
            <p:spPr>
              <a:xfrm>
                <a:off x="5119488" y="2167214"/>
                <a:ext cx="180000" cy="180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2" name="Google Shape;982;p28"/>
              <p:cNvSpPr txBox="1"/>
              <p:nvPr/>
            </p:nvSpPr>
            <p:spPr>
              <a:xfrm>
                <a:off x="5267955" y="2096796"/>
                <a:ext cx="1309349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Contents _ Type </a:t>
                </a:r>
                <a:endParaRPr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83" name="Google Shape;983;p28"/>
            <p:cNvGrpSpPr/>
            <p:nvPr/>
          </p:nvGrpSpPr>
          <p:grpSpPr>
            <a:xfrm>
              <a:off x="6582401" y="2448529"/>
              <a:ext cx="1457816" cy="276999"/>
              <a:chOff x="5119488" y="2096796"/>
              <a:chExt cx="1457816" cy="276999"/>
            </a:xfrm>
          </p:grpSpPr>
          <p:sp>
            <p:nvSpPr>
              <p:cNvPr id="984" name="Google Shape;984;p28"/>
              <p:cNvSpPr/>
              <p:nvPr/>
            </p:nvSpPr>
            <p:spPr>
              <a:xfrm>
                <a:off x="5119488" y="2167214"/>
                <a:ext cx="180000" cy="18000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5" name="Google Shape;985;p28"/>
              <p:cNvSpPr txBox="1"/>
              <p:nvPr/>
            </p:nvSpPr>
            <p:spPr>
              <a:xfrm>
                <a:off x="5267955" y="2096796"/>
                <a:ext cx="1309349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Contents _ Type </a:t>
                </a:r>
                <a:endParaRPr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86" name="Google Shape;986;p28"/>
            <p:cNvGrpSpPr/>
            <p:nvPr/>
          </p:nvGrpSpPr>
          <p:grpSpPr>
            <a:xfrm>
              <a:off x="6582401" y="2655320"/>
              <a:ext cx="1457816" cy="276999"/>
              <a:chOff x="5119488" y="2096796"/>
              <a:chExt cx="1457816" cy="276999"/>
            </a:xfrm>
          </p:grpSpPr>
          <p:sp>
            <p:nvSpPr>
              <p:cNvPr id="987" name="Google Shape;987;p28"/>
              <p:cNvSpPr/>
              <p:nvPr/>
            </p:nvSpPr>
            <p:spPr>
              <a:xfrm>
                <a:off x="5119488" y="2167214"/>
                <a:ext cx="180000" cy="1800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8" name="Google Shape;988;p28"/>
              <p:cNvSpPr txBox="1"/>
              <p:nvPr/>
            </p:nvSpPr>
            <p:spPr>
              <a:xfrm>
                <a:off x="5267955" y="2096796"/>
                <a:ext cx="1309349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Contents _ Type </a:t>
                </a:r>
                <a:endParaRPr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89" name="Google Shape;989;p28"/>
            <p:cNvGrpSpPr/>
            <p:nvPr/>
          </p:nvGrpSpPr>
          <p:grpSpPr>
            <a:xfrm>
              <a:off x="6582401" y="2862110"/>
              <a:ext cx="1457816" cy="276999"/>
              <a:chOff x="5119488" y="2096796"/>
              <a:chExt cx="1457816" cy="276999"/>
            </a:xfrm>
          </p:grpSpPr>
          <p:sp>
            <p:nvSpPr>
              <p:cNvPr id="990" name="Google Shape;990;p28"/>
              <p:cNvSpPr/>
              <p:nvPr/>
            </p:nvSpPr>
            <p:spPr>
              <a:xfrm>
                <a:off x="5119488" y="2167214"/>
                <a:ext cx="180000" cy="1800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1" name="Google Shape;991;p28"/>
              <p:cNvSpPr txBox="1"/>
              <p:nvPr/>
            </p:nvSpPr>
            <p:spPr>
              <a:xfrm>
                <a:off x="5267955" y="2096796"/>
                <a:ext cx="1309349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Contents _ Type </a:t>
                </a:r>
                <a:endParaRPr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992" name="Google Shape;992;p28"/>
          <p:cNvGrpSpPr/>
          <p:nvPr/>
        </p:nvGrpSpPr>
        <p:grpSpPr>
          <a:xfrm>
            <a:off x="647391" y="4619506"/>
            <a:ext cx="5020197" cy="646331"/>
            <a:chOff x="959011" y="2597626"/>
            <a:chExt cx="5020197" cy="646331"/>
          </a:xfrm>
        </p:grpSpPr>
        <p:sp>
          <p:nvSpPr>
            <p:cNvPr id="993" name="Google Shape;993;p28"/>
            <p:cNvSpPr txBox="1"/>
            <p:nvPr/>
          </p:nvSpPr>
          <p:spPr>
            <a:xfrm>
              <a:off x="959011" y="2691895"/>
              <a:ext cx="1513664" cy="2812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rPr>
                <a:t>POWERPOINT</a:t>
              </a:r>
              <a:endParaRPr sz="12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28"/>
            <p:cNvSpPr txBox="1"/>
            <p:nvPr/>
          </p:nvSpPr>
          <p:spPr>
            <a:xfrm>
              <a:off x="2968085" y="2597626"/>
              <a:ext cx="30111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</a:t>
              </a:r>
              <a:endParaRPr/>
            </a:p>
          </p:txBody>
        </p:sp>
        <p:sp>
          <p:nvSpPr>
            <p:cNvPr id="995" name="Google Shape;995;p28"/>
            <p:cNvSpPr/>
            <p:nvPr/>
          </p:nvSpPr>
          <p:spPr>
            <a:xfrm>
              <a:off x="2601327" y="273203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96" name="Google Shape;996;p28"/>
          <p:cNvGrpSpPr/>
          <p:nvPr/>
        </p:nvGrpSpPr>
        <p:grpSpPr>
          <a:xfrm>
            <a:off x="647391" y="3679655"/>
            <a:ext cx="5020197" cy="646331"/>
            <a:chOff x="959011" y="3630156"/>
            <a:chExt cx="5020197" cy="646331"/>
          </a:xfrm>
        </p:grpSpPr>
        <p:sp>
          <p:nvSpPr>
            <p:cNvPr id="997" name="Google Shape;997;p28"/>
            <p:cNvSpPr txBox="1"/>
            <p:nvPr/>
          </p:nvSpPr>
          <p:spPr>
            <a:xfrm>
              <a:off x="959011" y="3725844"/>
              <a:ext cx="1513664" cy="2812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CONTENTS</a:t>
              </a:r>
              <a:endParaRPr sz="12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28"/>
            <p:cNvSpPr txBox="1"/>
            <p:nvPr/>
          </p:nvSpPr>
          <p:spPr>
            <a:xfrm>
              <a:off x="2968085" y="3630156"/>
              <a:ext cx="30111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999" name="Google Shape;999;p28"/>
            <p:cNvSpPr/>
            <p:nvPr/>
          </p:nvSpPr>
          <p:spPr>
            <a:xfrm>
              <a:off x="2601327" y="376456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00" name="Google Shape;1000;p28"/>
          <p:cNvGrpSpPr/>
          <p:nvPr/>
        </p:nvGrpSpPr>
        <p:grpSpPr>
          <a:xfrm>
            <a:off x="647391" y="2739804"/>
            <a:ext cx="5020197" cy="646331"/>
            <a:chOff x="959011" y="4662686"/>
            <a:chExt cx="5020197" cy="646331"/>
          </a:xfrm>
        </p:grpSpPr>
        <p:sp>
          <p:nvSpPr>
            <p:cNvPr id="1001" name="Google Shape;1001;p28"/>
            <p:cNvSpPr txBox="1"/>
            <p:nvPr/>
          </p:nvSpPr>
          <p:spPr>
            <a:xfrm>
              <a:off x="959011" y="4759793"/>
              <a:ext cx="151366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  <a:endParaRPr sz="12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28"/>
            <p:cNvSpPr txBox="1"/>
            <p:nvPr/>
          </p:nvSpPr>
          <p:spPr>
            <a:xfrm>
              <a:off x="2968085" y="4662686"/>
              <a:ext cx="30111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1003" name="Google Shape;1003;p28"/>
            <p:cNvSpPr/>
            <p:nvPr/>
          </p:nvSpPr>
          <p:spPr>
            <a:xfrm>
              <a:off x="2601327" y="479709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04" name="Google Shape;1004;p28"/>
          <p:cNvGrpSpPr/>
          <p:nvPr/>
        </p:nvGrpSpPr>
        <p:grpSpPr>
          <a:xfrm>
            <a:off x="647391" y="1799953"/>
            <a:ext cx="5020197" cy="646331"/>
            <a:chOff x="959011" y="5695216"/>
            <a:chExt cx="5020197" cy="646331"/>
          </a:xfrm>
        </p:grpSpPr>
        <p:sp>
          <p:nvSpPr>
            <p:cNvPr id="1005" name="Google Shape;1005;p28"/>
            <p:cNvSpPr txBox="1"/>
            <p:nvPr/>
          </p:nvSpPr>
          <p:spPr>
            <a:xfrm>
              <a:off x="959011" y="5789485"/>
              <a:ext cx="1513664" cy="2812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TEXT</a:t>
              </a:r>
              <a:endParaRPr sz="1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28"/>
            <p:cNvSpPr txBox="1"/>
            <p:nvPr/>
          </p:nvSpPr>
          <p:spPr>
            <a:xfrm>
              <a:off x="2968085" y="5695216"/>
              <a:ext cx="30111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1007" name="Google Shape;1007;p28"/>
            <p:cNvSpPr/>
            <p:nvPr/>
          </p:nvSpPr>
          <p:spPr>
            <a:xfrm>
              <a:off x="2601327" y="582962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08" name="Google Shape;1008;p28"/>
          <p:cNvGrpSpPr/>
          <p:nvPr/>
        </p:nvGrpSpPr>
        <p:grpSpPr>
          <a:xfrm>
            <a:off x="647391" y="5559355"/>
            <a:ext cx="5020197" cy="646331"/>
            <a:chOff x="959011" y="4662686"/>
            <a:chExt cx="5020197" cy="646331"/>
          </a:xfrm>
        </p:grpSpPr>
        <p:sp>
          <p:nvSpPr>
            <p:cNvPr id="1009" name="Google Shape;1009;p28"/>
            <p:cNvSpPr txBox="1"/>
            <p:nvPr/>
          </p:nvSpPr>
          <p:spPr>
            <a:xfrm>
              <a:off x="959011" y="4759793"/>
              <a:ext cx="151366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  <a:endParaRPr sz="1200" b="1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0" name="Google Shape;1010;p28"/>
            <p:cNvSpPr txBox="1"/>
            <p:nvPr/>
          </p:nvSpPr>
          <p:spPr>
            <a:xfrm>
              <a:off x="2968085" y="4662686"/>
              <a:ext cx="30111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1011" name="Google Shape;1011;p28"/>
            <p:cNvSpPr/>
            <p:nvPr/>
          </p:nvSpPr>
          <p:spPr>
            <a:xfrm>
              <a:off x="2601327" y="4797091"/>
              <a:ext cx="194565" cy="200987"/>
            </a:xfrm>
            <a:prstGeom prst="chevron">
              <a:avLst>
                <a:gd name="adj" fmla="val 54864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12" name="Google Shape;1012;p28"/>
          <p:cNvGrpSpPr/>
          <p:nvPr/>
        </p:nvGrpSpPr>
        <p:grpSpPr>
          <a:xfrm>
            <a:off x="7301593" y="2546789"/>
            <a:ext cx="3725636" cy="3764853"/>
            <a:chOff x="2076450" y="2716213"/>
            <a:chExt cx="603250" cy="609600"/>
          </a:xfrm>
        </p:grpSpPr>
        <p:sp>
          <p:nvSpPr>
            <p:cNvPr id="1013" name="Google Shape;1013;p28"/>
            <p:cNvSpPr/>
            <p:nvPr/>
          </p:nvSpPr>
          <p:spPr>
            <a:xfrm>
              <a:off x="2076450" y="2716213"/>
              <a:ext cx="584200" cy="609600"/>
            </a:xfrm>
            <a:custGeom>
              <a:avLst/>
              <a:gdLst/>
              <a:ahLst/>
              <a:cxnLst/>
              <a:rect l="l" t="t" r="r" b="b"/>
              <a:pathLst>
                <a:path w="1026" h="1071" extrusionOk="0">
                  <a:moveTo>
                    <a:pt x="689" y="67"/>
                  </a:moveTo>
                  <a:cubicBezTo>
                    <a:pt x="636" y="221"/>
                    <a:pt x="583" y="374"/>
                    <a:pt x="529" y="530"/>
                  </a:cubicBezTo>
                  <a:cubicBezTo>
                    <a:pt x="694" y="530"/>
                    <a:pt x="856" y="530"/>
                    <a:pt x="1018" y="530"/>
                  </a:cubicBezTo>
                  <a:cubicBezTo>
                    <a:pt x="1026" y="675"/>
                    <a:pt x="942" y="877"/>
                    <a:pt x="743" y="973"/>
                  </a:cubicBezTo>
                  <a:cubicBezTo>
                    <a:pt x="537" y="1071"/>
                    <a:pt x="292" y="1017"/>
                    <a:pt x="151" y="844"/>
                  </a:cubicBezTo>
                  <a:cubicBezTo>
                    <a:pt x="7" y="669"/>
                    <a:pt x="0" y="420"/>
                    <a:pt x="133" y="239"/>
                  </a:cubicBezTo>
                  <a:cubicBezTo>
                    <a:pt x="270" y="53"/>
                    <a:pt x="504" y="0"/>
                    <a:pt x="689" y="67"/>
                  </a:cubicBez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28"/>
            <p:cNvSpPr/>
            <p:nvPr/>
          </p:nvSpPr>
          <p:spPr>
            <a:xfrm>
              <a:off x="2435225" y="2747963"/>
              <a:ext cx="244475" cy="227013"/>
            </a:xfrm>
            <a:custGeom>
              <a:avLst/>
              <a:gdLst/>
              <a:ahLst/>
              <a:cxnLst/>
              <a:rect l="l" t="t" r="r" b="b"/>
              <a:pathLst>
                <a:path w="430" h="399" extrusionOk="0">
                  <a:moveTo>
                    <a:pt x="0" y="399"/>
                  </a:moveTo>
                  <a:cubicBezTo>
                    <a:pt x="46" y="264"/>
                    <a:pt x="92" y="132"/>
                    <a:pt x="137" y="0"/>
                  </a:cubicBezTo>
                  <a:cubicBezTo>
                    <a:pt x="299" y="46"/>
                    <a:pt x="430" y="223"/>
                    <a:pt x="423" y="399"/>
                  </a:cubicBezTo>
                  <a:cubicBezTo>
                    <a:pt x="283" y="399"/>
                    <a:pt x="143" y="399"/>
                    <a:pt x="0" y="399"/>
                  </a:cubicBez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29"/>
          <p:cNvSpPr txBox="1">
            <a:spLocks noGrp="1"/>
          </p:cNvSpPr>
          <p:nvPr>
            <p:ph type="body" idx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r>
              <a:rPr lang="en-US"/>
              <a:t>Simple portafolio presentatiòn</a:t>
            </a:r>
            <a:endParaRPr/>
          </a:p>
        </p:txBody>
      </p:sp>
      <p:sp>
        <p:nvSpPr>
          <p:cNvPr id="1020" name="Google Shape;1020;p29"/>
          <p:cNvSpPr/>
          <p:nvPr/>
        </p:nvSpPr>
        <p:spPr>
          <a:xfrm>
            <a:off x="682712" y="1912042"/>
            <a:ext cx="366851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</a:t>
            </a:r>
            <a:endParaRPr/>
          </a:p>
        </p:txBody>
      </p:sp>
      <p:sp>
        <p:nvSpPr>
          <p:cNvPr id="1021" name="Google Shape;1021;p29"/>
          <p:cNvSpPr/>
          <p:nvPr/>
        </p:nvSpPr>
        <p:spPr>
          <a:xfrm>
            <a:off x="682711" y="2373707"/>
            <a:ext cx="383703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</a:t>
            </a:r>
            <a:endParaRPr sz="12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2" name="Google Shape;1022;p29"/>
          <p:cNvSpPr txBox="1"/>
          <p:nvPr/>
        </p:nvSpPr>
        <p:spPr>
          <a:xfrm>
            <a:off x="9333564" y="4988210"/>
            <a:ext cx="88586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60%</a:t>
            </a:r>
            <a:endParaRPr sz="2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23" name="Google Shape;1023;p29"/>
          <p:cNvGrpSpPr/>
          <p:nvPr/>
        </p:nvGrpSpPr>
        <p:grpSpPr>
          <a:xfrm>
            <a:off x="9333566" y="5407575"/>
            <a:ext cx="2531918" cy="945505"/>
            <a:chOff x="6565696" y="2005884"/>
            <a:chExt cx="2055605" cy="945505"/>
          </a:xfrm>
        </p:grpSpPr>
        <p:sp>
          <p:nvSpPr>
            <p:cNvPr id="1024" name="Google Shape;1024;p29"/>
            <p:cNvSpPr txBox="1"/>
            <p:nvPr/>
          </p:nvSpPr>
          <p:spPr>
            <a:xfrm>
              <a:off x="6565696" y="2305058"/>
              <a:ext cx="1626213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appeal.  </a:t>
              </a:r>
              <a:endParaRPr/>
            </a:p>
          </p:txBody>
        </p:sp>
        <p:sp>
          <p:nvSpPr>
            <p:cNvPr id="1025" name="Google Shape;1025;p29"/>
            <p:cNvSpPr txBox="1"/>
            <p:nvPr/>
          </p:nvSpPr>
          <p:spPr>
            <a:xfrm>
              <a:off x="6583306" y="2005884"/>
              <a:ext cx="20379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26" name="Google Shape;1026;p29"/>
          <p:cNvSpPr txBox="1"/>
          <p:nvPr/>
        </p:nvSpPr>
        <p:spPr>
          <a:xfrm>
            <a:off x="6457125" y="4991793"/>
            <a:ext cx="88586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45%</a:t>
            </a:r>
            <a:endParaRPr sz="2400" b="1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27" name="Google Shape;1027;p29"/>
          <p:cNvGrpSpPr/>
          <p:nvPr/>
        </p:nvGrpSpPr>
        <p:grpSpPr>
          <a:xfrm>
            <a:off x="6457127" y="5411159"/>
            <a:ext cx="2531918" cy="945505"/>
            <a:chOff x="6565696" y="2005884"/>
            <a:chExt cx="2055605" cy="945505"/>
          </a:xfrm>
        </p:grpSpPr>
        <p:sp>
          <p:nvSpPr>
            <p:cNvPr id="1028" name="Google Shape;1028;p29"/>
            <p:cNvSpPr txBox="1"/>
            <p:nvPr/>
          </p:nvSpPr>
          <p:spPr>
            <a:xfrm>
              <a:off x="6565696" y="2305058"/>
              <a:ext cx="1626213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zing.  </a:t>
              </a:r>
              <a:endParaRPr/>
            </a:p>
          </p:txBody>
        </p:sp>
        <p:sp>
          <p:nvSpPr>
            <p:cNvPr id="1029" name="Google Shape;1029;p29"/>
            <p:cNvSpPr txBox="1"/>
            <p:nvPr/>
          </p:nvSpPr>
          <p:spPr>
            <a:xfrm>
              <a:off x="6583306" y="2005884"/>
              <a:ext cx="20379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30" name="Google Shape;103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30054" y="1075222"/>
            <a:ext cx="2531250" cy="420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1" name="Google Shape;1031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9129" y="3481702"/>
            <a:ext cx="2896307" cy="2926688"/>
          </a:xfrm>
          <a:prstGeom prst="rect">
            <a:avLst/>
          </a:prstGeom>
          <a:noFill/>
          <a:ln>
            <a:noFill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30"/>
          <p:cNvSpPr txBox="1">
            <a:spLocks noGrp="1"/>
          </p:cNvSpPr>
          <p:nvPr>
            <p:ph type="body" idx="1"/>
          </p:nvPr>
        </p:nvSpPr>
        <p:spPr>
          <a:xfrm>
            <a:off x="697285" y="26812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endParaRPr/>
          </a:p>
        </p:txBody>
      </p:sp>
      <p:sp>
        <p:nvSpPr>
          <p:cNvPr id="1037" name="Google Shape;1037;p30"/>
          <p:cNvSpPr/>
          <p:nvPr/>
        </p:nvSpPr>
        <p:spPr>
          <a:xfrm rot="5400000">
            <a:off x="8637836" y="2352428"/>
            <a:ext cx="847466" cy="1305699"/>
          </a:xfrm>
          <a:custGeom>
            <a:avLst/>
            <a:gdLst/>
            <a:ahLst/>
            <a:cxnLst/>
            <a:rect l="l" t="t" r="r" b="b"/>
            <a:pathLst>
              <a:path w="847466" h="1474812" extrusionOk="0">
                <a:moveTo>
                  <a:pt x="836512" y="0"/>
                </a:moveTo>
                <a:lnTo>
                  <a:pt x="778399" y="158777"/>
                </a:lnTo>
                <a:cubicBezTo>
                  <a:pt x="723418" y="335547"/>
                  <a:pt x="693799" y="523491"/>
                  <a:pt x="693799" y="718353"/>
                </a:cubicBezTo>
                <a:cubicBezTo>
                  <a:pt x="693799" y="978169"/>
                  <a:pt x="746455" y="1225687"/>
                  <a:pt x="841677" y="1450817"/>
                </a:cubicBezTo>
                <a:lnTo>
                  <a:pt x="847466" y="1462835"/>
                </a:lnTo>
                <a:lnTo>
                  <a:pt x="803187" y="1413877"/>
                </a:lnTo>
                <a:cubicBezTo>
                  <a:pt x="642731" y="1268431"/>
                  <a:pt x="404678" y="1224568"/>
                  <a:pt x="195858" y="1321421"/>
                </a:cubicBezTo>
                <a:cubicBezTo>
                  <a:pt x="126251" y="1353706"/>
                  <a:pt x="66482" y="1398569"/>
                  <a:pt x="18000" y="1452054"/>
                </a:cubicBezTo>
                <a:lnTo>
                  <a:pt x="1082" y="1474812"/>
                </a:lnTo>
                <a:lnTo>
                  <a:pt x="0" y="1474812"/>
                </a:lnTo>
                <a:lnTo>
                  <a:pt x="11560" y="1450817"/>
                </a:lnTo>
                <a:cubicBezTo>
                  <a:pt x="106781" y="1225687"/>
                  <a:pt x="159437" y="978169"/>
                  <a:pt x="159437" y="718353"/>
                </a:cubicBezTo>
                <a:cubicBezTo>
                  <a:pt x="159437" y="523491"/>
                  <a:pt x="129818" y="335547"/>
                  <a:pt x="74837" y="158777"/>
                </a:cubicBezTo>
                <a:lnTo>
                  <a:pt x="18424" y="4645"/>
                </a:lnTo>
                <a:lnTo>
                  <a:pt x="50161" y="39674"/>
                </a:lnTo>
                <a:cubicBezTo>
                  <a:pt x="210617" y="184865"/>
                  <a:pt x="448670" y="228650"/>
                  <a:pt x="657490" y="131966"/>
                </a:cubicBezTo>
                <a:cubicBezTo>
                  <a:pt x="727097" y="99739"/>
                  <a:pt x="786866" y="54955"/>
                  <a:pt x="835348" y="156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8" name="Google Shape;1038;p30"/>
          <p:cNvSpPr/>
          <p:nvPr/>
        </p:nvSpPr>
        <p:spPr>
          <a:xfrm rot="-5400000">
            <a:off x="2713771" y="2351482"/>
            <a:ext cx="847466" cy="1307592"/>
          </a:xfrm>
          <a:custGeom>
            <a:avLst/>
            <a:gdLst/>
            <a:ahLst/>
            <a:cxnLst/>
            <a:rect l="l" t="t" r="r" b="b"/>
            <a:pathLst>
              <a:path w="847466" h="1474812" extrusionOk="0">
                <a:moveTo>
                  <a:pt x="836512" y="0"/>
                </a:moveTo>
                <a:lnTo>
                  <a:pt x="778399" y="158777"/>
                </a:lnTo>
                <a:cubicBezTo>
                  <a:pt x="723418" y="335547"/>
                  <a:pt x="693799" y="523491"/>
                  <a:pt x="693799" y="718353"/>
                </a:cubicBezTo>
                <a:cubicBezTo>
                  <a:pt x="693799" y="978169"/>
                  <a:pt x="746455" y="1225687"/>
                  <a:pt x="841677" y="1450817"/>
                </a:cubicBezTo>
                <a:lnTo>
                  <a:pt x="847466" y="1462835"/>
                </a:lnTo>
                <a:lnTo>
                  <a:pt x="803187" y="1413877"/>
                </a:lnTo>
                <a:cubicBezTo>
                  <a:pt x="642731" y="1268431"/>
                  <a:pt x="404678" y="1224568"/>
                  <a:pt x="195858" y="1321421"/>
                </a:cubicBezTo>
                <a:cubicBezTo>
                  <a:pt x="126251" y="1353706"/>
                  <a:pt x="66482" y="1398569"/>
                  <a:pt x="18000" y="1452054"/>
                </a:cubicBezTo>
                <a:lnTo>
                  <a:pt x="1082" y="1474812"/>
                </a:lnTo>
                <a:lnTo>
                  <a:pt x="0" y="1474812"/>
                </a:lnTo>
                <a:lnTo>
                  <a:pt x="11560" y="1450817"/>
                </a:lnTo>
                <a:cubicBezTo>
                  <a:pt x="106781" y="1225687"/>
                  <a:pt x="159437" y="978169"/>
                  <a:pt x="159437" y="718353"/>
                </a:cubicBezTo>
                <a:cubicBezTo>
                  <a:pt x="159437" y="523491"/>
                  <a:pt x="129818" y="335547"/>
                  <a:pt x="74837" y="158777"/>
                </a:cubicBezTo>
                <a:lnTo>
                  <a:pt x="18424" y="4645"/>
                </a:lnTo>
                <a:lnTo>
                  <a:pt x="50161" y="39674"/>
                </a:lnTo>
                <a:cubicBezTo>
                  <a:pt x="210617" y="184865"/>
                  <a:pt x="448670" y="228650"/>
                  <a:pt x="657490" y="131966"/>
                </a:cubicBezTo>
                <a:cubicBezTo>
                  <a:pt x="727097" y="99739"/>
                  <a:pt x="786866" y="54955"/>
                  <a:pt x="835348" y="156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9" name="Google Shape;1039;p30"/>
          <p:cNvSpPr/>
          <p:nvPr/>
        </p:nvSpPr>
        <p:spPr>
          <a:xfrm rot="5400000">
            <a:off x="4688775" y="2351481"/>
            <a:ext cx="847466" cy="1307592"/>
          </a:xfrm>
          <a:custGeom>
            <a:avLst/>
            <a:gdLst/>
            <a:ahLst/>
            <a:cxnLst/>
            <a:rect l="l" t="t" r="r" b="b"/>
            <a:pathLst>
              <a:path w="847466" h="1474812" extrusionOk="0">
                <a:moveTo>
                  <a:pt x="836512" y="0"/>
                </a:moveTo>
                <a:lnTo>
                  <a:pt x="778399" y="158777"/>
                </a:lnTo>
                <a:cubicBezTo>
                  <a:pt x="723418" y="335547"/>
                  <a:pt x="693799" y="523491"/>
                  <a:pt x="693799" y="718353"/>
                </a:cubicBezTo>
                <a:cubicBezTo>
                  <a:pt x="693799" y="978169"/>
                  <a:pt x="746455" y="1225687"/>
                  <a:pt x="841677" y="1450817"/>
                </a:cubicBezTo>
                <a:lnTo>
                  <a:pt x="847466" y="1462835"/>
                </a:lnTo>
                <a:lnTo>
                  <a:pt x="803187" y="1413877"/>
                </a:lnTo>
                <a:cubicBezTo>
                  <a:pt x="642731" y="1268431"/>
                  <a:pt x="404678" y="1224568"/>
                  <a:pt x="195858" y="1321421"/>
                </a:cubicBezTo>
                <a:cubicBezTo>
                  <a:pt x="126251" y="1353706"/>
                  <a:pt x="66482" y="1398569"/>
                  <a:pt x="18000" y="1452054"/>
                </a:cubicBezTo>
                <a:lnTo>
                  <a:pt x="1082" y="1474812"/>
                </a:lnTo>
                <a:lnTo>
                  <a:pt x="0" y="1474812"/>
                </a:lnTo>
                <a:lnTo>
                  <a:pt x="11560" y="1450817"/>
                </a:lnTo>
                <a:cubicBezTo>
                  <a:pt x="106781" y="1225687"/>
                  <a:pt x="159437" y="978169"/>
                  <a:pt x="159437" y="718353"/>
                </a:cubicBezTo>
                <a:cubicBezTo>
                  <a:pt x="159437" y="523491"/>
                  <a:pt x="129818" y="335547"/>
                  <a:pt x="74837" y="158777"/>
                </a:cubicBezTo>
                <a:lnTo>
                  <a:pt x="18424" y="4645"/>
                </a:lnTo>
                <a:lnTo>
                  <a:pt x="50161" y="39674"/>
                </a:lnTo>
                <a:cubicBezTo>
                  <a:pt x="210617" y="184865"/>
                  <a:pt x="448670" y="228650"/>
                  <a:pt x="657490" y="131966"/>
                </a:cubicBezTo>
                <a:cubicBezTo>
                  <a:pt x="727097" y="99739"/>
                  <a:pt x="786866" y="54955"/>
                  <a:pt x="835348" y="1563"/>
                </a:cubicBezTo>
                <a:close/>
              </a:path>
            </a:pathLst>
          </a:custGeom>
          <a:solidFill>
            <a:srgbClr val="E1211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0" name="Google Shape;1040;p30"/>
          <p:cNvSpPr/>
          <p:nvPr/>
        </p:nvSpPr>
        <p:spPr>
          <a:xfrm>
            <a:off x="1617623" y="2492844"/>
            <a:ext cx="1024866" cy="1024866"/>
          </a:xfrm>
          <a:prstGeom prst="ellipse">
            <a:avLst/>
          </a:prstGeom>
          <a:solidFill>
            <a:schemeClr val="lt1"/>
          </a:solidFill>
          <a:ln w="889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1" name="Google Shape;1041;p30"/>
          <p:cNvSpPr/>
          <p:nvPr/>
        </p:nvSpPr>
        <p:spPr>
          <a:xfrm>
            <a:off x="3602689" y="2492844"/>
            <a:ext cx="1024866" cy="1024866"/>
          </a:xfrm>
          <a:prstGeom prst="ellipse">
            <a:avLst/>
          </a:prstGeom>
          <a:solidFill>
            <a:schemeClr val="lt1"/>
          </a:solidFill>
          <a:ln w="88900" cap="flat" cmpd="sng">
            <a:solidFill>
              <a:srgbClr val="E1211D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2" name="Google Shape;1042;p30"/>
          <p:cNvSpPr/>
          <p:nvPr/>
        </p:nvSpPr>
        <p:spPr>
          <a:xfrm>
            <a:off x="5587755" y="2492844"/>
            <a:ext cx="1024866" cy="1024866"/>
          </a:xfrm>
          <a:prstGeom prst="ellipse">
            <a:avLst/>
          </a:prstGeom>
          <a:solidFill>
            <a:schemeClr val="lt1"/>
          </a:solidFill>
          <a:ln w="889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3" name="Google Shape;1043;p30"/>
          <p:cNvSpPr/>
          <p:nvPr/>
        </p:nvSpPr>
        <p:spPr>
          <a:xfrm>
            <a:off x="7572821" y="2492844"/>
            <a:ext cx="1024866" cy="1024866"/>
          </a:xfrm>
          <a:prstGeom prst="ellipse">
            <a:avLst/>
          </a:prstGeom>
          <a:solidFill>
            <a:schemeClr val="lt1"/>
          </a:solidFill>
          <a:ln w="889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4" name="Google Shape;1044;p30"/>
          <p:cNvSpPr/>
          <p:nvPr/>
        </p:nvSpPr>
        <p:spPr>
          <a:xfrm>
            <a:off x="9557887" y="2492844"/>
            <a:ext cx="1024866" cy="1024866"/>
          </a:xfrm>
          <a:prstGeom prst="ellipse">
            <a:avLst/>
          </a:prstGeom>
          <a:solidFill>
            <a:schemeClr val="lt1"/>
          </a:solidFill>
          <a:ln w="889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5" name="Google Shape;1045;p30"/>
          <p:cNvSpPr/>
          <p:nvPr/>
        </p:nvSpPr>
        <p:spPr>
          <a:xfrm rot="-5400000">
            <a:off x="6663779" y="2351482"/>
            <a:ext cx="847466" cy="1307592"/>
          </a:xfrm>
          <a:custGeom>
            <a:avLst/>
            <a:gdLst/>
            <a:ahLst/>
            <a:cxnLst/>
            <a:rect l="l" t="t" r="r" b="b"/>
            <a:pathLst>
              <a:path w="847466" h="1474812" extrusionOk="0">
                <a:moveTo>
                  <a:pt x="836512" y="0"/>
                </a:moveTo>
                <a:lnTo>
                  <a:pt x="778399" y="158777"/>
                </a:lnTo>
                <a:cubicBezTo>
                  <a:pt x="723418" y="335547"/>
                  <a:pt x="693799" y="523491"/>
                  <a:pt x="693799" y="718353"/>
                </a:cubicBezTo>
                <a:cubicBezTo>
                  <a:pt x="693799" y="978169"/>
                  <a:pt x="746455" y="1225687"/>
                  <a:pt x="841677" y="1450817"/>
                </a:cubicBezTo>
                <a:lnTo>
                  <a:pt x="847466" y="1462835"/>
                </a:lnTo>
                <a:lnTo>
                  <a:pt x="803187" y="1413877"/>
                </a:lnTo>
                <a:cubicBezTo>
                  <a:pt x="642731" y="1268431"/>
                  <a:pt x="404678" y="1224568"/>
                  <a:pt x="195858" y="1321421"/>
                </a:cubicBezTo>
                <a:cubicBezTo>
                  <a:pt x="126251" y="1353706"/>
                  <a:pt x="66482" y="1398569"/>
                  <a:pt x="18000" y="1452054"/>
                </a:cubicBezTo>
                <a:lnTo>
                  <a:pt x="1082" y="1474812"/>
                </a:lnTo>
                <a:lnTo>
                  <a:pt x="0" y="1474812"/>
                </a:lnTo>
                <a:lnTo>
                  <a:pt x="11560" y="1450817"/>
                </a:lnTo>
                <a:cubicBezTo>
                  <a:pt x="106781" y="1225687"/>
                  <a:pt x="159437" y="978169"/>
                  <a:pt x="159437" y="718353"/>
                </a:cubicBezTo>
                <a:cubicBezTo>
                  <a:pt x="159437" y="523491"/>
                  <a:pt x="129818" y="335547"/>
                  <a:pt x="74837" y="158777"/>
                </a:cubicBezTo>
                <a:lnTo>
                  <a:pt x="18424" y="4645"/>
                </a:lnTo>
                <a:lnTo>
                  <a:pt x="50161" y="39674"/>
                </a:lnTo>
                <a:cubicBezTo>
                  <a:pt x="210617" y="184865"/>
                  <a:pt x="448670" y="228650"/>
                  <a:pt x="657490" y="131966"/>
                </a:cubicBezTo>
                <a:cubicBezTo>
                  <a:pt x="727097" y="99739"/>
                  <a:pt x="786866" y="54955"/>
                  <a:pt x="835348" y="15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6" name="Google Shape;1046;p30"/>
          <p:cNvSpPr/>
          <p:nvPr/>
        </p:nvSpPr>
        <p:spPr>
          <a:xfrm rot="9900000">
            <a:off x="5942230" y="2828532"/>
            <a:ext cx="438895" cy="372757"/>
          </a:xfrm>
          <a:custGeom>
            <a:avLst/>
            <a:gdLst/>
            <a:ahLst/>
            <a:cxnLst/>
            <a:rect l="l" t="t" r="r" b="b"/>
            <a:pathLst>
              <a:path w="2911009" h="2472345" extrusionOk="0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7" name="Google Shape;1047;p30"/>
          <p:cNvSpPr/>
          <p:nvPr/>
        </p:nvSpPr>
        <p:spPr>
          <a:xfrm>
            <a:off x="3933223" y="2807088"/>
            <a:ext cx="390324" cy="336845"/>
          </a:xfrm>
          <a:custGeom>
            <a:avLst/>
            <a:gdLst/>
            <a:ahLst/>
            <a:cxnLst/>
            <a:rect l="l" t="t" r="r" b="b"/>
            <a:pathLst>
              <a:path w="3240006" h="2796091" extrusionOk="0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" name="Google Shape;1048;p30"/>
          <p:cNvSpPr/>
          <p:nvPr/>
        </p:nvSpPr>
        <p:spPr>
          <a:xfrm>
            <a:off x="1968803" y="2778085"/>
            <a:ext cx="314518" cy="454385"/>
          </a:xfrm>
          <a:custGeom>
            <a:avLst/>
            <a:gdLst/>
            <a:ahLst/>
            <a:cxnLst/>
            <a:rect l="l" t="t" r="r" b="b"/>
            <a:pathLst>
              <a:path w="2215656" h="3200962" extrusionOk="0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9" name="Google Shape;1049;p30"/>
          <p:cNvSpPr/>
          <p:nvPr/>
        </p:nvSpPr>
        <p:spPr>
          <a:xfrm>
            <a:off x="9892106" y="2807088"/>
            <a:ext cx="393095" cy="396378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0" name="Google Shape;1050;p30"/>
          <p:cNvSpPr/>
          <p:nvPr/>
        </p:nvSpPr>
        <p:spPr>
          <a:xfrm>
            <a:off x="7899828" y="2787795"/>
            <a:ext cx="424247" cy="434964"/>
          </a:xfrm>
          <a:custGeom>
            <a:avLst/>
            <a:gdLst/>
            <a:ahLst/>
            <a:cxnLst/>
            <a:rect l="l" t="t" r="r" b="b"/>
            <a:pathLst>
              <a:path w="2296594" h="2354614" extrusionOk="0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51" name="Google Shape;1051;p30"/>
          <p:cNvGrpSpPr/>
          <p:nvPr/>
        </p:nvGrpSpPr>
        <p:grpSpPr>
          <a:xfrm>
            <a:off x="1002027" y="3958624"/>
            <a:ext cx="2248070" cy="1271137"/>
            <a:chOff x="2676933" y="3348115"/>
            <a:chExt cx="1550267" cy="1271137"/>
          </a:xfrm>
        </p:grpSpPr>
        <p:sp>
          <p:nvSpPr>
            <p:cNvPr id="1052" name="Google Shape;1052;p30"/>
            <p:cNvSpPr txBox="1"/>
            <p:nvPr/>
          </p:nvSpPr>
          <p:spPr>
            <a:xfrm>
              <a:off x="2676933" y="3348115"/>
              <a:ext cx="1550267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30"/>
            <p:cNvSpPr txBox="1"/>
            <p:nvPr/>
          </p:nvSpPr>
          <p:spPr>
            <a:xfrm>
              <a:off x="2676933" y="3603589"/>
              <a:ext cx="1550267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54" name="Google Shape;1054;p30"/>
          <p:cNvGrpSpPr/>
          <p:nvPr/>
        </p:nvGrpSpPr>
        <p:grpSpPr>
          <a:xfrm>
            <a:off x="2988091" y="4974287"/>
            <a:ext cx="2248070" cy="1271137"/>
            <a:chOff x="2676933" y="3348115"/>
            <a:chExt cx="1550267" cy="1271137"/>
          </a:xfrm>
        </p:grpSpPr>
        <p:sp>
          <p:nvSpPr>
            <p:cNvPr id="1055" name="Google Shape;1055;p30"/>
            <p:cNvSpPr txBox="1"/>
            <p:nvPr/>
          </p:nvSpPr>
          <p:spPr>
            <a:xfrm>
              <a:off x="2676933" y="3348115"/>
              <a:ext cx="1550267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30"/>
            <p:cNvSpPr txBox="1"/>
            <p:nvPr/>
          </p:nvSpPr>
          <p:spPr>
            <a:xfrm>
              <a:off x="2676933" y="3603589"/>
              <a:ext cx="1550267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57" name="Google Shape;1057;p30"/>
          <p:cNvGrpSpPr/>
          <p:nvPr/>
        </p:nvGrpSpPr>
        <p:grpSpPr>
          <a:xfrm>
            <a:off x="4974155" y="3958624"/>
            <a:ext cx="2248070" cy="1271137"/>
            <a:chOff x="2676933" y="3348115"/>
            <a:chExt cx="1550267" cy="1271137"/>
          </a:xfrm>
        </p:grpSpPr>
        <p:sp>
          <p:nvSpPr>
            <p:cNvPr id="1058" name="Google Shape;1058;p30"/>
            <p:cNvSpPr txBox="1"/>
            <p:nvPr/>
          </p:nvSpPr>
          <p:spPr>
            <a:xfrm>
              <a:off x="2676933" y="3348115"/>
              <a:ext cx="1550267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30"/>
            <p:cNvSpPr txBox="1"/>
            <p:nvPr/>
          </p:nvSpPr>
          <p:spPr>
            <a:xfrm>
              <a:off x="2676933" y="3603589"/>
              <a:ext cx="1550267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60" name="Google Shape;1060;p30"/>
          <p:cNvGrpSpPr/>
          <p:nvPr/>
        </p:nvGrpSpPr>
        <p:grpSpPr>
          <a:xfrm>
            <a:off x="6960219" y="4974287"/>
            <a:ext cx="2248070" cy="1271137"/>
            <a:chOff x="2676933" y="3348115"/>
            <a:chExt cx="1550267" cy="1271137"/>
          </a:xfrm>
        </p:grpSpPr>
        <p:sp>
          <p:nvSpPr>
            <p:cNvPr id="1061" name="Google Shape;1061;p30"/>
            <p:cNvSpPr txBox="1"/>
            <p:nvPr/>
          </p:nvSpPr>
          <p:spPr>
            <a:xfrm>
              <a:off x="2676933" y="3348115"/>
              <a:ext cx="1550267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2" name="Google Shape;1062;p30"/>
            <p:cNvSpPr txBox="1"/>
            <p:nvPr/>
          </p:nvSpPr>
          <p:spPr>
            <a:xfrm>
              <a:off x="2676933" y="3603589"/>
              <a:ext cx="1550267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63" name="Google Shape;1063;p30"/>
          <p:cNvGrpSpPr/>
          <p:nvPr/>
        </p:nvGrpSpPr>
        <p:grpSpPr>
          <a:xfrm>
            <a:off x="8946285" y="3958624"/>
            <a:ext cx="2248070" cy="1271137"/>
            <a:chOff x="2676933" y="3348115"/>
            <a:chExt cx="1550267" cy="1271137"/>
          </a:xfrm>
        </p:grpSpPr>
        <p:sp>
          <p:nvSpPr>
            <p:cNvPr id="1064" name="Google Shape;1064;p30"/>
            <p:cNvSpPr txBox="1"/>
            <p:nvPr/>
          </p:nvSpPr>
          <p:spPr>
            <a:xfrm>
              <a:off x="2676933" y="3348115"/>
              <a:ext cx="1550267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30"/>
            <p:cNvSpPr txBox="1"/>
            <p:nvPr/>
          </p:nvSpPr>
          <p:spPr>
            <a:xfrm>
              <a:off x="2676933" y="3603589"/>
              <a:ext cx="1550267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31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sp>
        <p:nvSpPr>
          <p:cNvPr id="1071" name="Google Shape;1071;p31"/>
          <p:cNvSpPr/>
          <p:nvPr/>
        </p:nvSpPr>
        <p:spPr>
          <a:xfrm>
            <a:off x="0" y="1840465"/>
            <a:ext cx="4396383" cy="695785"/>
          </a:xfrm>
          <a:prstGeom prst="rect">
            <a:avLst/>
          </a:pr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2" name="Google Shape;1072;p31"/>
          <p:cNvSpPr/>
          <p:nvPr/>
        </p:nvSpPr>
        <p:spPr>
          <a:xfrm>
            <a:off x="0" y="2732046"/>
            <a:ext cx="4396383" cy="69578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3" name="Google Shape;1073;p31"/>
          <p:cNvSpPr/>
          <p:nvPr/>
        </p:nvSpPr>
        <p:spPr>
          <a:xfrm>
            <a:off x="0" y="3623627"/>
            <a:ext cx="4396383" cy="695785"/>
          </a:xfrm>
          <a:prstGeom prst="rect">
            <a:avLst/>
          </a:pr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4" name="Google Shape;1074;p31"/>
          <p:cNvSpPr/>
          <p:nvPr/>
        </p:nvSpPr>
        <p:spPr>
          <a:xfrm>
            <a:off x="0" y="4515208"/>
            <a:ext cx="4396383" cy="6957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5" name="Google Shape;1075;p31"/>
          <p:cNvSpPr/>
          <p:nvPr/>
        </p:nvSpPr>
        <p:spPr>
          <a:xfrm>
            <a:off x="0" y="5406788"/>
            <a:ext cx="4396383" cy="695785"/>
          </a:xfrm>
          <a:prstGeom prst="rect">
            <a:avLst/>
          </a:pr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6" name="Google Shape;1076;p31"/>
          <p:cNvSpPr/>
          <p:nvPr/>
        </p:nvSpPr>
        <p:spPr>
          <a:xfrm>
            <a:off x="4034951" y="1860756"/>
            <a:ext cx="655200" cy="6552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7" name="Google Shape;1077;p31"/>
          <p:cNvSpPr/>
          <p:nvPr/>
        </p:nvSpPr>
        <p:spPr>
          <a:xfrm>
            <a:off x="4034951" y="2752337"/>
            <a:ext cx="655200" cy="6552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8" name="Google Shape;1078;p31"/>
          <p:cNvSpPr/>
          <p:nvPr/>
        </p:nvSpPr>
        <p:spPr>
          <a:xfrm>
            <a:off x="4034951" y="3643918"/>
            <a:ext cx="655200" cy="6552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9" name="Google Shape;1079;p31"/>
          <p:cNvSpPr/>
          <p:nvPr/>
        </p:nvSpPr>
        <p:spPr>
          <a:xfrm>
            <a:off x="4034951" y="4535499"/>
            <a:ext cx="655200" cy="6552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0" name="Google Shape;1080;p31"/>
          <p:cNvSpPr/>
          <p:nvPr/>
        </p:nvSpPr>
        <p:spPr>
          <a:xfrm>
            <a:off x="4043743" y="5427080"/>
            <a:ext cx="655200" cy="655200"/>
          </a:xfrm>
          <a:prstGeom prst="ellipse">
            <a:avLst/>
          </a:prstGeom>
          <a:solidFill>
            <a:schemeClr val="lt1"/>
          </a:solidFill>
          <a:ln w="381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1" name="Google Shape;1081;p31"/>
          <p:cNvSpPr txBox="1"/>
          <p:nvPr/>
        </p:nvSpPr>
        <p:spPr>
          <a:xfrm>
            <a:off x="1028699" y="1957356"/>
            <a:ext cx="2880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2" name="Google Shape;1082;p31"/>
          <p:cNvSpPr txBox="1"/>
          <p:nvPr/>
        </p:nvSpPr>
        <p:spPr>
          <a:xfrm>
            <a:off x="1028699" y="2840187"/>
            <a:ext cx="2880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3" name="Google Shape;1083;p31"/>
          <p:cNvSpPr txBox="1"/>
          <p:nvPr/>
        </p:nvSpPr>
        <p:spPr>
          <a:xfrm>
            <a:off x="1028699" y="3723018"/>
            <a:ext cx="2880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4" name="Google Shape;1084;p31"/>
          <p:cNvSpPr txBox="1"/>
          <p:nvPr/>
        </p:nvSpPr>
        <p:spPr>
          <a:xfrm>
            <a:off x="1028699" y="4605849"/>
            <a:ext cx="2880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5" name="Google Shape;1085;p31"/>
          <p:cNvSpPr txBox="1"/>
          <p:nvPr/>
        </p:nvSpPr>
        <p:spPr>
          <a:xfrm>
            <a:off x="1028699" y="5523848"/>
            <a:ext cx="2880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86" name="Google Shape;1086;p31"/>
          <p:cNvGrpSpPr/>
          <p:nvPr/>
        </p:nvGrpSpPr>
        <p:grpSpPr>
          <a:xfrm>
            <a:off x="4910404" y="1820498"/>
            <a:ext cx="2808000" cy="664784"/>
            <a:chOff x="6210996" y="1433695"/>
            <a:chExt cx="1712589" cy="472943"/>
          </a:xfrm>
        </p:grpSpPr>
        <p:sp>
          <p:nvSpPr>
            <p:cNvPr id="1087" name="Google Shape;1087;p31"/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p31"/>
            <p:cNvSpPr txBox="1"/>
            <p:nvPr/>
          </p:nvSpPr>
          <p:spPr>
            <a:xfrm>
              <a:off x="6210996" y="1578199"/>
              <a:ext cx="1712587" cy="3284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89" name="Google Shape;1089;p31"/>
          <p:cNvGrpSpPr/>
          <p:nvPr/>
        </p:nvGrpSpPr>
        <p:grpSpPr>
          <a:xfrm>
            <a:off x="4910404" y="2709906"/>
            <a:ext cx="2808000" cy="664784"/>
            <a:chOff x="6210996" y="1433695"/>
            <a:chExt cx="1712589" cy="472943"/>
          </a:xfrm>
        </p:grpSpPr>
        <p:sp>
          <p:nvSpPr>
            <p:cNvPr id="1090" name="Google Shape;1090;p31"/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1" name="Google Shape;1091;p31"/>
            <p:cNvSpPr txBox="1"/>
            <p:nvPr/>
          </p:nvSpPr>
          <p:spPr>
            <a:xfrm>
              <a:off x="6210996" y="1578199"/>
              <a:ext cx="1712587" cy="3284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92" name="Google Shape;1092;p31"/>
          <p:cNvGrpSpPr/>
          <p:nvPr/>
        </p:nvGrpSpPr>
        <p:grpSpPr>
          <a:xfrm>
            <a:off x="4910404" y="3599314"/>
            <a:ext cx="2808000" cy="664784"/>
            <a:chOff x="6210996" y="1433695"/>
            <a:chExt cx="1712589" cy="472943"/>
          </a:xfrm>
        </p:grpSpPr>
        <p:sp>
          <p:nvSpPr>
            <p:cNvPr id="1093" name="Google Shape;1093;p31"/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4" name="Google Shape;1094;p31"/>
            <p:cNvSpPr txBox="1"/>
            <p:nvPr/>
          </p:nvSpPr>
          <p:spPr>
            <a:xfrm>
              <a:off x="6210996" y="1578199"/>
              <a:ext cx="1712587" cy="3284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95" name="Google Shape;1095;p31"/>
          <p:cNvGrpSpPr/>
          <p:nvPr/>
        </p:nvGrpSpPr>
        <p:grpSpPr>
          <a:xfrm>
            <a:off x="4910404" y="4488722"/>
            <a:ext cx="2808000" cy="664784"/>
            <a:chOff x="6210996" y="1433695"/>
            <a:chExt cx="1712589" cy="472943"/>
          </a:xfrm>
        </p:grpSpPr>
        <p:sp>
          <p:nvSpPr>
            <p:cNvPr id="1096" name="Google Shape;1096;p31"/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7" name="Google Shape;1097;p31"/>
            <p:cNvSpPr txBox="1"/>
            <p:nvPr/>
          </p:nvSpPr>
          <p:spPr>
            <a:xfrm>
              <a:off x="6210996" y="1578199"/>
              <a:ext cx="1712587" cy="3284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98" name="Google Shape;1098;p31"/>
          <p:cNvGrpSpPr/>
          <p:nvPr/>
        </p:nvGrpSpPr>
        <p:grpSpPr>
          <a:xfrm>
            <a:off x="4910404" y="5378130"/>
            <a:ext cx="2808000" cy="664784"/>
            <a:chOff x="6210996" y="1433695"/>
            <a:chExt cx="1712589" cy="472943"/>
          </a:xfrm>
        </p:grpSpPr>
        <p:sp>
          <p:nvSpPr>
            <p:cNvPr id="1099" name="Google Shape;1099;p31"/>
            <p:cNvSpPr txBox="1"/>
            <p:nvPr/>
          </p:nvSpPr>
          <p:spPr>
            <a:xfrm>
              <a:off x="6210999" y="1433695"/>
              <a:ext cx="1712586" cy="1970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0" name="Google Shape;1100;p31"/>
            <p:cNvSpPr txBox="1"/>
            <p:nvPr/>
          </p:nvSpPr>
          <p:spPr>
            <a:xfrm>
              <a:off x="6210996" y="1578199"/>
              <a:ext cx="1712587" cy="3284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01" name="Google Shape;1101;p31"/>
          <p:cNvSpPr/>
          <p:nvPr/>
        </p:nvSpPr>
        <p:spPr>
          <a:xfrm>
            <a:off x="8056646" y="1589212"/>
            <a:ext cx="3300484" cy="4729276"/>
          </a:xfrm>
          <a:custGeom>
            <a:avLst/>
            <a:gdLst/>
            <a:ahLst/>
            <a:cxnLst/>
            <a:rect l="l" t="t" r="r" b="b"/>
            <a:pathLst>
              <a:path w="2407" h="3449" extrusionOk="0">
                <a:moveTo>
                  <a:pt x="1489" y="3376"/>
                </a:moveTo>
                <a:lnTo>
                  <a:pt x="1539" y="3376"/>
                </a:lnTo>
                <a:lnTo>
                  <a:pt x="1541" y="3379"/>
                </a:lnTo>
                <a:lnTo>
                  <a:pt x="1541" y="3383"/>
                </a:lnTo>
                <a:lnTo>
                  <a:pt x="1543" y="3388"/>
                </a:lnTo>
                <a:lnTo>
                  <a:pt x="1543" y="3395"/>
                </a:lnTo>
                <a:lnTo>
                  <a:pt x="1536" y="3397"/>
                </a:lnTo>
                <a:lnTo>
                  <a:pt x="1527" y="3399"/>
                </a:lnTo>
                <a:lnTo>
                  <a:pt x="1517" y="3399"/>
                </a:lnTo>
                <a:lnTo>
                  <a:pt x="1511" y="3397"/>
                </a:lnTo>
                <a:lnTo>
                  <a:pt x="1506" y="3395"/>
                </a:lnTo>
                <a:lnTo>
                  <a:pt x="1501" y="3395"/>
                </a:lnTo>
                <a:lnTo>
                  <a:pt x="1492" y="3395"/>
                </a:lnTo>
                <a:lnTo>
                  <a:pt x="1489" y="3376"/>
                </a:lnTo>
                <a:close/>
                <a:moveTo>
                  <a:pt x="1271" y="3275"/>
                </a:moveTo>
                <a:lnTo>
                  <a:pt x="1279" y="3282"/>
                </a:lnTo>
                <a:lnTo>
                  <a:pt x="1290" y="3283"/>
                </a:lnTo>
                <a:lnTo>
                  <a:pt x="1300" y="3287"/>
                </a:lnTo>
                <a:lnTo>
                  <a:pt x="1307" y="3296"/>
                </a:lnTo>
                <a:lnTo>
                  <a:pt x="1312" y="3308"/>
                </a:lnTo>
                <a:lnTo>
                  <a:pt x="1319" y="3318"/>
                </a:lnTo>
                <a:lnTo>
                  <a:pt x="1353" y="3337"/>
                </a:lnTo>
                <a:lnTo>
                  <a:pt x="1393" y="3355"/>
                </a:lnTo>
                <a:lnTo>
                  <a:pt x="1436" y="3369"/>
                </a:lnTo>
                <a:lnTo>
                  <a:pt x="1482" y="3379"/>
                </a:lnTo>
                <a:lnTo>
                  <a:pt x="1482" y="3395"/>
                </a:lnTo>
                <a:lnTo>
                  <a:pt x="1473" y="3395"/>
                </a:lnTo>
                <a:lnTo>
                  <a:pt x="1459" y="3400"/>
                </a:lnTo>
                <a:lnTo>
                  <a:pt x="1445" y="3400"/>
                </a:lnTo>
                <a:lnTo>
                  <a:pt x="1431" y="3400"/>
                </a:lnTo>
                <a:lnTo>
                  <a:pt x="1421" y="3402"/>
                </a:lnTo>
                <a:lnTo>
                  <a:pt x="1415" y="3406"/>
                </a:lnTo>
                <a:lnTo>
                  <a:pt x="1412" y="3407"/>
                </a:lnTo>
                <a:lnTo>
                  <a:pt x="1408" y="3411"/>
                </a:lnTo>
                <a:lnTo>
                  <a:pt x="1401" y="3413"/>
                </a:lnTo>
                <a:lnTo>
                  <a:pt x="1389" y="3414"/>
                </a:lnTo>
                <a:lnTo>
                  <a:pt x="1389" y="3433"/>
                </a:lnTo>
                <a:lnTo>
                  <a:pt x="1393" y="3433"/>
                </a:lnTo>
                <a:lnTo>
                  <a:pt x="1396" y="3428"/>
                </a:lnTo>
                <a:lnTo>
                  <a:pt x="1398" y="3425"/>
                </a:lnTo>
                <a:lnTo>
                  <a:pt x="1400" y="3423"/>
                </a:lnTo>
                <a:lnTo>
                  <a:pt x="1403" y="3423"/>
                </a:lnTo>
                <a:lnTo>
                  <a:pt x="1408" y="3421"/>
                </a:lnTo>
                <a:lnTo>
                  <a:pt x="1415" y="3421"/>
                </a:lnTo>
                <a:lnTo>
                  <a:pt x="1415" y="3430"/>
                </a:lnTo>
                <a:lnTo>
                  <a:pt x="1419" y="3433"/>
                </a:lnTo>
                <a:lnTo>
                  <a:pt x="1419" y="3437"/>
                </a:lnTo>
                <a:lnTo>
                  <a:pt x="1419" y="3442"/>
                </a:lnTo>
                <a:lnTo>
                  <a:pt x="1421" y="3449"/>
                </a:lnTo>
                <a:lnTo>
                  <a:pt x="1401" y="3446"/>
                </a:lnTo>
                <a:lnTo>
                  <a:pt x="1387" y="3439"/>
                </a:lnTo>
                <a:lnTo>
                  <a:pt x="1375" y="3432"/>
                </a:lnTo>
                <a:lnTo>
                  <a:pt x="1363" y="3425"/>
                </a:lnTo>
                <a:lnTo>
                  <a:pt x="1354" y="3425"/>
                </a:lnTo>
                <a:lnTo>
                  <a:pt x="1342" y="3427"/>
                </a:lnTo>
                <a:lnTo>
                  <a:pt x="1330" y="3428"/>
                </a:lnTo>
                <a:lnTo>
                  <a:pt x="1318" y="3430"/>
                </a:lnTo>
                <a:lnTo>
                  <a:pt x="1309" y="3430"/>
                </a:lnTo>
                <a:lnTo>
                  <a:pt x="1304" y="3427"/>
                </a:lnTo>
                <a:lnTo>
                  <a:pt x="1300" y="3423"/>
                </a:lnTo>
                <a:lnTo>
                  <a:pt x="1295" y="3418"/>
                </a:lnTo>
                <a:lnTo>
                  <a:pt x="1290" y="3413"/>
                </a:lnTo>
                <a:lnTo>
                  <a:pt x="1286" y="3409"/>
                </a:lnTo>
                <a:lnTo>
                  <a:pt x="1281" y="3406"/>
                </a:lnTo>
                <a:lnTo>
                  <a:pt x="1279" y="3406"/>
                </a:lnTo>
                <a:lnTo>
                  <a:pt x="1277" y="3406"/>
                </a:lnTo>
                <a:lnTo>
                  <a:pt x="1277" y="3407"/>
                </a:lnTo>
                <a:lnTo>
                  <a:pt x="1277" y="3409"/>
                </a:lnTo>
                <a:lnTo>
                  <a:pt x="1277" y="3411"/>
                </a:lnTo>
                <a:lnTo>
                  <a:pt x="1277" y="3413"/>
                </a:lnTo>
                <a:lnTo>
                  <a:pt x="1277" y="3414"/>
                </a:lnTo>
                <a:lnTo>
                  <a:pt x="1262" y="3414"/>
                </a:lnTo>
                <a:lnTo>
                  <a:pt x="1246" y="3409"/>
                </a:lnTo>
                <a:lnTo>
                  <a:pt x="1236" y="3402"/>
                </a:lnTo>
                <a:lnTo>
                  <a:pt x="1232" y="3402"/>
                </a:lnTo>
                <a:lnTo>
                  <a:pt x="1232" y="3392"/>
                </a:lnTo>
                <a:lnTo>
                  <a:pt x="1251" y="3392"/>
                </a:lnTo>
                <a:lnTo>
                  <a:pt x="1251" y="3388"/>
                </a:lnTo>
                <a:lnTo>
                  <a:pt x="1253" y="3386"/>
                </a:lnTo>
                <a:lnTo>
                  <a:pt x="1253" y="3386"/>
                </a:lnTo>
                <a:lnTo>
                  <a:pt x="1253" y="3385"/>
                </a:lnTo>
                <a:lnTo>
                  <a:pt x="1255" y="3383"/>
                </a:lnTo>
                <a:lnTo>
                  <a:pt x="1250" y="3371"/>
                </a:lnTo>
                <a:lnTo>
                  <a:pt x="1243" y="3358"/>
                </a:lnTo>
                <a:lnTo>
                  <a:pt x="1236" y="3346"/>
                </a:lnTo>
                <a:lnTo>
                  <a:pt x="1230" y="3332"/>
                </a:lnTo>
                <a:lnTo>
                  <a:pt x="1232" y="3322"/>
                </a:lnTo>
                <a:lnTo>
                  <a:pt x="1236" y="3310"/>
                </a:lnTo>
                <a:lnTo>
                  <a:pt x="1241" y="3297"/>
                </a:lnTo>
                <a:lnTo>
                  <a:pt x="1246" y="3287"/>
                </a:lnTo>
                <a:lnTo>
                  <a:pt x="1257" y="3278"/>
                </a:lnTo>
                <a:lnTo>
                  <a:pt x="1271" y="3275"/>
                </a:lnTo>
                <a:close/>
                <a:moveTo>
                  <a:pt x="1642" y="3222"/>
                </a:moveTo>
                <a:lnTo>
                  <a:pt x="1641" y="3238"/>
                </a:lnTo>
                <a:lnTo>
                  <a:pt x="1634" y="3254"/>
                </a:lnTo>
                <a:lnTo>
                  <a:pt x="1623" y="3264"/>
                </a:lnTo>
                <a:lnTo>
                  <a:pt x="1621" y="3266"/>
                </a:lnTo>
                <a:lnTo>
                  <a:pt x="1618" y="3269"/>
                </a:lnTo>
                <a:lnTo>
                  <a:pt x="1616" y="3271"/>
                </a:lnTo>
                <a:lnTo>
                  <a:pt x="1581" y="3264"/>
                </a:lnTo>
                <a:lnTo>
                  <a:pt x="1578" y="3238"/>
                </a:lnTo>
                <a:lnTo>
                  <a:pt x="1593" y="3233"/>
                </a:lnTo>
                <a:lnTo>
                  <a:pt x="1606" y="3228"/>
                </a:lnTo>
                <a:lnTo>
                  <a:pt x="1621" y="3224"/>
                </a:lnTo>
                <a:lnTo>
                  <a:pt x="1642" y="3222"/>
                </a:lnTo>
                <a:close/>
                <a:moveTo>
                  <a:pt x="1689" y="3217"/>
                </a:moveTo>
                <a:lnTo>
                  <a:pt x="1728" y="3217"/>
                </a:lnTo>
                <a:lnTo>
                  <a:pt x="1730" y="3228"/>
                </a:lnTo>
                <a:lnTo>
                  <a:pt x="1733" y="3236"/>
                </a:lnTo>
                <a:lnTo>
                  <a:pt x="1735" y="3248"/>
                </a:lnTo>
                <a:lnTo>
                  <a:pt x="1716" y="3254"/>
                </a:lnTo>
                <a:lnTo>
                  <a:pt x="1702" y="3261"/>
                </a:lnTo>
                <a:lnTo>
                  <a:pt x="1688" y="3268"/>
                </a:lnTo>
                <a:lnTo>
                  <a:pt x="1670" y="3273"/>
                </a:lnTo>
                <a:lnTo>
                  <a:pt x="1651" y="3275"/>
                </a:lnTo>
                <a:lnTo>
                  <a:pt x="1649" y="3271"/>
                </a:lnTo>
                <a:lnTo>
                  <a:pt x="1648" y="3269"/>
                </a:lnTo>
                <a:lnTo>
                  <a:pt x="1648" y="3266"/>
                </a:lnTo>
                <a:lnTo>
                  <a:pt x="1646" y="3261"/>
                </a:lnTo>
                <a:lnTo>
                  <a:pt x="1651" y="3255"/>
                </a:lnTo>
                <a:lnTo>
                  <a:pt x="1655" y="3250"/>
                </a:lnTo>
                <a:lnTo>
                  <a:pt x="1656" y="3245"/>
                </a:lnTo>
                <a:lnTo>
                  <a:pt x="1658" y="3240"/>
                </a:lnTo>
                <a:lnTo>
                  <a:pt x="1661" y="3233"/>
                </a:lnTo>
                <a:lnTo>
                  <a:pt x="1665" y="3229"/>
                </a:lnTo>
                <a:lnTo>
                  <a:pt x="1670" y="3228"/>
                </a:lnTo>
                <a:lnTo>
                  <a:pt x="1675" y="3226"/>
                </a:lnTo>
                <a:lnTo>
                  <a:pt x="1681" y="3222"/>
                </a:lnTo>
                <a:lnTo>
                  <a:pt x="1684" y="3221"/>
                </a:lnTo>
                <a:lnTo>
                  <a:pt x="1689" y="3217"/>
                </a:lnTo>
                <a:close/>
                <a:moveTo>
                  <a:pt x="1248" y="2761"/>
                </a:moveTo>
                <a:lnTo>
                  <a:pt x="1267" y="2761"/>
                </a:lnTo>
                <a:lnTo>
                  <a:pt x="1271" y="2772"/>
                </a:lnTo>
                <a:lnTo>
                  <a:pt x="1276" y="2782"/>
                </a:lnTo>
                <a:lnTo>
                  <a:pt x="1277" y="2795"/>
                </a:lnTo>
                <a:lnTo>
                  <a:pt x="1277" y="2810"/>
                </a:lnTo>
                <a:lnTo>
                  <a:pt x="1255" y="2814"/>
                </a:lnTo>
                <a:lnTo>
                  <a:pt x="1251" y="2800"/>
                </a:lnTo>
                <a:lnTo>
                  <a:pt x="1250" y="2788"/>
                </a:lnTo>
                <a:lnTo>
                  <a:pt x="1246" y="2775"/>
                </a:lnTo>
                <a:lnTo>
                  <a:pt x="1248" y="2761"/>
                </a:lnTo>
                <a:close/>
                <a:moveTo>
                  <a:pt x="1635" y="622"/>
                </a:moveTo>
                <a:lnTo>
                  <a:pt x="1635" y="634"/>
                </a:lnTo>
                <a:lnTo>
                  <a:pt x="1665" y="643"/>
                </a:lnTo>
                <a:lnTo>
                  <a:pt x="1696" y="653"/>
                </a:lnTo>
                <a:lnTo>
                  <a:pt x="1696" y="676"/>
                </a:lnTo>
                <a:lnTo>
                  <a:pt x="1688" y="688"/>
                </a:lnTo>
                <a:lnTo>
                  <a:pt x="1682" y="700"/>
                </a:lnTo>
                <a:lnTo>
                  <a:pt x="1674" y="711"/>
                </a:lnTo>
                <a:lnTo>
                  <a:pt x="1661" y="718"/>
                </a:lnTo>
                <a:lnTo>
                  <a:pt x="1649" y="721"/>
                </a:lnTo>
                <a:lnTo>
                  <a:pt x="1634" y="719"/>
                </a:lnTo>
                <a:lnTo>
                  <a:pt x="1618" y="716"/>
                </a:lnTo>
                <a:lnTo>
                  <a:pt x="1602" y="711"/>
                </a:lnTo>
                <a:lnTo>
                  <a:pt x="1588" y="707"/>
                </a:lnTo>
                <a:lnTo>
                  <a:pt x="1588" y="679"/>
                </a:lnTo>
                <a:lnTo>
                  <a:pt x="1586" y="672"/>
                </a:lnTo>
                <a:lnTo>
                  <a:pt x="1585" y="660"/>
                </a:lnTo>
                <a:lnTo>
                  <a:pt x="1585" y="649"/>
                </a:lnTo>
                <a:lnTo>
                  <a:pt x="1604" y="649"/>
                </a:lnTo>
                <a:lnTo>
                  <a:pt x="1607" y="637"/>
                </a:lnTo>
                <a:lnTo>
                  <a:pt x="1613" y="630"/>
                </a:lnTo>
                <a:lnTo>
                  <a:pt x="1621" y="625"/>
                </a:lnTo>
                <a:lnTo>
                  <a:pt x="1635" y="622"/>
                </a:lnTo>
                <a:close/>
                <a:moveTo>
                  <a:pt x="1075" y="89"/>
                </a:moveTo>
                <a:lnTo>
                  <a:pt x="1073" y="100"/>
                </a:lnTo>
                <a:lnTo>
                  <a:pt x="1070" y="114"/>
                </a:lnTo>
                <a:lnTo>
                  <a:pt x="1066" y="124"/>
                </a:lnTo>
                <a:lnTo>
                  <a:pt x="1059" y="131"/>
                </a:lnTo>
                <a:lnTo>
                  <a:pt x="1051" y="128"/>
                </a:lnTo>
                <a:lnTo>
                  <a:pt x="1040" y="126"/>
                </a:lnTo>
                <a:lnTo>
                  <a:pt x="1028" y="126"/>
                </a:lnTo>
                <a:lnTo>
                  <a:pt x="1024" y="119"/>
                </a:lnTo>
                <a:lnTo>
                  <a:pt x="1047" y="119"/>
                </a:lnTo>
                <a:lnTo>
                  <a:pt x="1047" y="112"/>
                </a:lnTo>
                <a:lnTo>
                  <a:pt x="1047" y="107"/>
                </a:lnTo>
                <a:lnTo>
                  <a:pt x="1045" y="101"/>
                </a:lnTo>
                <a:lnTo>
                  <a:pt x="1045" y="98"/>
                </a:lnTo>
                <a:lnTo>
                  <a:pt x="1044" y="93"/>
                </a:lnTo>
                <a:lnTo>
                  <a:pt x="1075" y="89"/>
                </a:lnTo>
                <a:close/>
                <a:moveTo>
                  <a:pt x="925" y="68"/>
                </a:moveTo>
                <a:lnTo>
                  <a:pt x="925" y="89"/>
                </a:lnTo>
                <a:lnTo>
                  <a:pt x="897" y="89"/>
                </a:lnTo>
                <a:lnTo>
                  <a:pt x="897" y="80"/>
                </a:lnTo>
                <a:lnTo>
                  <a:pt x="904" y="77"/>
                </a:lnTo>
                <a:lnTo>
                  <a:pt x="909" y="73"/>
                </a:lnTo>
                <a:lnTo>
                  <a:pt x="916" y="72"/>
                </a:lnTo>
                <a:lnTo>
                  <a:pt x="925" y="68"/>
                </a:lnTo>
                <a:close/>
                <a:moveTo>
                  <a:pt x="527" y="0"/>
                </a:moveTo>
                <a:lnTo>
                  <a:pt x="543" y="2"/>
                </a:lnTo>
                <a:lnTo>
                  <a:pt x="557" y="4"/>
                </a:lnTo>
                <a:lnTo>
                  <a:pt x="557" y="12"/>
                </a:lnTo>
                <a:lnTo>
                  <a:pt x="558" y="16"/>
                </a:lnTo>
                <a:lnTo>
                  <a:pt x="558" y="19"/>
                </a:lnTo>
                <a:lnTo>
                  <a:pt x="560" y="25"/>
                </a:lnTo>
                <a:lnTo>
                  <a:pt x="560" y="32"/>
                </a:lnTo>
                <a:lnTo>
                  <a:pt x="539" y="37"/>
                </a:lnTo>
                <a:lnTo>
                  <a:pt x="509" y="39"/>
                </a:lnTo>
                <a:lnTo>
                  <a:pt x="515" y="54"/>
                </a:lnTo>
                <a:lnTo>
                  <a:pt x="520" y="72"/>
                </a:lnTo>
                <a:lnTo>
                  <a:pt x="523" y="89"/>
                </a:lnTo>
                <a:lnTo>
                  <a:pt x="522" y="107"/>
                </a:lnTo>
                <a:lnTo>
                  <a:pt x="516" y="117"/>
                </a:lnTo>
                <a:lnTo>
                  <a:pt x="509" y="124"/>
                </a:lnTo>
                <a:lnTo>
                  <a:pt x="503" y="131"/>
                </a:lnTo>
                <a:lnTo>
                  <a:pt x="499" y="142"/>
                </a:lnTo>
                <a:lnTo>
                  <a:pt x="503" y="147"/>
                </a:lnTo>
                <a:lnTo>
                  <a:pt x="506" y="150"/>
                </a:lnTo>
                <a:lnTo>
                  <a:pt x="509" y="156"/>
                </a:lnTo>
                <a:lnTo>
                  <a:pt x="511" y="159"/>
                </a:lnTo>
                <a:lnTo>
                  <a:pt x="515" y="163"/>
                </a:lnTo>
                <a:lnTo>
                  <a:pt x="520" y="166"/>
                </a:lnTo>
                <a:lnTo>
                  <a:pt x="525" y="169"/>
                </a:lnTo>
                <a:lnTo>
                  <a:pt x="527" y="169"/>
                </a:lnTo>
                <a:lnTo>
                  <a:pt x="527" y="169"/>
                </a:lnTo>
                <a:lnTo>
                  <a:pt x="527" y="171"/>
                </a:lnTo>
                <a:lnTo>
                  <a:pt x="529" y="169"/>
                </a:lnTo>
                <a:lnTo>
                  <a:pt x="529" y="169"/>
                </a:lnTo>
                <a:lnTo>
                  <a:pt x="536" y="164"/>
                </a:lnTo>
                <a:lnTo>
                  <a:pt x="539" y="157"/>
                </a:lnTo>
                <a:lnTo>
                  <a:pt x="543" y="152"/>
                </a:lnTo>
                <a:lnTo>
                  <a:pt x="548" y="147"/>
                </a:lnTo>
                <a:lnTo>
                  <a:pt x="546" y="133"/>
                </a:lnTo>
                <a:lnTo>
                  <a:pt x="541" y="117"/>
                </a:lnTo>
                <a:lnTo>
                  <a:pt x="536" y="101"/>
                </a:lnTo>
                <a:lnTo>
                  <a:pt x="534" y="87"/>
                </a:lnTo>
                <a:lnTo>
                  <a:pt x="537" y="77"/>
                </a:lnTo>
                <a:lnTo>
                  <a:pt x="550" y="68"/>
                </a:lnTo>
                <a:lnTo>
                  <a:pt x="567" y="63"/>
                </a:lnTo>
                <a:lnTo>
                  <a:pt x="585" y="60"/>
                </a:lnTo>
                <a:lnTo>
                  <a:pt x="600" y="54"/>
                </a:lnTo>
                <a:lnTo>
                  <a:pt x="614" y="46"/>
                </a:lnTo>
                <a:lnTo>
                  <a:pt x="607" y="44"/>
                </a:lnTo>
                <a:lnTo>
                  <a:pt x="604" y="42"/>
                </a:lnTo>
                <a:lnTo>
                  <a:pt x="600" y="40"/>
                </a:lnTo>
                <a:lnTo>
                  <a:pt x="599" y="37"/>
                </a:lnTo>
                <a:lnTo>
                  <a:pt x="597" y="33"/>
                </a:lnTo>
                <a:lnTo>
                  <a:pt x="595" y="26"/>
                </a:lnTo>
                <a:lnTo>
                  <a:pt x="595" y="19"/>
                </a:lnTo>
                <a:lnTo>
                  <a:pt x="597" y="18"/>
                </a:lnTo>
                <a:lnTo>
                  <a:pt x="599" y="16"/>
                </a:lnTo>
                <a:lnTo>
                  <a:pt x="600" y="14"/>
                </a:lnTo>
                <a:lnTo>
                  <a:pt x="602" y="12"/>
                </a:lnTo>
                <a:lnTo>
                  <a:pt x="621" y="16"/>
                </a:lnTo>
                <a:lnTo>
                  <a:pt x="625" y="46"/>
                </a:lnTo>
                <a:lnTo>
                  <a:pt x="649" y="47"/>
                </a:lnTo>
                <a:lnTo>
                  <a:pt x="672" y="51"/>
                </a:lnTo>
                <a:lnTo>
                  <a:pt x="691" y="58"/>
                </a:lnTo>
                <a:lnTo>
                  <a:pt x="696" y="75"/>
                </a:lnTo>
                <a:lnTo>
                  <a:pt x="700" y="87"/>
                </a:lnTo>
                <a:lnTo>
                  <a:pt x="707" y="96"/>
                </a:lnTo>
                <a:lnTo>
                  <a:pt x="715" y="100"/>
                </a:lnTo>
                <a:lnTo>
                  <a:pt x="731" y="101"/>
                </a:lnTo>
                <a:lnTo>
                  <a:pt x="756" y="100"/>
                </a:lnTo>
                <a:lnTo>
                  <a:pt x="770" y="93"/>
                </a:lnTo>
                <a:lnTo>
                  <a:pt x="784" y="93"/>
                </a:lnTo>
                <a:lnTo>
                  <a:pt x="801" y="98"/>
                </a:lnTo>
                <a:lnTo>
                  <a:pt x="818" y="107"/>
                </a:lnTo>
                <a:lnTo>
                  <a:pt x="836" y="115"/>
                </a:lnTo>
                <a:lnTo>
                  <a:pt x="852" y="122"/>
                </a:lnTo>
                <a:lnTo>
                  <a:pt x="867" y="126"/>
                </a:lnTo>
                <a:lnTo>
                  <a:pt x="893" y="108"/>
                </a:lnTo>
                <a:lnTo>
                  <a:pt x="925" y="98"/>
                </a:lnTo>
                <a:lnTo>
                  <a:pt x="963" y="93"/>
                </a:lnTo>
                <a:lnTo>
                  <a:pt x="1009" y="93"/>
                </a:lnTo>
                <a:lnTo>
                  <a:pt x="1009" y="100"/>
                </a:lnTo>
                <a:lnTo>
                  <a:pt x="996" y="100"/>
                </a:lnTo>
                <a:lnTo>
                  <a:pt x="986" y="101"/>
                </a:lnTo>
                <a:lnTo>
                  <a:pt x="979" y="107"/>
                </a:lnTo>
                <a:lnTo>
                  <a:pt x="986" y="114"/>
                </a:lnTo>
                <a:lnTo>
                  <a:pt x="991" y="121"/>
                </a:lnTo>
                <a:lnTo>
                  <a:pt x="996" y="128"/>
                </a:lnTo>
                <a:lnTo>
                  <a:pt x="1003" y="131"/>
                </a:lnTo>
                <a:lnTo>
                  <a:pt x="1017" y="135"/>
                </a:lnTo>
                <a:lnTo>
                  <a:pt x="1026" y="142"/>
                </a:lnTo>
                <a:lnTo>
                  <a:pt x="1037" y="142"/>
                </a:lnTo>
                <a:lnTo>
                  <a:pt x="1049" y="142"/>
                </a:lnTo>
                <a:lnTo>
                  <a:pt x="1063" y="147"/>
                </a:lnTo>
                <a:lnTo>
                  <a:pt x="1066" y="149"/>
                </a:lnTo>
                <a:lnTo>
                  <a:pt x="1070" y="154"/>
                </a:lnTo>
                <a:lnTo>
                  <a:pt x="1073" y="157"/>
                </a:lnTo>
                <a:lnTo>
                  <a:pt x="1079" y="161"/>
                </a:lnTo>
                <a:lnTo>
                  <a:pt x="1079" y="166"/>
                </a:lnTo>
                <a:lnTo>
                  <a:pt x="1075" y="166"/>
                </a:lnTo>
                <a:lnTo>
                  <a:pt x="1065" y="182"/>
                </a:lnTo>
                <a:lnTo>
                  <a:pt x="1052" y="196"/>
                </a:lnTo>
                <a:lnTo>
                  <a:pt x="1040" y="211"/>
                </a:lnTo>
                <a:lnTo>
                  <a:pt x="1051" y="211"/>
                </a:lnTo>
                <a:lnTo>
                  <a:pt x="1068" y="203"/>
                </a:lnTo>
                <a:lnTo>
                  <a:pt x="1087" y="199"/>
                </a:lnTo>
                <a:lnTo>
                  <a:pt x="1106" y="201"/>
                </a:lnTo>
                <a:lnTo>
                  <a:pt x="1127" y="206"/>
                </a:lnTo>
                <a:lnTo>
                  <a:pt x="1148" y="215"/>
                </a:lnTo>
                <a:lnTo>
                  <a:pt x="1166" y="225"/>
                </a:lnTo>
                <a:lnTo>
                  <a:pt x="1178" y="238"/>
                </a:lnTo>
                <a:lnTo>
                  <a:pt x="1185" y="250"/>
                </a:lnTo>
                <a:lnTo>
                  <a:pt x="1192" y="264"/>
                </a:lnTo>
                <a:lnTo>
                  <a:pt x="1190" y="278"/>
                </a:lnTo>
                <a:lnTo>
                  <a:pt x="1185" y="292"/>
                </a:lnTo>
                <a:lnTo>
                  <a:pt x="1199" y="292"/>
                </a:lnTo>
                <a:lnTo>
                  <a:pt x="1213" y="292"/>
                </a:lnTo>
                <a:lnTo>
                  <a:pt x="1223" y="293"/>
                </a:lnTo>
                <a:lnTo>
                  <a:pt x="1232" y="300"/>
                </a:lnTo>
                <a:lnTo>
                  <a:pt x="1234" y="302"/>
                </a:lnTo>
                <a:lnTo>
                  <a:pt x="1234" y="304"/>
                </a:lnTo>
                <a:lnTo>
                  <a:pt x="1234" y="306"/>
                </a:lnTo>
                <a:lnTo>
                  <a:pt x="1236" y="307"/>
                </a:lnTo>
                <a:lnTo>
                  <a:pt x="1236" y="311"/>
                </a:lnTo>
                <a:lnTo>
                  <a:pt x="1251" y="311"/>
                </a:lnTo>
                <a:lnTo>
                  <a:pt x="1251" y="321"/>
                </a:lnTo>
                <a:lnTo>
                  <a:pt x="1251" y="332"/>
                </a:lnTo>
                <a:lnTo>
                  <a:pt x="1255" y="342"/>
                </a:lnTo>
                <a:lnTo>
                  <a:pt x="1264" y="334"/>
                </a:lnTo>
                <a:lnTo>
                  <a:pt x="1274" y="332"/>
                </a:lnTo>
                <a:lnTo>
                  <a:pt x="1284" y="335"/>
                </a:lnTo>
                <a:lnTo>
                  <a:pt x="1297" y="337"/>
                </a:lnTo>
                <a:lnTo>
                  <a:pt x="1312" y="337"/>
                </a:lnTo>
                <a:lnTo>
                  <a:pt x="1333" y="335"/>
                </a:lnTo>
                <a:lnTo>
                  <a:pt x="1360" y="334"/>
                </a:lnTo>
                <a:lnTo>
                  <a:pt x="1386" y="332"/>
                </a:lnTo>
                <a:lnTo>
                  <a:pt x="1412" y="334"/>
                </a:lnTo>
                <a:lnTo>
                  <a:pt x="1435" y="337"/>
                </a:lnTo>
                <a:lnTo>
                  <a:pt x="1454" y="346"/>
                </a:lnTo>
                <a:lnTo>
                  <a:pt x="1469" y="356"/>
                </a:lnTo>
                <a:lnTo>
                  <a:pt x="1483" y="367"/>
                </a:lnTo>
                <a:lnTo>
                  <a:pt x="1499" y="377"/>
                </a:lnTo>
                <a:lnTo>
                  <a:pt x="1517" y="384"/>
                </a:lnTo>
                <a:lnTo>
                  <a:pt x="1517" y="395"/>
                </a:lnTo>
                <a:lnTo>
                  <a:pt x="1531" y="395"/>
                </a:lnTo>
                <a:lnTo>
                  <a:pt x="1532" y="407"/>
                </a:lnTo>
                <a:lnTo>
                  <a:pt x="1534" y="416"/>
                </a:lnTo>
                <a:lnTo>
                  <a:pt x="1531" y="426"/>
                </a:lnTo>
                <a:lnTo>
                  <a:pt x="1536" y="426"/>
                </a:lnTo>
                <a:lnTo>
                  <a:pt x="1538" y="424"/>
                </a:lnTo>
                <a:lnTo>
                  <a:pt x="1539" y="423"/>
                </a:lnTo>
                <a:lnTo>
                  <a:pt x="1539" y="423"/>
                </a:lnTo>
                <a:lnTo>
                  <a:pt x="1539" y="423"/>
                </a:lnTo>
                <a:lnTo>
                  <a:pt x="1541" y="423"/>
                </a:lnTo>
                <a:lnTo>
                  <a:pt x="1543" y="423"/>
                </a:lnTo>
                <a:lnTo>
                  <a:pt x="1553" y="437"/>
                </a:lnTo>
                <a:lnTo>
                  <a:pt x="1559" y="454"/>
                </a:lnTo>
                <a:lnTo>
                  <a:pt x="1562" y="475"/>
                </a:lnTo>
                <a:lnTo>
                  <a:pt x="1565" y="494"/>
                </a:lnTo>
                <a:lnTo>
                  <a:pt x="1571" y="513"/>
                </a:lnTo>
                <a:lnTo>
                  <a:pt x="1581" y="526"/>
                </a:lnTo>
                <a:lnTo>
                  <a:pt x="1583" y="527"/>
                </a:lnTo>
                <a:lnTo>
                  <a:pt x="1585" y="527"/>
                </a:lnTo>
                <a:lnTo>
                  <a:pt x="1585" y="527"/>
                </a:lnTo>
                <a:lnTo>
                  <a:pt x="1586" y="527"/>
                </a:lnTo>
                <a:lnTo>
                  <a:pt x="1588" y="527"/>
                </a:lnTo>
                <a:lnTo>
                  <a:pt x="1593" y="526"/>
                </a:lnTo>
                <a:lnTo>
                  <a:pt x="1593" y="533"/>
                </a:lnTo>
                <a:lnTo>
                  <a:pt x="1593" y="536"/>
                </a:lnTo>
                <a:lnTo>
                  <a:pt x="1595" y="540"/>
                </a:lnTo>
                <a:lnTo>
                  <a:pt x="1597" y="541"/>
                </a:lnTo>
                <a:lnTo>
                  <a:pt x="1600" y="543"/>
                </a:lnTo>
                <a:lnTo>
                  <a:pt x="1604" y="545"/>
                </a:lnTo>
                <a:lnTo>
                  <a:pt x="1606" y="547"/>
                </a:lnTo>
                <a:lnTo>
                  <a:pt x="1607" y="548"/>
                </a:lnTo>
                <a:lnTo>
                  <a:pt x="1609" y="548"/>
                </a:lnTo>
                <a:lnTo>
                  <a:pt x="1613" y="548"/>
                </a:lnTo>
                <a:lnTo>
                  <a:pt x="1616" y="550"/>
                </a:lnTo>
                <a:lnTo>
                  <a:pt x="1618" y="571"/>
                </a:lnTo>
                <a:lnTo>
                  <a:pt x="1614" y="588"/>
                </a:lnTo>
                <a:lnTo>
                  <a:pt x="1607" y="608"/>
                </a:lnTo>
                <a:lnTo>
                  <a:pt x="1604" y="606"/>
                </a:lnTo>
                <a:lnTo>
                  <a:pt x="1602" y="604"/>
                </a:lnTo>
                <a:lnTo>
                  <a:pt x="1599" y="604"/>
                </a:lnTo>
                <a:lnTo>
                  <a:pt x="1593" y="602"/>
                </a:lnTo>
                <a:lnTo>
                  <a:pt x="1576" y="623"/>
                </a:lnTo>
                <a:lnTo>
                  <a:pt x="1560" y="644"/>
                </a:lnTo>
                <a:lnTo>
                  <a:pt x="1546" y="669"/>
                </a:lnTo>
                <a:lnTo>
                  <a:pt x="1553" y="670"/>
                </a:lnTo>
                <a:lnTo>
                  <a:pt x="1559" y="670"/>
                </a:lnTo>
                <a:lnTo>
                  <a:pt x="1564" y="674"/>
                </a:lnTo>
                <a:lnTo>
                  <a:pt x="1567" y="677"/>
                </a:lnTo>
                <a:lnTo>
                  <a:pt x="1569" y="684"/>
                </a:lnTo>
                <a:lnTo>
                  <a:pt x="1572" y="693"/>
                </a:lnTo>
                <a:lnTo>
                  <a:pt x="1574" y="702"/>
                </a:lnTo>
                <a:lnTo>
                  <a:pt x="1576" y="711"/>
                </a:lnTo>
                <a:lnTo>
                  <a:pt x="1581" y="718"/>
                </a:lnTo>
                <a:lnTo>
                  <a:pt x="1602" y="730"/>
                </a:lnTo>
                <a:lnTo>
                  <a:pt x="1628" y="735"/>
                </a:lnTo>
                <a:lnTo>
                  <a:pt x="1658" y="737"/>
                </a:lnTo>
                <a:lnTo>
                  <a:pt x="1663" y="733"/>
                </a:lnTo>
                <a:lnTo>
                  <a:pt x="1668" y="732"/>
                </a:lnTo>
                <a:lnTo>
                  <a:pt x="1675" y="730"/>
                </a:lnTo>
                <a:lnTo>
                  <a:pt x="1681" y="726"/>
                </a:lnTo>
                <a:lnTo>
                  <a:pt x="1691" y="716"/>
                </a:lnTo>
                <a:lnTo>
                  <a:pt x="1698" y="704"/>
                </a:lnTo>
                <a:lnTo>
                  <a:pt x="1705" y="693"/>
                </a:lnTo>
                <a:lnTo>
                  <a:pt x="1716" y="684"/>
                </a:lnTo>
                <a:lnTo>
                  <a:pt x="1730" y="677"/>
                </a:lnTo>
                <a:lnTo>
                  <a:pt x="1749" y="677"/>
                </a:lnTo>
                <a:lnTo>
                  <a:pt x="1773" y="681"/>
                </a:lnTo>
                <a:lnTo>
                  <a:pt x="1798" y="686"/>
                </a:lnTo>
                <a:lnTo>
                  <a:pt x="1824" y="695"/>
                </a:lnTo>
                <a:lnTo>
                  <a:pt x="1847" y="705"/>
                </a:lnTo>
                <a:lnTo>
                  <a:pt x="1869" y="714"/>
                </a:lnTo>
                <a:lnTo>
                  <a:pt x="1885" y="725"/>
                </a:lnTo>
                <a:lnTo>
                  <a:pt x="1895" y="733"/>
                </a:lnTo>
                <a:lnTo>
                  <a:pt x="1908" y="765"/>
                </a:lnTo>
                <a:lnTo>
                  <a:pt x="1920" y="761"/>
                </a:lnTo>
                <a:lnTo>
                  <a:pt x="1920" y="768"/>
                </a:lnTo>
                <a:lnTo>
                  <a:pt x="1923" y="772"/>
                </a:lnTo>
                <a:lnTo>
                  <a:pt x="1958" y="761"/>
                </a:lnTo>
                <a:lnTo>
                  <a:pt x="1974" y="766"/>
                </a:lnTo>
                <a:lnTo>
                  <a:pt x="1991" y="777"/>
                </a:lnTo>
                <a:lnTo>
                  <a:pt x="2007" y="784"/>
                </a:lnTo>
                <a:lnTo>
                  <a:pt x="2045" y="779"/>
                </a:lnTo>
                <a:lnTo>
                  <a:pt x="2058" y="787"/>
                </a:lnTo>
                <a:lnTo>
                  <a:pt x="2080" y="789"/>
                </a:lnTo>
                <a:lnTo>
                  <a:pt x="2103" y="786"/>
                </a:lnTo>
                <a:lnTo>
                  <a:pt x="2124" y="784"/>
                </a:lnTo>
                <a:lnTo>
                  <a:pt x="2145" y="787"/>
                </a:lnTo>
                <a:lnTo>
                  <a:pt x="2173" y="801"/>
                </a:lnTo>
                <a:lnTo>
                  <a:pt x="2197" y="821"/>
                </a:lnTo>
                <a:lnTo>
                  <a:pt x="2220" y="840"/>
                </a:lnTo>
                <a:lnTo>
                  <a:pt x="2243" y="859"/>
                </a:lnTo>
                <a:lnTo>
                  <a:pt x="2269" y="876"/>
                </a:lnTo>
                <a:lnTo>
                  <a:pt x="2283" y="880"/>
                </a:lnTo>
                <a:lnTo>
                  <a:pt x="2302" y="883"/>
                </a:lnTo>
                <a:lnTo>
                  <a:pt x="2327" y="887"/>
                </a:lnTo>
                <a:lnTo>
                  <a:pt x="2349" y="892"/>
                </a:lnTo>
                <a:lnTo>
                  <a:pt x="2367" y="897"/>
                </a:lnTo>
                <a:lnTo>
                  <a:pt x="2375" y="903"/>
                </a:lnTo>
                <a:lnTo>
                  <a:pt x="2382" y="918"/>
                </a:lnTo>
                <a:lnTo>
                  <a:pt x="2386" y="936"/>
                </a:lnTo>
                <a:lnTo>
                  <a:pt x="2391" y="953"/>
                </a:lnTo>
                <a:lnTo>
                  <a:pt x="2403" y="988"/>
                </a:lnTo>
                <a:lnTo>
                  <a:pt x="2407" y="1021"/>
                </a:lnTo>
                <a:lnTo>
                  <a:pt x="2405" y="1051"/>
                </a:lnTo>
                <a:lnTo>
                  <a:pt x="2396" y="1079"/>
                </a:lnTo>
                <a:lnTo>
                  <a:pt x="2384" y="1105"/>
                </a:lnTo>
                <a:lnTo>
                  <a:pt x="2368" y="1129"/>
                </a:lnTo>
                <a:lnTo>
                  <a:pt x="2349" y="1156"/>
                </a:lnTo>
                <a:lnTo>
                  <a:pt x="2292" y="1194"/>
                </a:lnTo>
                <a:lnTo>
                  <a:pt x="2281" y="1215"/>
                </a:lnTo>
                <a:lnTo>
                  <a:pt x="2272" y="1236"/>
                </a:lnTo>
                <a:lnTo>
                  <a:pt x="2265" y="1259"/>
                </a:lnTo>
                <a:lnTo>
                  <a:pt x="2257" y="1273"/>
                </a:lnTo>
                <a:lnTo>
                  <a:pt x="2246" y="1285"/>
                </a:lnTo>
                <a:lnTo>
                  <a:pt x="2237" y="1299"/>
                </a:lnTo>
                <a:lnTo>
                  <a:pt x="2218" y="1302"/>
                </a:lnTo>
                <a:lnTo>
                  <a:pt x="2215" y="1283"/>
                </a:lnTo>
                <a:lnTo>
                  <a:pt x="2208" y="1283"/>
                </a:lnTo>
                <a:lnTo>
                  <a:pt x="2208" y="1321"/>
                </a:lnTo>
                <a:lnTo>
                  <a:pt x="2199" y="1339"/>
                </a:lnTo>
                <a:lnTo>
                  <a:pt x="2197" y="1360"/>
                </a:lnTo>
                <a:lnTo>
                  <a:pt x="2201" y="1383"/>
                </a:lnTo>
                <a:lnTo>
                  <a:pt x="2204" y="1404"/>
                </a:lnTo>
                <a:lnTo>
                  <a:pt x="2211" y="1424"/>
                </a:lnTo>
                <a:lnTo>
                  <a:pt x="2215" y="1440"/>
                </a:lnTo>
                <a:lnTo>
                  <a:pt x="2215" y="1454"/>
                </a:lnTo>
                <a:lnTo>
                  <a:pt x="2211" y="1466"/>
                </a:lnTo>
                <a:lnTo>
                  <a:pt x="2206" y="1477"/>
                </a:lnTo>
                <a:lnTo>
                  <a:pt x="2203" y="1486"/>
                </a:lnTo>
                <a:lnTo>
                  <a:pt x="2208" y="1552"/>
                </a:lnTo>
                <a:lnTo>
                  <a:pt x="2196" y="1557"/>
                </a:lnTo>
                <a:lnTo>
                  <a:pt x="2187" y="1564"/>
                </a:lnTo>
                <a:lnTo>
                  <a:pt x="2182" y="1573"/>
                </a:lnTo>
                <a:lnTo>
                  <a:pt x="2180" y="1590"/>
                </a:lnTo>
                <a:lnTo>
                  <a:pt x="2189" y="1606"/>
                </a:lnTo>
                <a:lnTo>
                  <a:pt x="2192" y="1625"/>
                </a:lnTo>
                <a:lnTo>
                  <a:pt x="2180" y="1637"/>
                </a:lnTo>
                <a:lnTo>
                  <a:pt x="2176" y="1650"/>
                </a:lnTo>
                <a:lnTo>
                  <a:pt x="2171" y="1662"/>
                </a:lnTo>
                <a:lnTo>
                  <a:pt x="2164" y="1678"/>
                </a:lnTo>
                <a:lnTo>
                  <a:pt x="2157" y="1688"/>
                </a:lnTo>
                <a:lnTo>
                  <a:pt x="2152" y="1695"/>
                </a:lnTo>
                <a:lnTo>
                  <a:pt x="2145" y="1700"/>
                </a:lnTo>
                <a:lnTo>
                  <a:pt x="2141" y="1704"/>
                </a:lnTo>
                <a:lnTo>
                  <a:pt x="2138" y="1709"/>
                </a:lnTo>
                <a:lnTo>
                  <a:pt x="2136" y="1719"/>
                </a:lnTo>
                <a:lnTo>
                  <a:pt x="2136" y="1733"/>
                </a:lnTo>
                <a:lnTo>
                  <a:pt x="2138" y="1754"/>
                </a:lnTo>
                <a:lnTo>
                  <a:pt x="2112" y="1768"/>
                </a:lnTo>
                <a:lnTo>
                  <a:pt x="2087" y="1782"/>
                </a:lnTo>
                <a:lnTo>
                  <a:pt x="2091" y="1786"/>
                </a:lnTo>
                <a:lnTo>
                  <a:pt x="2093" y="1789"/>
                </a:lnTo>
                <a:lnTo>
                  <a:pt x="2093" y="1791"/>
                </a:lnTo>
                <a:lnTo>
                  <a:pt x="2093" y="1795"/>
                </a:lnTo>
                <a:lnTo>
                  <a:pt x="2093" y="1796"/>
                </a:lnTo>
                <a:lnTo>
                  <a:pt x="2075" y="1805"/>
                </a:lnTo>
                <a:lnTo>
                  <a:pt x="2058" y="1803"/>
                </a:lnTo>
                <a:lnTo>
                  <a:pt x="2040" y="1800"/>
                </a:lnTo>
                <a:lnTo>
                  <a:pt x="2026" y="1793"/>
                </a:lnTo>
                <a:lnTo>
                  <a:pt x="2018" y="1800"/>
                </a:lnTo>
                <a:lnTo>
                  <a:pt x="2004" y="1803"/>
                </a:lnTo>
                <a:lnTo>
                  <a:pt x="1988" y="1805"/>
                </a:lnTo>
                <a:lnTo>
                  <a:pt x="1972" y="1807"/>
                </a:lnTo>
                <a:lnTo>
                  <a:pt x="1958" y="1808"/>
                </a:lnTo>
                <a:lnTo>
                  <a:pt x="1955" y="1815"/>
                </a:lnTo>
                <a:lnTo>
                  <a:pt x="1948" y="1824"/>
                </a:lnTo>
                <a:lnTo>
                  <a:pt x="1939" y="1835"/>
                </a:lnTo>
                <a:lnTo>
                  <a:pt x="1930" y="1842"/>
                </a:lnTo>
                <a:lnTo>
                  <a:pt x="1923" y="1847"/>
                </a:lnTo>
                <a:lnTo>
                  <a:pt x="1892" y="1843"/>
                </a:lnTo>
                <a:lnTo>
                  <a:pt x="1881" y="1849"/>
                </a:lnTo>
                <a:lnTo>
                  <a:pt x="1867" y="1857"/>
                </a:lnTo>
                <a:lnTo>
                  <a:pt x="1850" y="1870"/>
                </a:lnTo>
                <a:lnTo>
                  <a:pt x="1833" y="1882"/>
                </a:lnTo>
                <a:lnTo>
                  <a:pt x="1820" y="1892"/>
                </a:lnTo>
                <a:lnTo>
                  <a:pt x="1812" y="1901"/>
                </a:lnTo>
                <a:lnTo>
                  <a:pt x="1808" y="1901"/>
                </a:lnTo>
                <a:lnTo>
                  <a:pt x="1805" y="1924"/>
                </a:lnTo>
                <a:lnTo>
                  <a:pt x="1801" y="1925"/>
                </a:lnTo>
                <a:lnTo>
                  <a:pt x="1798" y="1927"/>
                </a:lnTo>
                <a:lnTo>
                  <a:pt x="1796" y="1925"/>
                </a:lnTo>
                <a:lnTo>
                  <a:pt x="1794" y="1925"/>
                </a:lnTo>
                <a:lnTo>
                  <a:pt x="1792" y="1924"/>
                </a:lnTo>
                <a:lnTo>
                  <a:pt x="1789" y="1924"/>
                </a:lnTo>
                <a:lnTo>
                  <a:pt x="1787" y="1924"/>
                </a:lnTo>
                <a:lnTo>
                  <a:pt x="1784" y="1927"/>
                </a:lnTo>
                <a:lnTo>
                  <a:pt x="1780" y="1931"/>
                </a:lnTo>
                <a:lnTo>
                  <a:pt x="1785" y="1946"/>
                </a:lnTo>
                <a:lnTo>
                  <a:pt x="1784" y="1964"/>
                </a:lnTo>
                <a:lnTo>
                  <a:pt x="1780" y="1980"/>
                </a:lnTo>
                <a:lnTo>
                  <a:pt x="1780" y="1997"/>
                </a:lnTo>
                <a:lnTo>
                  <a:pt x="1784" y="2000"/>
                </a:lnTo>
                <a:lnTo>
                  <a:pt x="1787" y="2006"/>
                </a:lnTo>
                <a:lnTo>
                  <a:pt x="1791" y="2009"/>
                </a:lnTo>
                <a:lnTo>
                  <a:pt x="1794" y="2013"/>
                </a:lnTo>
                <a:lnTo>
                  <a:pt x="1798" y="2016"/>
                </a:lnTo>
                <a:lnTo>
                  <a:pt x="1799" y="2020"/>
                </a:lnTo>
                <a:lnTo>
                  <a:pt x="1792" y="2089"/>
                </a:lnTo>
                <a:lnTo>
                  <a:pt x="1773" y="2105"/>
                </a:lnTo>
                <a:lnTo>
                  <a:pt x="1757" y="2124"/>
                </a:lnTo>
                <a:lnTo>
                  <a:pt x="1747" y="2147"/>
                </a:lnTo>
                <a:lnTo>
                  <a:pt x="1738" y="2172"/>
                </a:lnTo>
                <a:lnTo>
                  <a:pt x="1728" y="2196"/>
                </a:lnTo>
                <a:lnTo>
                  <a:pt x="1716" y="2220"/>
                </a:lnTo>
                <a:lnTo>
                  <a:pt x="1707" y="2231"/>
                </a:lnTo>
                <a:lnTo>
                  <a:pt x="1695" y="2240"/>
                </a:lnTo>
                <a:lnTo>
                  <a:pt x="1684" y="2250"/>
                </a:lnTo>
                <a:lnTo>
                  <a:pt x="1681" y="2250"/>
                </a:lnTo>
                <a:lnTo>
                  <a:pt x="1681" y="2240"/>
                </a:lnTo>
                <a:lnTo>
                  <a:pt x="1698" y="2222"/>
                </a:lnTo>
                <a:lnTo>
                  <a:pt x="1712" y="2199"/>
                </a:lnTo>
                <a:lnTo>
                  <a:pt x="1719" y="2173"/>
                </a:lnTo>
                <a:lnTo>
                  <a:pt x="1716" y="2173"/>
                </a:lnTo>
                <a:lnTo>
                  <a:pt x="1716" y="2170"/>
                </a:lnTo>
                <a:lnTo>
                  <a:pt x="1709" y="2172"/>
                </a:lnTo>
                <a:lnTo>
                  <a:pt x="1700" y="2173"/>
                </a:lnTo>
                <a:lnTo>
                  <a:pt x="1689" y="2173"/>
                </a:lnTo>
                <a:lnTo>
                  <a:pt x="1688" y="2194"/>
                </a:lnTo>
                <a:lnTo>
                  <a:pt x="1682" y="2206"/>
                </a:lnTo>
                <a:lnTo>
                  <a:pt x="1677" y="2213"/>
                </a:lnTo>
                <a:lnTo>
                  <a:pt x="1670" y="2219"/>
                </a:lnTo>
                <a:lnTo>
                  <a:pt x="1663" y="2222"/>
                </a:lnTo>
                <a:lnTo>
                  <a:pt x="1658" y="2231"/>
                </a:lnTo>
                <a:lnTo>
                  <a:pt x="1655" y="2245"/>
                </a:lnTo>
                <a:lnTo>
                  <a:pt x="1655" y="2262"/>
                </a:lnTo>
                <a:lnTo>
                  <a:pt x="1658" y="2280"/>
                </a:lnTo>
                <a:lnTo>
                  <a:pt x="1658" y="2295"/>
                </a:lnTo>
                <a:lnTo>
                  <a:pt x="1655" y="2308"/>
                </a:lnTo>
                <a:lnTo>
                  <a:pt x="1649" y="2322"/>
                </a:lnTo>
                <a:lnTo>
                  <a:pt x="1642" y="2329"/>
                </a:lnTo>
                <a:lnTo>
                  <a:pt x="1635" y="2332"/>
                </a:lnTo>
                <a:lnTo>
                  <a:pt x="1628" y="2336"/>
                </a:lnTo>
                <a:lnTo>
                  <a:pt x="1620" y="2343"/>
                </a:lnTo>
                <a:lnTo>
                  <a:pt x="1620" y="2343"/>
                </a:lnTo>
                <a:lnTo>
                  <a:pt x="1621" y="2346"/>
                </a:lnTo>
                <a:lnTo>
                  <a:pt x="1623" y="2351"/>
                </a:lnTo>
                <a:lnTo>
                  <a:pt x="1623" y="2357"/>
                </a:lnTo>
                <a:lnTo>
                  <a:pt x="1623" y="2362"/>
                </a:lnTo>
                <a:lnTo>
                  <a:pt x="1625" y="2365"/>
                </a:lnTo>
                <a:lnTo>
                  <a:pt x="1623" y="2369"/>
                </a:lnTo>
                <a:lnTo>
                  <a:pt x="1621" y="2374"/>
                </a:lnTo>
                <a:lnTo>
                  <a:pt x="1618" y="2379"/>
                </a:lnTo>
                <a:lnTo>
                  <a:pt x="1614" y="2384"/>
                </a:lnTo>
                <a:lnTo>
                  <a:pt x="1609" y="2390"/>
                </a:lnTo>
                <a:lnTo>
                  <a:pt x="1606" y="2393"/>
                </a:lnTo>
                <a:lnTo>
                  <a:pt x="1600" y="2397"/>
                </a:lnTo>
                <a:lnTo>
                  <a:pt x="1579" y="2409"/>
                </a:lnTo>
                <a:lnTo>
                  <a:pt x="1555" y="2414"/>
                </a:lnTo>
                <a:lnTo>
                  <a:pt x="1529" y="2414"/>
                </a:lnTo>
                <a:lnTo>
                  <a:pt x="1501" y="2409"/>
                </a:lnTo>
                <a:lnTo>
                  <a:pt x="1471" y="2402"/>
                </a:lnTo>
                <a:lnTo>
                  <a:pt x="1442" y="2393"/>
                </a:lnTo>
                <a:lnTo>
                  <a:pt x="1415" y="2386"/>
                </a:lnTo>
                <a:lnTo>
                  <a:pt x="1389" y="2381"/>
                </a:lnTo>
                <a:lnTo>
                  <a:pt x="1389" y="2384"/>
                </a:lnTo>
                <a:lnTo>
                  <a:pt x="1393" y="2384"/>
                </a:lnTo>
                <a:lnTo>
                  <a:pt x="1393" y="2388"/>
                </a:lnTo>
                <a:lnTo>
                  <a:pt x="1410" y="2393"/>
                </a:lnTo>
                <a:lnTo>
                  <a:pt x="1426" y="2400"/>
                </a:lnTo>
                <a:lnTo>
                  <a:pt x="1442" y="2407"/>
                </a:lnTo>
                <a:lnTo>
                  <a:pt x="1454" y="2418"/>
                </a:lnTo>
                <a:lnTo>
                  <a:pt x="1463" y="2432"/>
                </a:lnTo>
                <a:lnTo>
                  <a:pt x="1464" y="2435"/>
                </a:lnTo>
                <a:lnTo>
                  <a:pt x="1464" y="2440"/>
                </a:lnTo>
                <a:lnTo>
                  <a:pt x="1464" y="2444"/>
                </a:lnTo>
                <a:lnTo>
                  <a:pt x="1463" y="2451"/>
                </a:lnTo>
                <a:lnTo>
                  <a:pt x="1463" y="2458"/>
                </a:lnTo>
                <a:lnTo>
                  <a:pt x="1475" y="2463"/>
                </a:lnTo>
                <a:lnTo>
                  <a:pt x="1489" y="2472"/>
                </a:lnTo>
                <a:lnTo>
                  <a:pt x="1501" y="2482"/>
                </a:lnTo>
                <a:lnTo>
                  <a:pt x="1508" y="2493"/>
                </a:lnTo>
                <a:lnTo>
                  <a:pt x="1503" y="2510"/>
                </a:lnTo>
                <a:lnTo>
                  <a:pt x="1496" y="2533"/>
                </a:lnTo>
                <a:lnTo>
                  <a:pt x="1489" y="2556"/>
                </a:lnTo>
                <a:lnTo>
                  <a:pt x="1478" y="2576"/>
                </a:lnTo>
                <a:lnTo>
                  <a:pt x="1461" y="2589"/>
                </a:lnTo>
                <a:lnTo>
                  <a:pt x="1436" y="2599"/>
                </a:lnTo>
                <a:lnTo>
                  <a:pt x="1407" y="2608"/>
                </a:lnTo>
                <a:lnTo>
                  <a:pt x="1373" y="2613"/>
                </a:lnTo>
                <a:lnTo>
                  <a:pt x="1339" y="2615"/>
                </a:lnTo>
                <a:lnTo>
                  <a:pt x="1305" y="2615"/>
                </a:lnTo>
                <a:lnTo>
                  <a:pt x="1274" y="2611"/>
                </a:lnTo>
                <a:lnTo>
                  <a:pt x="1274" y="2618"/>
                </a:lnTo>
                <a:lnTo>
                  <a:pt x="1279" y="2622"/>
                </a:lnTo>
                <a:lnTo>
                  <a:pt x="1284" y="2624"/>
                </a:lnTo>
                <a:lnTo>
                  <a:pt x="1288" y="2625"/>
                </a:lnTo>
                <a:lnTo>
                  <a:pt x="1290" y="2629"/>
                </a:lnTo>
                <a:lnTo>
                  <a:pt x="1291" y="2634"/>
                </a:lnTo>
                <a:lnTo>
                  <a:pt x="1293" y="2643"/>
                </a:lnTo>
                <a:lnTo>
                  <a:pt x="1295" y="2650"/>
                </a:lnTo>
                <a:lnTo>
                  <a:pt x="1293" y="2657"/>
                </a:lnTo>
                <a:lnTo>
                  <a:pt x="1290" y="2664"/>
                </a:lnTo>
                <a:lnTo>
                  <a:pt x="1288" y="2671"/>
                </a:lnTo>
                <a:lnTo>
                  <a:pt x="1290" y="2679"/>
                </a:lnTo>
                <a:lnTo>
                  <a:pt x="1293" y="2686"/>
                </a:lnTo>
                <a:lnTo>
                  <a:pt x="1298" y="2692"/>
                </a:lnTo>
                <a:lnTo>
                  <a:pt x="1302" y="2699"/>
                </a:lnTo>
                <a:lnTo>
                  <a:pt x="1305" y="2711"/>
                </a:lnTo>
                <a:lnTo>
                  <a:pt x="1288" y="2718"/>
                </a:lnTo>
                <a:lnTo>
                  <a:pt x="1271" y="2723"/>
                </a:lnTo>
                <a:lnTo>
                  <a:pt x="1250" y="2727"/>
                </a:lnTo>
                <a:lnTo>
                  <a:pt x="1223" y="2727"/>
                </a:lnTo>
                <a:lnTo>
                  <a:pt x="1215" y="2720"/>
                </a:lnTo>
                <a:lnTo>
                  <a:pt x="1202" y="2714"/>
                </a:lnTo>
                <a:lnTo>
                  <a:pt x="1187" y="2711"/>
                </a:lnTo>
                <a:lnTo>
                  <a:pt x="1175" y="2707"/>
                </a:lnTo>
                <a:lnTo>
                  <a:pt x="1175" y="2714"/>
                </a:lnTo>
                <a:lnTo>
                  <a:pt x="1187" y="2730"/>
                </a:lnTo>
                <a:lnTo>
                  <a:pt x="1197" y="2749"/>
                </a:lnTo>
                <a:lnTo>
                  <a:pt x="1197" y="2765"/>
                </a:lnTo>
                <a:lnTo>
                  <a:pt x="1201" y="2768"/>
                </a:lnTo>
                <a:lnTo>
                  <a:pt x="1204" y="2770"/>
                </a:lnTo>
                <a:lnTo>
                  <a:pt x="1208" y="2772"/>
                </a:lnTo>
                <a:lnTo>
                  <a:pt x="1211" y="2772"/>
                </a:lnTo>
                <a:lnTo>
                  <a:pt x="1213" y="2772"/>
                </a:lnTo>
                <a:lnTo>
                  <a:pt x="1216" y="2772"/>
                </a:lnTo>
                <a:lnTo>
                  <a:pt x="1218" y="2774"/>
                </a:lnTo>
                <a:lnTo>
                  <a:pt x="1220" y="2777"/>
                </a:lnTo>
                <a:lnTo>
                  <a:pt x="1223" y="2781"/>
                </a:lnTo>
                <a:lnTo>
                  <a:pt x="1223" y="2788"/>
                </a:lnTo>
                <a:lnTo>
                  <a:pt x="1222" y="2791"/>
                </a:lnTo>
                <a:lnTo>
                  <a:pt x="1222" y="2793"/>
                </a:lnTo>
                <a:lnTo>
                  <a:pt x="1222" y="2795"/>
                </a:lnTo>
                <a:lnTo>
                  <a:pt x="1222" y="2796"/>
                </a:lnTo>
                <a:lnTo>
                  <a:pt x="1223" y="2800"/>
                </a:lnTo>
                <a:lnTo>
                  <a:pt x="1223" y="2803"/>
                </a:lnTo>
                <a:lnTo>
                  <a:pt x="1236" y="2803"/>
                </a:lnTo>
                <a:lnTo>
                  <a:pt x="1234" y="2817"/>
                </a:lnTo>
                <a:lnTo>
                  <a:pt x="1229" y="2826"/>
                </a:lnTo>
                <a:lnTo>
                  <a:pt x="1223" y="2833"/>
                </a:lnTo>
                <a:lnTo>
                  <a:pt x="1220" y="2842"/>
                </a:lnTo>
                <a:lnTo>
                  <a:pt x="1222" y="2849"/>
                </a:lnTo>
                <a:lnTo>
                  <a:pt x="1227" y="2857"/>
                </a:lnTo>
                <a:lnTo>
                  <a:pt x="1232" y="2864"/>
                </a:lnTo>
                <a:lnTo>
                  <a:pt x="1236" y="2871"/>
                </a:lnTo>
                <a:lnTo>
                  <a:pt x="1236" y="2878"/>
                </a:lnTo>
                <a:lnTo>
                  <a:pt x="1236" y="2882"/>
                </a:lnTo>
                <a:lnTo>
                  <a:pt x="1234" y="2885"/>
                </a:lnTo>
                <a:lnTo>
                  <a:pt x="1232" y="2889"/>
                </a:lnTo>
                <a:lnTo>
                  <a:pt x="1230" y="2891"/>
                </a:lnTo>
                <a:lnTo>
                  <a:pt x="1229" y="2894"/>
                </a:lnTo>
                <a:lnTo>
                  <a:pt x="1229" y="2896"/>
                </a:lnTo>
                <a:lnTo>
                  <a:pt x="1229" y="2899"/>
                </a:lnTo>
                <a:lnTo>
                  <a:pt x="1229" y="2901"/>
                </a:lnTo>
                <a:lnTo>
                  <a:pt x="1230" y="2905"/>
                </a:lnTo>
                <a:lnTo>
                  <a:pt x="1232" y="2906"/>
                </a:lnTo>
                <a:lnTo>
                  <a:pt x="1234" y="2910"/>
                </a:lnTo>
                <a:lnTo>
                  <a:pt x="1236" y="2915"/>
                </a:lnTo>
                <a:lnTo>
                  <a:pt x="1202" y="2924"/>
                </a:lnTo>
                <a:lnTo>
                  <a:pt x="1175" y="2938"/>
                </a:lnTo>
                <a:lnTo>
                  <a:pt x="1173" y="2943"/>
                </a:lnTo>
                <a:lnTo>
                  <a:pt x="1171" y="2947"/>
                </a:lnTo>
                <a:lnTo>
                  <a:pt x="1169" y="2952"/>
                </a:lnTo>
                <a:lnTo>
                  <a:pt x="1168" y="2955"/>
                </a:lnTo>
                <a:lnTo>
                  <a:pt x="1166" y="2959"/>
                </a:lnTo>
                <a:lnTo>
                  <a:pt x="1166" y="2960"/>
                </a:lnTo>
                <a:lnTo>
                  <a:pt x="1176" y="2978"/>
                </a:lnTo>
                <a:lnTo>
                  <a:pt x="1190" y="2990"/>
                </a:lnTo>
                <a:lnTo>
                  <a:pt x="1209" y="2999"/>
                </a:lnTo>
                <a:lnTo>
                  <a:pt x="1232" y="3006"/>
                </a:lnTo>
                <a:lnTo>
                  <a:pt x="1255" y="3011"/>
                </a:lnTo>
                <a:lnTo>
                  <a:pt x="1277" y="3015"/>
                </a:lnTo>
                <a:lnTo>
                  <a:pt x="1286" y="3069"/>
                </a:lnTo>
                <a:lnTo>
                  <a:pt x="1271" y="3077"/>
                </a:lnTo>
                <a:lnTo>
                  <a:pt x="1255" y="3091"/>
                </a:lnTo>
                <a:lnTo>
                  <a:pt x="1243" y="3107"/>
                </a:lnTo>
                <a:lnTo>
                  <a:pt x="1236" y="3126"/>
                </a:lnTo>
                <a:lnTo>
                  <a:pt x="1241" y="3137"/>
                </a:lnTo>
                <a:lnTo>
                  <a:pt x="1243" y="3151"/>
                </a:lnTo>
                <a:lnTo>
                  <a:pt x="1243" y="3168"/>
                </a:lnTo>
                <a:lnTo>
                  <a:pt x="1229" y="3172"/>
                </a:lnTo>
                <a:lnTo>
                  <a:pt x="1218" y="3175"/>
                </a:lnTo>
                <a:lnTo>
                  <a:pt x="1204" y="3180"/>
                </a:lnTo>
                <a:lnTo>
                  <a:pt x="1204" y="3194"/>
                </a:lnTo>
                <a:lnTo>
                  <a:pt x="1213" y="3201"/>
                </a:lnTo>
                <a:lnTo>
                  <a:pt x="1223" y="3212"/>
                </a:lnTo>
                <a:lnTo>
                  <a:pt x="1234" y="3226"/>
                </a:lnTo>
                <a:lnTo>
                  <a:pt x="1246" y="3240"/>
                </a:lnTo>
                <a:lnTo>
                  <a:pt x="1255" y="3252"/>
                </a:lnTo>
                <a:lnTo>
                  <a:pt x="1258" y="3261"/>
                </a:lnTo>
                <a:lnTo>
                  <a:pt x="1253" y="3262"/>
                </a:lnTo>
                <a:lnTo>
                  <a:pt x="1250" y="3262"/>
                </a:lnTo>
                <a:lnTo>
                  <a:pt x="1243" y="3264"/>
                </a:lnTo>
                <a:lnTo>
                  <a:pt x="1236" y="3264"/>
                </a:lnTo>
                <a:lnTo>
                  <a:pt x="1234" y="3275"/>
                </a:lnTo>
                <a:lnTo>
                  <a:pt x="1230" y="3285"/>
                </a:lnTo>
                <a:lnTo>
                  <a:pt x="1229" y="3296"/>
                </a:lnTo>
                <a:lnTo>
                  <a:pt x="1222" y="3297"/>
                </a:lnTo>
                <a:lnTo>
                  <a:pt x="1215" y="3303"/>
                </a:lnTo>
                <a:lnTo>
                  <a:pt x="1209" y="3306"/>
                </a:lnTo>
                <a:lnTo>
                  <a:pt x="1204" y="3304"/>
                </a:lnTo>
                <a:lnTo>
                  <a:pt x="1201" y="3303"/>
                </a:lnTo>
                <a:lnTo>
                  <a:pt x="1199" y="3299"/>
                </a:lnTo>
                <a:lnTo>
                  <a:pt x="1197" y="3297"/>
                </a:lnTo>
                <a:lnTo>
                  <a:pt x="1194" y="3296"/>
                </a:lnTo>
                <a:lnTo>
                  <a:pt x="1194" y="3315"/>
                </a:lnTo>
                <a:lnTo>
                  <a:pt x="1202" y="3325"/>
                </a:lnTo>
                <a:lnTo>
                  <a:pt x="1208" y="3341"/>
                </a:lnTo>
                <a:lnTo>
                  <a:pt x="1209" y="3360"/>
                </a:lnTo>
                <a:lnTo>
                  <a:pt x="1188" y="3365"/>
                </a:lnTo>
                <a:lnTo>
                  <a:pt x="1171" y="3371"/>
                </a:lnTo>
                <a:lnTo>
                  <a:pt x="1152" y="3376"/>
                </a:lnTo>
                <a:lnTo>
                  <a:pt x="1152" y="3367"/>
                </a:lnTo>
                <a:lnTo>
                  <a:pt x="1150" y="3365"/>
                </a:lnTo>
                <a:lnTo>
                  <a:pt x="1148" y="3364"/>
                </a:lnTo>
                <a:lnTo>
                  <a:pt x="1148" y="3362"/>
                </a:lnTo>
                <a:lnTo>
                  <a:pt x="1148" y="3360"/>
                </a:lnTo>
                <a:lnTo>
                  <a:pt x="1147" y="3357"/>
                </a:lnTo>
                <a:lnTo>
                  <a:pt x="1134" y="3357"/>
                </a:lnTo>
                <a:lnTo>
                  <a:pt x="1126" y="3355"/>
                </a:lnTo>
                <a:lnTo>
                  <a:pt x="1117" y="3357"/>
                </a:lnTo>
                <a:lnTo>
                  <a:pt x="1105" y="3357"/>
                </a:lnTo>
                <a:lnTo>
                  <a:pt x="1099" y="3341"/>
                </a:lnTo>
                <a:lnTo>
                  <a:pt x="1091" y="3331"/>
                </a:lnTo>
                <a:lnTo>
                  <a:pt x="1080" y="3322"/>
                </a:lnTo>
                <a:lnTo>
                  <a:pt x="1063" y="3318"/>
                </a:lnTo>
                <a:lnTo>
                  <a:pt x="1063" y="3311"/>
                </a:lnTo>
                <a:lnTo>
                  <a:pt x="1063" y="3308"/>
                </a:lnTo>
                <a:lnTo>
                  <a:pt x="1065" y="3304"/>
                </a:lnTo>
                <a:lnTo>
                  <a:pt x="1065" y="3301"/>
                </a:lnTo>
                <a:lnTo>
                  <a:pt x="1063" y="3299"/>
                </a:lnTo>
                <a:lnTo>
                  <a:pt x="1058" y="3296"/>
                </a:lnTo>
                <a:lnTo>
                  <a:pt x="1052" y="3296"/>
                </a:lnTo>
                <a:lnTo>
                  <a:pt x="1049" y="3294"/>
                </a:lnTo>
                <a:lnTo>
                  <a:pt x="1044" y="3294"/>
                </a:lnTo>
                <a:lnTo>
                  <a:pt x="1040" y="3290"/>
                </a:lnTo>
                <a:lnTo>
                  <a:pt x="1037" y="3287"/>
                </a:lnTo>
                <a:lnTo>
                  <a:pt x="1033" y="3283"/>
                </a:lnTo>
                <a:lnTo>
                  <a:pt x="1033" y="3280"/>
                </a:lnTo>
                <a:lnTo>
                  <a:pt x="1033" y="3278"/>
                </a:lnTo>
                <a:lnTo>
                  <a:pt x="1033" y="3275"/>
                </a:lnTo>
                <a:lnTo>
                  <a:pt x="1033" y="3273"/>
                </a:lnTo>
                <a:lnTo>
                  <a:pt x="1033" y="3271"/>
                </a:lnTo>
                <a:lnTo>
                  <a:pt x="1031" y="3269"/>
                </a:lnTo>
                <a:lnTo>
                  <a:pt x="1028" y="3268"/>
                </a:lnTo>
                <a:lnTo>
                  <a:pt x="1024" y="3269"/>
                </a:lnTo>
                <a:lnTo>
                  <a:pt x="1019" y="3269"/>
                </a:lnTo>
                <a:lnTo>
                  <a:pt x="1016" y="3269"/>
                </a:lnTo>
                <a:lnTo>
                  <a:pt x="1012" y="3268"/>
                </a:lnTo>
                <a:lnTo>
                  <a:pt x="1007" y="3266"/>
                </a:lnTo>
                <a:lnTo>
                  <a:pt x="1002" y="3264"/>
                </a:lnTo>
                <a:lnTo>
                  <a:pt x="1002" y="3252"/>
                </a:lnTo>
                <a:lnTo>
                  <a:pt x="989" y="3252"/>
                </a:lnTo>
                <a:lnTo>
                  <a:pt x="991" y="3240"/>
                </a:lnTo>
                <a:lnTo>
                  <a:pt x="995" y="3233"/>
                </a:lnTo>
                <a:lnTo>
                  <a:pt x="1000" y="3226"/>
                </a:lnTo>
                <a:lnTo>
                  <a:pt x="1005" y="3217"/>
                </a:lnTo>
                <a:lnTo>
                  <a:pt x="986" y="3217"/>
                </a:lnTo>
                <a:lnTo>
                  <a:pt x="986" y="3214"/>
                </a:lnTo>
                <a:lnTo>
                  <a:pt x="983" y="3214"/>
                </a:lnTo>
                <a:lnTo>
                  <a:pt x="983" y="3219"/>
                </a:lnTo>
                <a:lnTo>
                  <a:pt x="981" y="3222"/>
                </a:lnTo>
                <a:lnTo>
                  <a:pt x="981" y="3224"/>
                </a:lnTo>
                <a:lnTo>
                  <a:pt x="981" y="3226"/>
                </a:lnTo>
                <a:lnTo>
                  <a:pt x="979" y="3226"/>
                </a:lnTo>
                <a:lnTo>
                  <a:pt x="977" y="3228"/>
                </a:lnTo>
                <a:lnTo>
                  <a:pt x="974" y="3229"/>
                </a:lnTo>
                <a:lnTo>
                  <a:pt x="962" y="3236"/>
                </a:lnTo>
                <a:lnTo>
                  <a:pt x="944" y="3241"/>
                </a:lnTo>
                <a:lnTo>
                  <a:pt x="948" y="3207"/>
                </a:lnTo>
                <a:lnTo>
                  <a:pt x="944" y="3198"/>
                </a:lnTo>
                <a:lnTo>
                  <a:pt x="941" y="3194"/>
                </a:lnTo>
                <a:lnTo>
                  <a:pt x="939" y="3193"/>
                </a:lnTo>
                <a:lnTo>
                  <a:pt x="939" y="3189"/>
                </a:lnTo>
                <a:lnTo>
                  <a:pt x="941" y="3184"/>
                </a:lnTo>
                <a:lnTo>
                  <a:pt x="944" y="3172"/>
                </a:lnTo>
                <a:lnTo>
                  <a:pt x="937" y="3168"/>
                </a:lnTo>
                <a:lnTo>
                  <a:pt x="932" y="3165"/>
                </a:lnTo>
                <a:lnTo>
                  <a:pt x="927" y="3159"/>
                </a:lnTo>
                <a:lnTo>
                  <a:pt x="921" y="3156"/>
                </a:lnTo>
                <a:lnTo>
                  <a:pt x="916" y="3152"/>
                </a:lnTo>
                <a:lnTo>
                  <a:pt x="883" y="3149"/>
                </a:lnTo>
                <a:lnTo>
                  <a:pt x="883" y="3140"/>
                </a:lnTo>
                <a:lnTo>
                  <a:pt x="878" y="3132"/>
                </a:lnTo>
                <a:lnTo>
                  <a:pt x="876" y="3123"/>
                </a:lnTo>
                <a:lnTo>
                  <a:pt x="880" y="3114"/>
                </a:lnTo>
                <a:lnTo>
                  <a:pt x="883" y="3105"/>
                </a:lnTo>
                <a:lnTo>
                  <a:pt x="887" y="3095"/>
                </a:lnTo>
                <a:lnTo>
                  <a:pt x="855" y="3098"/>
                </a:lnTo>
                <a:lnTo>
                  <a:pt x="852" y="3088"/>
                </a:lnTo>
                <a:lnTo>
                  <a:pt x="845" y="3072"/>
                </a:lnTo>
                <a:lnTo>
                  <a:pt x="845" y="3055"/>
                </a:lnTo>
                <a:lnTo>
                  <a:pt x="848" y="3037"/>
                </a:lnTo>
                <a:lnTo>
                  <a:pt x="853" y="3039"/>
                </a:lnTo>
                <a:lnTo>
                  <a:pt x="859" y="3039"/>
                </a:lnTo>
                <a:lnTo>
                  <a:pt x="862" y="3041"/>
                </a:lnTo>
                <a:lnTo>
                  <a:pt x="866" y="3043"/>
                </a:lnTo>
                <a:lnTo>
                  <a:pt x="871" y="3046"/>
                </a:lnTo>
                <a:lnTo>
                  <a:pt x="871" y="3022"/>
                </a:lnTo>
                <a:lnTo>
                  <a:pt x="867" y="3020"/>
                </a:lnTo>
                <a:lnTo>
                  <a:pt x="866" y="3016"/>
                </a:lnTo>
                <a:lnTo>
                  <a:pt x="862" y="3015"/>
                </a:lnTo>
                <a:lnTo>
                  <a:pt x="860" y="3013"/>
                </a:lnTo>
                <a:lnTo>
                  <a:pt x="855" y="3011"/>
                </a:lnTo>
                <a:lnTo>
                  <a:pt x="850" y="3008"/>
                </a:lnTo>
                <a:lnTo>
                  <a:pt x="843" y="3004"/>
                </a:lnTo>
                <a:lnTo>
                  <a:pt x="836" y="3002"/>
                </a:lnTo>
                <a:lnTo>
                  <a:pt x="829" y="2999"/>
                </a:lnTo>
                <a:lnTo>
                  <a:pt x="824" y="3008"/>
                </a:lnTo>
                <a:lnTo>
                  <a:pt x="817" y="3009"/>
                </a:lnTo>
                <a:lnTo>
                  <a:pt x="810" y="3009"/>
                </a:lnTo>
                <a:lnTo>
                  <a:pt x="797" y="3006"/>
                </a:lnTo>
                <a:lnTo>
                  <a:pt x="797" y="2983"/>
                </a:lnTo>
                <a:lnTo>
                  <a:pt x="803" y="2981"/>
                </a:lnTo>
                <a:lnTo>
                  <a:pt x="808" y="2978"/>
                </a:lnTo>
                <a:lnTo>
                  <a:pt x="811" y="2974"/>
                </a:lnTo>
                <a:lnTo>
                  <a:pt x="815" y="2971"/>
                </a:lnTo>
                <a:lnTo>
                  <a:pt x="817" y="2964"/>
                </a:lnTo>
                <a:lnTo>
                  <a:pt x="813" y="2953"/>
                </a:lnTo>
                <a:lnTo>
                  <a:pt x="815" y="2941"/>
                </a:lnTo>
                <a:lnTo>
                  <a:pt x="818" y="2926"/>
                </a:lnTo>
                <a:lnTo>
                  <a:pt x="820" y="2906"/>
                </a:lnTo>
                <a:lnTo>
                  <a:pt x="815" y="2906"/>
                </a:lnTo>
                <a:lnTo>
                  <a:pt x="808" y="2905"/>
                </a:lnTo>
                <a:lnTo>
                  <a:pt x="804" y="2903"/>
                </a:lnTo>
                <a:lnTo>
                  <a:pt x="801" y="2899"/>
                </a:lnTo>
                <a:lnTo>
                  <a:pt x="797" y="2896"/>
                </a:lnTo>
                <a:lnTo>
                  <a:pt x="796" y="2891"/>
                </a:lnTo>
                <a:lnTo>
                  <a:pt x="794" y="2884"/>
                </a:lnTo>
                <a:lnTo>
                  <a:pt x="797" y="2882"/>
                </a:lnTo>
                <a:lnTo>
                  <a:pt x="801" y="2880"/>
                </a:lnTo>
                <a:lnTo>
                  <a:pt x="803" y="2880"/>
                </a:lnTo>
                <a:lnTo>
                  <a:pt x="804" y="2878"/>
                </a:lnTo>
                <a:lnTo>
                  <a:pt x="808" y="2877"/>
                </a:lnTo>
                <a:lnTo>
                  <a:pt x="813" y="2877"/>
                </a:lnTo>
                <a:lnTo>
                  <a:pt x="813" y="2861"/>
                </a:lnTo>
                <a:lnTo>
                  <a:pt x="832" y="2861"/>
                </a:lnTo>
                <a:lnTo>
                  <a:pt x="832" y="2864"/>
                </a:lnTo>
                <a:lnTo>
                  <a:pt x="836" y="2864"/>
                </a:lnTo>
                <a:lnTo>
                  <a:pt x="836" y="2870"/>
                </a:lnTo>
                <a:lnTo>
                  <a:pt x="836" y="2873"/>
                </a:lnTo>
                <a:lnTo>
                  <a:pt x="836" y="2875"/>
                </a:lnTo>
                <a:lnTo>
                  <a:pt x="834" y="2877"/>
                </a:lnTo>
                <a:lnTo>
                  <a:pt x="836" y="2878"/>
                </a:lnTo>
                <a:lnTo>
                  <a:pt x="836" y="2880"/>
                </a:lnTo>
                <a:lnTo>
                  <a:pt x="839" y="2884"/>
                </a:lnTo>
                <a:lnTo>
                  <a:pt x="843" y="2885"/>
                </a:lnTo>
                <a:lnTo>
                  <a:pt x="846" y="2885"/>
                </a:lnTo>
                <a:lnTo>
                  <a:pt x="850" y="2887"/>
                </a:lnTo>
                <a:lnTo>
                  <a:pt x="855" y="2887"/>
                </a:lnTo>
                <a:lnTo>
                  <a:pt x="855" y="2880"/>
                </a:lnTo>
                <a:lnTo>
                  <a:pt x="855" y="2871"/>
                </a:lnTo>
                <a:lnTo>
                  <a:pt x="852" y="2856"/>
                </a:lnTo>
                <a:lnTo>
                  <a:pt x="846" y="2837"/>
                </a:lnTo>
                <a:lnTo>
                  <a:pt x="839" y="2816"/>
                </a:lnTo>
                <a:lnTo>
                  <a:pt x="832" y="2795"/>
                </a:lnTo>
                <a:lnTo>
                  <a:pt x="825" y="2774"/>
                </a:lnTo>
                <a:lnTo>
                  <a:pt x="818" y="2760"/>
                </a:lnTo>
                <a:lnTo>
                  <a:pt x="813" y="2749"/>
                </a:lnTo>
                <a:lnTo>
                  <a:pt x="813" y="2756"/>
                </a:lnTo>
                <a:lnTo>
                  <a:pt x="808" y="2763"/>
                </a:lnTo>
                <a:lnTo>
                  <a:pt x="803" y="2774"/>
                </a:lnTo>
                <a:lnTo>
                  <a:pt x="801" y="2782"/>
                </a:lnTo>
                <a:lnTo>
                  <a:pt x="801" y="2788"/>
                </a:lnTo>
                <a:lnTo>
                  <a:pt x="810" y="2796"/>
                </a:lnTo>
                <a:lnTo>
                  <a:pt x="815" y="2803"/>
                </a:lnTo>
                <a:lnTo>
                  <a:pt x="820" y="2814"/>
                </a:lnTo>
                <a:lnTo>
                  <a:pt x="820" y="2830"/>
                </a:lnTo>
                <a:lnTo>
                  <a:pt x="813" y="2830"/>
                </a:lnTo>
                <a:lnTo>
                  <a:pt x="804" y="2833"/>
                </a:lnTo>
                <a:lnTo>
                  <a:pt x="794" y="2835"/>
                </a:lnTo>
                <a:lnTo>
                  <a:pt x="782" y="2835"/>
                </a:lnTo>
                <a:lnTo>
                  <a:pt x="780" y="2824"/>
                </a:lnTo>
                <a:lnTo>
                  <a:pt x="778" y="2816"/>
                </a:lnTo>
                <a:lnTo>
                  <a:pt x="775" y="2803"/>
                </a:lnTo>
                <a:lnTo>
                  <a:pt x="773" y="2800"/>
                </a:lnTo>
                <a:lnTo>
                  <a:pt x="770" y="2796"/>
                </a:lnTo>
                <a:lnTo>
                  <a:pt x="764" y="2791"/>
                </a:lnTo>
                <a:lnTo>
                  <a:pt x="761" y="2788"/>
                </a:lnTo>
                <a:lnTo>
                  <a:pt x="759" y="2784"/>
                </a:lnTo>
                <a:lnTo>
                  <a:pt x="761" y="2774"/>
                </a:lnTo>
                <a:lnTo>
                  <a:pt x="764" y="2763"/>
                </a:lnTo>
                <a:lnTo>
                  <a:pt x="763" y="2749"/>
                </a:lnTo>
                <a:lnTo>
                  <a:pt x="761" y="2746"/>
                </a:lnTo>
                <a:lnTo>
                  <a:pt x="757" y="2742"/>
                </a:lnTo>
                <a:lnTo>
                  <a:pt x="754" y="2741"/>
                </a:lnTo>
                <a:lnTo>
                  <a:pt x="750" y="2739"/>
                </a:lnTo>
                <a:lnTo>
                  <a:pt x="747" y="2737"/>
                </a:lnTo>
                <a:lnTo>
                  <a:pt x="743" y="2734"/>
                </a:lnTo>
                <a:lnTo>
                  <a:pt x="743" y="2692"/>
                </a:lnTo>
                <a:lnTo>
                  <a:pt x="736" y="2688"/>
                </a:lnTo>
                <a:lnTo>
                  <a:pt x="740" y="2634"/>
                </a:lnTo>
                <a:lnTo>
                  <a:pt x="738" y="2629"/>
                </a:lnTo>
                <a:lnTo>
                  <a:pt x="733" y="2624"/>
                </a:lnTo>
                <a:lnTo>
                  <a:pt x="729" y="2620"/>
                </a:lnTo>
                <a:lnTo>
                  <a:pt x="724" y="2615"/>
                </a:lnTo>
                <a:lnTo>
                  <a:pt x="721" y="2611"/>
                </a:lnTo>
                <a:lnTo>
                  <a:pt x="708" y="2592"/>
                </a:lnTo>
                <a:lnTo>
                  <a:pt x="698" y="2568"/>
                </a:lnTo>
                <a:lnTo>
                  <a:pt x="689" y="2542"/>
                </a:lnTo>
                <a:lnTo>
                  <a:pt x="686" y="2515"/>
                </a:lnTo>
                <a:lnTo>
                  <a:pt x="701" y="2515"/>
                </a:lnTo>
                <a:lnTo>
                  <a:pt x="705" y="2498"/>
                </a:lnTo>
                <a:lnTo>
                  <a:pt x="707" y="2475"/>
                </a:lnTo>
                <a:lnTo>
                  <a:pt x="707" y="2453"/>
                </a:lnTo>
                <a:lnTo>
                  <a:pt x="705" y="2432"/>
                </a:lnTo>
                <a:lnTo>
                  <a:pt x="714" y="2414"/>
                </a:lnTo>
                <a:lnTo>
                  <a:pt x="717" y="2395"/>
                </a:lnTo>
                <a:lnTo>
                  <a:pt x="717" y="2374"/>
                </a:lnTo>
                <a:lnTo>
                  <a:pt x="715" y="2353"/>
                </a:lnTo>
                <a:lnTo>
                  <a:pt x="714" y="2332"/>
                </a:lnTo>
                <a:lnTo>
                  <a:pt x="714" y="2316"/>
                </a:lnTo>
                <a:lnTo>
                  <a:pt x="715" y="2306"/>
                </a:lnTo>
                <a:lnTo>
                  <a:pt x="719" y="2295"/>
                </a:lnTo>
                <a:lnTo>
                  <a:pt x="717" y="2285"/>
                </a:lnTo>
                <a:lnTo>
                  <a:pt x="703" y="2254"/>
                </a:lnTo>
                <a:lnTo>
                  <a:pt x="688" y="2222"/>
                </a:lnTo>
                <a:lnTo>
                  <a:pt x="675" y="2189"/>
                </a:lnTo>
                <a:lnTo>
                  <a:pt x="674" y="2175"/>
                </a:lnTo>
                <a:lnTo>
                  <a:pt x="677" y="2166"/>
                </a:lnTo>
                <a:lnTo>
                  <a:pt x="682" y="2158"/>
                </a:lnTo>
                <a:lnTo>
                  <a:pt x="684" y="2147"/>
                </a:lnTo>
                <a:lnTo>
                  <a:pt x="682" y="2135"/>
                </a:lnTo>
                <a:lnTo>
                  <a:pt x="679" y="2128"/>
                </a:lnTo>
                <a:lnTo>
                  <a:pt x="672" y="2123"/>
                </a:lnTo>
                <a:lnTo>
                  <a:pt x="667" y="2116"/>
                </a:lnTo>
                <a:lnTo>
                  <a:pt x="663" y="2109"/>
                </a:lnTo>
                <a:lnTo>
                  <a:pt x="663" y="2096"/>
                </a:lnTo>
                <a:lnTo>
                  <a:pt x="665" y="2095"/>
                </a:lnTo>
                <a:lnTo>
                  <a:pt x="667" y="2091"/>
                </a:lnTo>
                <a:lnTo>
                  <a:pt x="668" y="2089"/>
                </a:lnTo>
                <a:lnTo>
                  <a:pt x="672" y="2086"/>
                </a:lnTo>
                <a:lnTo>
                  <a:pt x="674" y="2083"/>
                </a:lnTo>
                <a:lnTo>
                  <a:pt x="675" y="2081"/>
                </a:lnTo>
                <a:lnTo>
                  <a:pt x="679" y="1959"/>
                </a:lnTo>
                <a:lnTo>
                  <a:pt x="675" y="1950"/>
                </a:lnTo>
                <a:lnTo>
                  <a:pt x="670" y="1939"/>
                </a:lnTo>
                <a:lnTo>
                  <a:pt x="672" y="1924"/>
                </a:lnTo>
                <a:lnTo>
                  <a:pt x="672" y="1922"/>
                </a:lnTo>
                <a:lnTo>
                  <a:pt x="674" y="1920"/>
                </a:lnTo>
                <a:lnTo>
                  <a:pt x="675" y="1920"/>
                </a:lnTo>
                <a:lnTo>
                  <a:pt x="677" y="1918"/>
                </a:lnTo>
                <a:lnTo>
                  <a:pt x="679" y="1917"/>
                </a:lnTo>
                <a:lnTo>
                  <a:pt x="679" y="1913"/>
                </a:lnTo>
                <a:lnTo>
                  <a:pt x="679" y="1908"/>
                </a:lnTo>
                <a:lnTo>
                  <a:pt x="677" y="1906"/>
                </a:lnTo>
                <a:lnTo>
                  <a:pt x="675" y="1904"/>
                </a:lnTo>
                <a:lnTo>
                  <a:pt x="674" y="1901"/>
                </a:lnTo>
                <a:lnTo>
                  <a:pt x="670" y="1897"/>
                </a:lnTo>
                <a:lnTo>
                  <a:pt x="668" y="1896"/>
                </a:lnTo>
                <a:lnTo>
                  <a:pt x="667" y="1894"/>
                </a:lnTo>
                <a:lnTo>
                  <a:pt x="667" y="1836"/>
                </a:lnTo>
                <a:lnTo>
                  <a:pt x="661" y="1828"/>
                </a:lnTo>
                <a:lnTo>
                  <a:pt x="656" y="1819"/>
                </a:lnTo>
                <a:lnTo>
                  <a:pt x="653" y="1805"/>
                </a:lnTo>
                <a:lnTo>
                  <a:pt x="661" y="1796"/>
                </a:lnTo>
                <a:lnTo>
                  <a:pt x="667" y="1784"/>
                </a:lnTo>
                <a:lnTo>
                  <a:pt x="668" y="1768"/>
                </a:lnTo>
                <a:lnTo>
                  <a:pt x="668" y="1751"/>
                </a:lnTo>
                <a:lnTo>
                  <a:pt x="668" y="1733"/>
                </a:lnTo>
                <a:lnTo>
                  <a:pt x="667" y="1716"/>
                </a:lnTo>
                <a:lnTo>
                  <a:pt x="663" y="1709"/>
                </a:lnTo>
                <a:lnTo>
                  <a:pt x="660" y="1692"/>
                </a:lnTo>
                <a:lnTo>
                  <a:pt x="654" y="1671"/>
                </a:lnTo>
                <a:lnTo>
                  <a:pt x="647" y="1644"/>
                </a:lnTo>
                <a:lnTo>
                  <a:pt x="642" y="1620"/>
                </a:lnTo>
                <a:lnTo>
                  <a:pt x="639" y="1597"/>
                </a:lnTo>
                <a:lnTo>
                  <a:pt x="635" y="1578"/>
                </a:lnTo>
                <a:lnTo>
                  <a:pt x="633" y="1568"/>
                </a:lnTo>
                <a:lnTo>
                  <a:pt x="611" y="1555"/>
                </a:lnTo>
                <a:lnTo>
                  <a:pt x="592" y="1540"/>
                </a:lnTo>
                <a:lnTo>
                  <a:pt x="576" y="1526"/>
                </a:lnTo>
                <a:lnTo>
                  <a:pt x="558" y="1510"/>
                </a:lnTo>
                <a:lnTo>
                  <a:pt x="541" y="1498"/>
                </a:lnTo>
                <a:lnTo>
                  <a:pt x="516" y="1487"/>
                </a:lnTo>
                <a:lnTo>
                  <a:pt x="490" y="1480"/>
                </a:lnTo>
                <a:lnTo>
                  <a:pt x="462" y="1473"/>
                </a:lnTo>
                <a:lnTo>
                  <a:pt x="441" y="1463"/>
                </a:lnTo>
                <a:lnTo>
                  <a:pt x="436" y="1459"/>
                </a:lnTo>
                <a:lnTo>
                  <a:pt x="433" y="1454"/>
                </a:lnTo>
                <a:lnTo>
                  <a:pt x="427" y="1449"/>
                </a:lnTo>
                <a:lnTo>
                  <a:pt x="422" y="1444"/>
                </a:lnTo>
                <a:lnTo>
                  <a:pt x="417" y="1440"/>
                </a:lnTo>
                <a:lnTo>
                  <a:pt x="405" y="1435"/>
                </a:lnTo>
                <a:lnTo>
                  <a:pt x="393" y="1433"/>
                </a:lnTo>
                <a:lnTo>
                  <a:pt x="379" y="1430"/>
                </a:lnTo>
                <a:lnTo>
                  <a:pt x="368" y="1424"/>
                </a:lnTo>
                <a:lnTo>
                  <a:pt x="365" y="1409"/>
                </a:lnTo>
                <a:lnTo>
                  <a:pt x="349" y="1397"/>
                </a:lnTo>
                <a:lnTo>
                  <a:pt x="333" y="1383"/>
                </a:lnTo>
                <a:lnTo>
                  <a:pt x="302" y="1356"/>
                </a:lnTo>
                <a:lnTo>
                  <a:pt x="298" y="1309"/>
                </a:lnTo>
                <a:lnTo>
                  <a:pt x="290" y="1295"/>
                </a:lnTo>
                <a:lnTo>
                  <a:pt x="277" y="1283"/>
                </a:lnTo>
                <a:lnTo>
                  <a:pt x="263" y="1271"/>
                </a:lnTo>
                <a:lnTo>
                  <a:pt x="253" y="1259"/>
                </a:lnTo>
                <a:lnTo>
                  <a:pt x="249" y="1250"/>
                </a:lnTo>
                <a:lnTo>
                  <a:pt x="248" y="1239"/>
                </a:lnTo>
                <a:lnTo>
                  <a:pt x="244" y="1229"/>
                </a:lnTo>
                <a:lnTo>
                  <a:pt x="242" y="1225"/>
                </a:lnTo>
                <a:lnTo>
                  <a:pt x="239" y="1222"/>
                </a:lnTo>
                <a:lnTo>
                  <a:pt x="234" y="1220"/>
                </a:lnTo>
                <a:lnTo>
                  <a:pt x="228" y="1219"/>
                </a:lnTo>
                <a:lnTo>
                  <a:pt x="225" y="1217"/>
                </a:lnTo>
                <a:lnTo>
                  <a:pt x="221" y="1213"/>
                </a:lnTo>
                <a:lnTo>
                  <a:pt x="218" y="1208"/>
                </a:lnTo>
                <a:lnTo>
                  <a:pt x="216" y="1203"/>
                </a:lnTo>
                <a:lnTo>
                  <a:pt x="215" y="1198"/>
                </a:lnTo>
                <a:lnTo>
                  <a:pt x="213" y="1192"/>
                </a:lnTo>
                <a:lnTo>
                  <a:pt x="211" y="1187"/>
                </a:lnTo>
                <a:lnTo>
                  <a:pt x="199" y="1182"/>
                </a:lnTo>
                <a:lnTo>
                  <a:pt x="195" y="1159"/>
                </a:lnTo>
                <a:lnTo>
                  <a:pt x="185" y="1142"/>
                </a:lnTo>
                <a:lnTo>
                  <a:pt x="171" y="1124"/>
                </a:lnTo>
                <a:lnTo>
                  <a:pt x="160" y="1107"/>
                </a:lnTo>
                <a:lnTo>
                  <a:pt x="157" y="1095"/>
                </a:lnTo>
                <a:lnTo>
                  <a:pt x="157" y="1086"/>
                </a:lnTo>
                <a:lnTo>
                  <a:pt x="153" y="1075"/>
                </a:lnTo>
                <a:lnTo>
                  <a:pt x="139" y="1060"/>
                </a:lnTo>
                <a:lnTo>
                  <a:pt x="124" y="1047"/>
                </a:lnTo>
                <a:lnTo>
                  <a:pt x="110" y="1033"/>
                </a:lnTo>
                <a:lnTo>
                  <a:pt x="101" y="1018"/>
                </a:lnTo>
                <a:lnTo>
                  <a:pt x="92" y="1000"/>
                </a:lnTo>
                <a:lnTo>
                  <a:pt x="80" y="983"/>
                </a:lnTo>
                <a:lnTo>
                  <a:pt x="68" y="972"/>
                </a:lnTo>
                <a:lnTo>
                  <a:pt x="56" y="965"/>
                </a:lnTo>
                <a:lnTo>
                  <a:pt x="45" y="962"/>
                </a:lnTo>
                <a:lnTo>
                  <a:pt x="35" y="958"/>
                </a:lnTo>
                <a:lnTo>
                  <a:pt x="26" y="951"/>
                </a:lnTo>
                <a:lnTo>
                  <a:pt x="19" y="943"/>
                </a:lnTo>
                <a:lnTo>
                  <a:pt x="14" y="929"/>
                </a:lnTo>
                <a:lnTo>
                  <a:pt x="19" y="918"/>
                </a:lnTo>
                <a:lnTo>
                  <a:pt x="16" y="908"/>
                </a:lnTo>
                <a:lnTo>
                  <a:pt x="9" y="896"/>
                </a:lnTo>
                <a:lnTo>
                  <a:pt x="2" y="882"/>
                </a:lnTo>
                <a:lnTo>
                  <a:pt x="0" y="868"/>
                </a:lnTo>
                <a:lnTo>
                  <a:pt x="3" y="852"/>
                </a:lnTo>
                <a:lnTo>
                  <a:pt x="14" y="833"/>
                </a:lnTo>
                <a:lnTo>
                  <a:pt x="29" y="815"/>
                </a:lnTo>
                <a:lnTo>
                  <a:pt x="50" y="801"/>
                </a:lnTo>
                <a:lnTo>
                  <a:pt x="71" y="791"/>
                </a:lnTo>
                <a:lnTo>
                  <a:pt x="77" y="772"/>
                </a:lnTo>
                <a:lnTo>
                  <a:pt x="64" y="772"/>
                </a:lnTo>
                <a:lnTo>
                  <a:pt x="52" y="777"/>
                </a:lnTo>
                <a:lnTo>
                  <a:pt x="42" y="775"/>
                </a:lnTo>
                <a:lnTo>
                  <a:pt x="31" y="770"/>
                </a:lnTo>
                <a:lnTo>
                  <a:pt x="21" y="765"/>
                </a:lnTo>
                <a:lnTo>
                  <a:pt x="10" y="761"/>
                </a:lnTo>
                <a:lnTo>
                  <a:pt x="10" y="733"/>
                </a:lnTo>
                <a:lnTo>
                  <a:pt x="16" y="733"/>
                </a:lnTo>
                <a:lnTo>
                  <a:pt x="17" y="732"/>
                </a:lnTo>
                <a:lnTo>
                  <a:pt x="19" y="732"/>
                </a:lnTo>
                <a:lnTo>
                  <a:pt x="19" y="732"/>
                </a:lnTo>
                <a:lnTo>
                  <a:pt x="19" y="732"/>
                </a:lnTo>
                <a:lnTo>
                  <a:pt x="21" y="730"/>
                </a:lnTo>
                <a:lnTo>
                  <a:pt x="23" y="726"/>
                </a:lnTo>
                <a:lnTo>
                  <a:pt x="17" y="714"/>
                </a:lnTo>
                <a:lnTo>
                  <a:pt x="14" y="698"/>
                </a:lnTo>
                <a:lnTo>
                  <a:pt x="14" y="679"/>
                </a:lnTo>
                <a:lnTo>
                  <a:pt x="21" y="674"/>
                </a:lnTo>
                <a:lnTo>
                  <a:pt x="29" y="663"/>
                </a:lnTo>
                <a:lnTo>
                  <a:pt x="40" y="651"/>
                </a:lnTo>
                <a:lnTo>
                  <a:pt x="49" y="637"/>
                </a:lnTo>
                <a:lnTo>
                  <a:pt x="57" y="625"/>
                </a:lnTo>
                <a:lnTo>
                  <a:pt x="61" y="618"/>
                </a:lnTo>
                <a:lnTo>
                  <a:pt x="63" y="604"/>
                </a:lnTo>
                <a:lnTo>
                  <a:pt x="64" y="594"/>
                </a:lnTo>
                <a:lnTo>
                  <a:pt x="68" y="583"/>
                </a:lnTo>
                <a:lnTo>
                  <a:pt x="80" y="578"/>
                </a:lnTo>
                <a:lnTo>
                  <a:pt x="92" y="574"/>
                </a:lnTo>
                <a:lnTo>
                  <a:pt x="106" y="571"/>
                </a:lnTo>
                <a:lnTo>
                  <a:pt x="119" y="564"/>
                </a:lnTo>
                <a:lnTo>
                  <a:pt x="124" y="555"/>
                </a:lnTo>
                <a:lnTo>
                  <a:pt x="131" y="543"/>
                </a:lnTo>
                <a:lnTo>
                  <a:pt x="139" y="529"/>
                </a:lnTo>
                <a:lnTo>
                  <a:pt x="146" y="517"/>
                </a:lnTo>
                <a:lnTo>
                  <a:pt x="153" y="510"/>
                </a:lnTo>
                <a:lnTo>
                  <a:pt x="167" y="505"/>
                </a:lnTo>
                <a:lnTo>
                  <a:pt x="187" y="503"/>
                </a:lnTo>
                <a:lnTo>
                  <a:pt x="195" y="482"/>
                </a:lnTo>
                <a:lnTo>
                  <a:pt x="206" y="463"/>
                </a:lnTo>
                <a:lnTo>
                  <a:pt x="218" y="445"/>
                </a:lnTo>
                <a:lnTo>
                  <a:pt x="211" y="433"/>
                </a:lnTo>
                <a:lnTo>
                  <a:pt x="208" y="414"/>
                </a:lnTo>
                <a:lnTo>
                  <a:pt x="206" y="391"/>
                </a:lnTo>
                <a:lnTo>
                  <a:pt x="206" y="367"/>
                </a:lnTo>
                <a:lnTo>
                  <a:pt x="206" y="346"/>
                </a:lnTo>
                <a:lnTo>
                  <a:pt x="211" y="346"/>
                </a:lnTo>
                <a:lnTo>
                  <a:pt x="213" y="344"/>
                </a:lnTo>
                <a:lnTo>
                  <a:pt x="215" y="344"/>
                </a:lnTo>
                <a:lnTo>
                  <a:pt x="216" y="342"/>
                </a:lnTo>
                <a:lnTo>
                  <a:pt x="218" y="342"/>
                </a:lnTo>
                <a:lnTo>
                  <a:pt x="209" y="332"/>
                </a:lnTo>
                <a:lnTo>
                  <a:pt x="208" y="323"/>
                </a:lnTo>
                <a:lnTo>
                  <a:pt x="211" y="318"/>
                </a:lnTo>
                <a:lnTo>
                  <a:pt x="213" y="313"/>
                </a:lnTo>
                <a:lnTo>
                  <a:pt x="215" y="307"/>
                </a:lnTo>
                <a:lnTo>
                  <a:pt x="209" y="297"/>
                </a:lnTo>
                <a:lnTo>
                  <a:pt x="202" y="288"/>
                </a:lnTo>
                <a:lnTo>
                  <a:pt x="195" y="278"/>
                </a:lnTo>
                <a:lnTo>
                  <a:pt x="192" y="265"/>
                </a:lnTo>
                <a:lnTo>
                  <a:pt x="213" y="248"/>
                </a:lnTo>
                <a:lnTo>
                  <a:pt x="230" y="227"/>
                </a:lnTo>
                <a:lnTo>
                  <a:pt x="225" y="225"/>
                </a:lnTo>
                <a:lnTo>
                  <a:pt x="223" y="224"/>
                </a:lnTo>
                <a:lnTo>
                  <a:pt x="221" y="224"/>
                </a:lnTo>
                <a:lnTo>
                  <a:pt x="220" y="222"/>
                </a:lnTo>
                <a:lnTo>
                  <a:pt x="220" y="220"/>
                </a:lnTo>
                <a:lnTo>
                  <a:pt x="220" y="217"/>
                </a:lnTo>
                <a:lnTo>
                  <a:pt x="218" y="211"/>
                </a:lnTo>
                <a:lnTo>
                  <a:pt x="220" y="208"/>
                </a:lnTo>
                <a:lnTo>
                  <a:pt x="223" y="203"/>
                </a:lnTo>
                <a:lnTo>
                  <a:pt x="225" y="199"/>
                </a:lnTo>
                <a:lnTo>
                  <a:pt x="228" y="199"/>
                </a:lnTo>
                <a:lnTo>
                  <a:pt x="228" y="197"/>
                </a:lnTo>
                <a:lnTo>
                  <a:pt x="230" y="197"/>
                </a:lnTo>
                <a:lnTo>
                  <a:pt x="234" y="197"/>
                </a:lnTo>
                <a:lnTo>
                  <a:pt x="237" y="196"/>
                </a:lnTo>
                <a:lnTo>
                  <a:pt x="239" y="201"/>
                </a:lnTo>
                <a:lnTo>
                  <a:pt x="241" y="204"/>
                </a:lnTo>
                <a:lnTo>
                  <a:pt x="242" y="210"/>
                </a:lnTo>
                <a:lnTo>
                  <a:pt x="244" y="215"/>
                </a:lnTo>
                <a:lnTo>
                  <a:pt x="249" y="215"/>
                </a:lnTo>
                <a:lnTo>
                  <a:pt x="244" y="196"/>
                </a:lnTo>
                <a:lnTo>
                  <a:pt x="256" y="196"/>
                </a:lnTo>
                <a:lnTo>
                  <a:pt x="256" y="183"/>
                </a:lnTo>
                <a:lnTo>
                  <a:pt x="272" y="183"/>
                </a:lnTo>
                <a:lnTo>
                  <a:pt x="277" y="171"/>
                </a:lnTo>
                <a:lnTo>
                  <a:pt x="286" y="163"/>
                </a:lnTo>
                <a:lnTo>
                  <a:pt x="295" y="154"/>
                </a:lnTo>
                <a:lnTo>
                  <a:pt x="311" y="154"/>
                </a:lnTo>
                <a:lnTo>
                  <a:pt x="312" y="138"/>
                </a:lnTo>
                <a:lnTo>
                  <a:pt x="314" y="126"/>
                </a:lnTo>
                <a:lnTo>
                  <a:pt x="316" y="115"/>
                </a:lnTo>
                <a:lnTo>
                  <a:pt x="317" y="100"/>
                </a:lnTo>
                <a:lnTo>
                  <a:pt x="328" y="91"/>
                </a:lnTo>
                <a:lnTo>
                  <a:pt x="337" y="82"/>
                </a:lnTo>
                <a:lnTo>
                  <a:pt x="347" y="75"/>
                </a:lnTo>
                <a:lnTo>
                  <a:pt x="359" y="72"/>
                </a:lnTo>
                <a:lnTo>
                  <a:pt x="379" y="68"/>
                </a:lnTo>
                <a:lnTo>
                  <a:pt x="380" y="73"/>
                </a:lnTo>
                <a:lnTo>
                  <a:pt x="380" y="75"/>
                </a:lnTo>
                <a:lnTo>
                  <a:pt x="380" y="77"/>
                </a:lnTo>
                <a:lnTo>
                  <a:pt x="382" y="79"/>
                </a:lnTo>
                <a:lnTo>
                  <a:pt x="384" y="80"/>
                </a:lnTo>
                <a:lnTo>
                  <a:pt x="384" y="77"/>
                </a:lnTo>
                <a:lnTo>
                  <a:pt x="389" y="68"/>
                </a:lnTo>
                <a:lnTo>
                  <a:pt x="393" y="61"/>
                </a:lnTo>
                <a:lnTo>
                  <a:pt x="396" y="58"/>
                </a:lnTo>
                <a:lnTo>
                  <a:pt x="403" y="54"/>
                </a:lnTo>
                <a:lnTo>
                  <a:pt x="417" y="54"/>
                </a:lnTo>
                <a:lnTo>
                  <a:pt x="426" y="54"/>
                </a:lnTo>
                <a:lnTo>
                  <a:pt x="440" y="51"/>
                </a:lnTo>
                <a:lnTo>
                  <a:pt x="455" y="46"/>
                </a:lnTo>
                <a:lnTo>
                  <a:pt x="471" y="39"/>
                </a:lnTo>
                <a:lnTo>
                  <a:pt x="483" y="32"/>
                </a:lnTo>
                <a:lnTo>
                  <a:pt x="490" y="26"/>
                </a:lnTo>
                <a:lnTo>
                  <a:pt x="492" y="23"/>
                </a:lnTo>
                <a:lnTo>
                  <a:pt x="494" y="19"/>
                </a:lnTo>
                <a:lnTo>
                  <a:pt x="494" y="14"/>
                </a:lnTo>
                <a:lnTo>
                  <a:pt x="496" y="11"/>
                </a:lnTo>
                <a:lnTo>
                  <a:pt x="499" y="7"/>
                </a:lnTo>
                <a:lnTo>
                  <a:pt x="511" y="2"/>
                </a:lnTo>
                <a:lnTo>
                  <a:pt x="527" y="0"/>
                </a:lnTo>
                <a:close/>
              </a:path>
            </a:pathLst>
          </a:cu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2" name="Google Shape;1102;p31"/>
          <p:cNvSpPr/>
          <p:nvPr/>
        </p:nvSpPr>
        <p:spPr>
          <a:xfrm>
            <a:off x="8459926" y="1589212"/>
            <a:ext cx="768503" cy="768503"/>
          </a:xfrm>
          <a:prstGeom prst="ellipse">
            <a:avLst/>
          </a:prstGeom>
          <a:solidFill>
            <a:schemeClr val="accent5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3" name="Google Shape;1103;p31"/>
          <p:cNvSpPr/>
          <p:nvPr/>
        </p:nvSpPr>
        <p:spPr>
          <a:xfrm>
            <a:off x="9846465" y="2604418"/>
            <a:ext cx="1454866" cy="1454866"/>
          </a:xfrm>
          <a:prstGeom prst="ellipse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4" name="Google Shape;1104;p31"/>
          <p:cNvSpPr/>
          <p:nvPr/>
        </p:nvSpPr>
        <p:spPr>
          <a:xfrm>
            <a:off x="8780209" y="3514585"/>
            <a:ext cx="1020914" cy="1020914"/>
          </a:xfrm>
          <a:prstGeom prst="ellipse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5" name="Google Shape;1105;p31"/>
          <p:cNvSpPr/>
          <p:nvPr/>
        </p:nvSpPr>
        <p:spPr>
          <a:xfrm>
            <a:off x="8938283" y="4605849"/>
            <a:ext cx="1345469" cy="1345469"/>
          </a:xfrm>
          <a:prstGeom prst="ellipse">
            <a:avLst/>
          </a:prstGeom>
          <a:solidFill>
            <a:schemeClr val="accent1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6" name="Google Shape;1106;p31"/>
          <p:cNvSpPr/>
          <p:nvPr/>
        </p:nvSpPr>
        <p:spPr>
          <a:xfrm>
            <a:off x="8119375" y="2634324"/>
            <a:ext cx="623918" cy="623918"/>
          </a:xfrm>
          <a:prstGeom prst="ellipse">
            <a:avLst/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7" name="Google Shape;1107;p31"/>
          <p:cNvSpPr/>
          <p:nvPr/>
        </p:nvSpPr>
        <p:spPr>
          <a:xfrm rot="2700000">
            <a:off x="4250452" y="4634409"/>
            <a:ext cx="246189" cy="441371"/>
          </a:xfrm>
          <a:custGeom>
            <a:avLst/>
            <a:gdLst/>
            <a:ahLst/>
            <a:cxnLst/>
            <a:rect l="l" t="t" r="r" b="b"/>
            <a:pathLst>
              <a:path w="2232248" h="4001999" extrusionOk="0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8" name="Google Shape;1108;p31"/>
          <p:cNvSpPr/>
          <p:nvPr/>
        </p:nvSpPr>
        <p:spPr>
          <a:xfrm>
            <a:off x="4215945" y="5586538"/>
            <a:ext cx="332759" cy="311492"/>
          </a:xfrm>
          <a:custGeom>
            <a:avLst/>
            <a:gdLst/>
            <a:ahLst/>
            <a:cxnLst/>
            <a:rect l="l" t="t" r="r" b="b"/>
            <a:pathLst>
              <a:path w="3239999" h="3032924" extrusionOk="0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9" name="Google Shape;1109;p31"/>
          <p:cNvSpPr/>
          <p:nvPr/>
        </p:nvSpPr>
        <p:spPr>
          <a:xfrm>
            <a:off x="4183813" y="3791856"/>
            <a:ext cx="364891" cy="364891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0" name="Google Shape;1110;p31"/>
          <p:cNvSpPr/>
          <p:nvPr/>
        </p:nvSpPr>
        <p:spPr>
          <a:xfrm>
            <a:off x="4210396" y="2934251"/>
            <a:ext cx="349863" cy="268742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1" name="Google Shape;1111;p31"/>
          <p:cNvSpPr/>
          <p:nvPr/>
        </p:nvSpPr>
        <p:spPr>
          <a:xfrm>
            <a:off x="4171911" y="2059426"/>
            <a:ext cx="435826" cy="295205"/>
          </a:xfrm>
          <a:custGeom>
            <a:avLst/>
            <a:gdLst/>
            <a:ahLst/>
            <a:cxnLst/>
            <a:rect l="l" t="t" r="r" b="b"/>
            <a:pathLst>
              <a:path w="3219104" h="2180445" extrusionOk="0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2" name="Google Shape;1112;p31"/>
          <p:cNvSpPr/>
          <p:nvPr/>
        </p:nvSpPr>
        <p:spPr>
          <a:xfrm>
            <a:off x="9444637" y="5153506"/>
            <a:ext cx="332759" cy="311492"/>
          </a:xfrm>
          <a:custGeom>
            <a:avLst/>
            <a:gdLst/>
            <a:ahLst/>
            <a:cxnLst/>
            <a:rect l="l" t="t" r="r" b="b"/>
            <a:pathLst>
              <a:path w="3239999" h="3032924" extrusionOk="0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3" name="Google Shape;1113;p31"/>
          <p:cNvSpPr/>
          <p:nvPr/>
        </p:nvSpPr>
        <p:spPr>
          <a:xfrm>
            <a:off x="9108220" y="3842596"/>
            <a:ext cx="364891" cy="364891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4" name="Google Shape;1114;p31"/>
          <p:cNvSpPr/>
          <p:nvPr/>
        </p:nvSpPr>
        <p:spPr>
          <a:xfrm>
            <a:off x="8285873" y="2801779"/>
            <a:ext cx="349863" cy="268742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5" name="Google Shape;1115;p31"/>
          <p:cNvSpPr/>
          <p:nvPr/>
        </p:nvSpPr>
        <p:spPr>
          <a:xfrm>
            <a:off x="8635736" y="1840465"/>
            <a:ext cx="435826" cy="295205"/>
          </a:xfrm>
          <a:custGeom>
            <a:avLst/>
            <a:gdLst/>
            <a:ahLst/>
            <a:cxnLst/>
            <a:rect l="l" t="t" r="r" b="b"/>
            <a:pathLst>
              <a:path w="3219104" h="2180445" extrusionOk="0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6" name="Google Shape;1116;p31"/>
          <p:cNvSpPr/>
          <p:nvPr/>
        </p:nvSpPr>
        <p:spPr>
          <a:xfrm rot="2700000">
            <a:off x="10538111" y="3091026"/>
            <a:ext cx="246189" cy="441371"/>
          </a:xfrm>
          <a:custGeom>
            <a:avLst/>
            <a:gdLst/>
            <a:ahLst/>
            <a:cxnLst/>
            <a:rect l="l" t="t" r="r" b="b"/>
            <a:pathLst>
              <a:path w="2232248" h="4001999" extrusionOk="0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1" name="Google Shape;1121;p32"/>
          <p:cNvGrpSpPr/>
          <p:nvPr/>
        </p:nvGrpSpPr>
        <p:grpSpPr>
          <a:xfrm rot="10800000">
            <a:off x="0" y="6563049"/>
            <a:ext cx="12192000" cy="294951"/>
            <a:chOff x="-849313" y="-698500"/>
            <a:chExt cx="14414501" cy="338137"/>
          </a:xfrm>
        </p:grpSpPr>
        <p:sp>
          <p:nvSpPr>
            <p:cNvPr id="1122" name="Google Shape;1122;p32"/>
            <p:cNvSpPr/>
            <p:nvPr/>
          </p:nvSpPr>
          <p:spPr>
            <a:xfrm>
              <a:off x="602615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32"/>
            <p:cNvSpPr/>
            <p:nvPr/>
          </p:nvSpPr>
          <p:spPr>
            <a:xfrm>
              <a:off x="565150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32"/>
            <p:cNvSpPr/>
            <p:nvPr/>
          </p:nvSpPr>
          <p:spPr>
            <a:xfrm>
              <a:off x="5275262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32"/>
            <p:cNvSpPr/>
            <p:nvPr/>
          </p:nvSpPr>
          <p:spPr>
            <a:xfrm>
              <a:off x="4900612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32"/>
            <p:cNvSpPr/>
            <p:nvPr/>
          </p:nvSpPr>
          <p:spPr>
            <a:xfrm>
              <a:off x="4524375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7" name="Google Shape;1127;p32"/>
            <p:cNvSpPr/>
            <p:nvPr/>
          </p:nvSpPr>
          <p:spPr>
            <a:xfrm>
              <a:off x="414972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8" name="Google Shape;1128;p32"/>
            <p:cNvSpPr/>
            <p:nvPr/>
          </p:nvSpPr>
          <p:spPr>
            <a:xfrm>
              <a:off x="377507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32"/>
            <p:cNvSpPr/>
            <p:nvPr/>
          </p:nvSpPr>
          <p:spPr>
            <a:xfrm>
              <a:off x="3398837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32"/>
            <p:cNvSpPr/>
            <p:nvPr/>
          </p:nvSpPr>
          <p:spPr>
            <a:xfrm>
              <a:off x="3024187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1" name="Google Shape;1131;p32"/>
            <p:cNvSpPr/>
            <p:nvPr/>
          </p:nvSpPr>
          <p:spPr>
            <a:xfrm>
              <a:off x="2647950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2" name="Google Shape;1132;p32"/>
            <p:cNvSpPr/>
            <p:nvPr/>
          </p:nvSpPr>
          <p:spPr>
            <a:xfrm>
              <a:off x="227330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3" name="Google Shape;1133;p32"/>
            <p:cNvSpPr/>
            <p:nvPr/>
          </p:nvSpPr>
          <p:spPr>
            <a:xfrm>
              <a:off x="189865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4" name="Google Shape;1134;p32"/>
            <p:cNvSpPr/>
            <p:nvPr/>
          </p:nvSpPr>
          <p:spPr>
            <a:xfrm>
              <a:off x="1522412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32"/>
            <p:cNvSpPr/>
            <p:nvPr/>
          </p:nvSpPr>
          <p:spPr>
            <a:xfrm>
              <a:off x="1147762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32"/>
            <p:cNvSpPr/>
            <p:nvPr/>
          </p:nvSpPr>
          <p:spPr>
            <a:xfrm>
              <a:off x="771525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32"/>
            <p:cNvSpPr/>
            <p:nvPr/>
          </p:nvSpPr>
          <p:spPr>
            <a:xfrm>
              <a:off x="39687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32"/>
            <p:cNvSpPr/>
            <p:nvPr/>
          </p:nvSpPr>
          <p:spPr>
            <a:xfrm>
              <a:off x="20637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32"/>
            <p:cNvSpPr/>
            <p:nvPr/>
          </p:nvSpPr>
          <p:spPr>
            <a:xfrm>
              <a:off x="-354013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32"/>
            <p:cNvSpPr/>
            <p:nvPr/>
          </p:nvSpPr>
          <p:spPr>
            <a:xfrm>
              <a:off x="-728663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32"/>
            <p:cNvSpPr/>
            <p:nvPr/>
          </p:nvSpPr>
          <p:spPr>
            <a:xfrm>
              <a:off x="-849313" y="-698500"/>
              <a:ext cx="120650" cy="214312"/>
            </a:xfrm>
            <a:custGeom>
              <a:avLst/>
              <a:gdLst/>
              <a:ahLst/>
              <a:cxnLst/>
              <a:rect l="l" t="t" r="r" b="b"/>
              <a:pathLst>
                <a:path w="76" h="135" extrusionOk="0">
                  <a:moveTo>
                    <a:pt x="76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17" y="105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32"/>
            <p:cNvSpPr/>
            <p:nvPr/>
          </p:nvSpPr>
          <p:spPr>
            <a:xfrm>
              <a:off x="13531850" y="-698500"/>
              <a:ext cx="33338" cy="53975"/>
            </a:xfrm>
            <a:custGeom>
              <a:avLst/>
              <a:gdLst/>
              <a:ahLst/>
              <a:cxnLst/>
              <a:rect l="l" t="t" r="r" b="b"/>
              <a:pathLst>
                <a:path w="21" h="34" extrusionOk="0">
                  <a:moveTo>
                    <a:pt x="0" y="0"/>
                  </a:moveTo>
                  <a:lnTo>
                    <a:pt x="21" y="34"/>
                  </a:lnTo>
                  <a:lnTo>
                    <a:pt x="2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32"/>
            <p:cNvSpPr/>
            <p:nvPr/>
          </p:nvSpPr>
          <p:spPr>
            <a:xfrm>
              <a:off x="1315720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32"/>
            <p:cNvSpPr/>
            <p:nvPr/>
          </p:nvSpPr>
          <p:spPr>
            <a:xfrm>
              <a:off x="12780963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32"/>
            <p:cNvSpPr/>
            <p:nvPr/>
          </p:nvSpPr>
          <p:spPr>
            <a:xfrm>
              <a:off x="12406313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32"/>
            <p:cNvSpPr/>
            <p:nvPr/>
          </p:nvSpPr>
          <p:spPr>
            <a:xfrm>
              <a:off x="12030075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32"/>
            <p:cNvSpPr/>
            <p:nvPr/>
          </p:nvSpPr>
          <p:spPr>
            <a:xfrm>
              <a:off x="1165542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32"/>
            <p:cNvSpPr/>
            <p:nvPr/>
          </p:nvSpPr>
          <p:spPr>
            <a:xfrm>
              <a:off x="1128077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32"/>
            <p:cNvSpPr/>
            <p:nvPr/>
          </p:nvSpPr>
          <p:spPr>
            <a:xfrm>
              <a:off x="10904538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32"/>
            <p:cNvSpPr/>
            <p:nvPr/>
          </p:nvSpPr>
          <p:spPr>
            <a:xfrm>
              <a:off x="10529888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32"/>
            <p:cNvSpPr/>
            <p:nvPr/>
          </p:nvSpPr>
          <p:spPr>
            <a:xfrm>
              <a:off x="10153650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32"/>
            <p:cNvSpPr/>
            <p:nvPr/>
          </p:nvSpPr>
          <p:spPr>
            <a:xfrm>
              <a:off x="977900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32"/>
            <p:cNvSpPr/>
            <p:nvPr/>
          </p:nvSpPr>
          <p:spPr>
            <a:xfrm>
              <a:off x="940435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32"/>
            <p:cNvSpPr/>
            <p:nvPr/>
          </p:nvSpPr>
          <p:spPr>
            <a:xfrm>
              <a:off x="9028113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32"/>
            <p:cNvSpPr/>
            <p:nvPr/>
          </p:nvSpPr>
          <p:spPr>
            <a:xfrm>
              <a:off x="8653463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32"/>
            <p:cNvSpPr/>
            <p:nvPr/>
          </p:nvSpPr>
          <p:spPr>
            <a:xfrm>
              <a:off x="8277225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32"/>
            <p:cNvSpPr/>
            <p:nvPr/>
          </p:nvSpPr>
          <p:spPr>
            <a:xfrm>
              <a:off x="790257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32"/>
            <p:cNvSpPr/>
            <p:nvPr/>
          </p:nvSpPr>
          <p:spPr>
            <a:xfrm>
              <a:off x="752792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32"/>
            <p:cNvSpPr/>
            <p:nvPr/>
          </p:nvSpPr>
          <p:spPr>
            <a:xfrm>
              <a:off x="7151688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32"/>
            <p:cNvSpPr/>
            <p:nvPr/>
          </p:nvSpPr>
          <p:spPr>
            <a:xfrm>
              <a:off x="6777038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32"/>
            <p:cNvSpPr/>
            <p:nvPr/>
          </p:nvSpPr>
          <p:spPr>
            <a:xfrm>
              <a:off x="6400800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162" name="Google Shape;1162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18" y="5228857"/>
            <a:ext cx="12186182" cy="1655265"/>
          </a:xfrm>
          <a:prstGeom prst="rect">
            <a:avLst/>
          </a:prstGeom>
          <a:noFill/>
          <a:ln>
            <a:noFill/>
          </a:ln>
        </p:spPr>
      </p:pic>
      <p:sp>
        <p:nvSpPr>
          <p:cNvPr id="1163" name="Google Shape;1163;p32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1164" name="Google Shape;1164;p32"/>
          <p:cNvSpPr txBox="1"/>
          <p:nvPr/>
        </p:nvSpPr>
        <p:spPr>
          <a:xfrm>
            <a:off x="6018115" y="2408920"/>
            <a:ext cx="5516789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I hope and I believe that this Template will your Time, Money and Reputation. Easy to change colors, photos and Text. You can simply impress your audience and add a unique zing and appeal to your Presentations.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</a:t>
            </a:r>
            <a:endParaRPr/>
          </a:p>
        </p:txBody>
      </p:sp>
      <p:grpSp>
        <p:nvGrpSpPr>
          <p:cNvPr id="1165" name="Google Shape;1165;p32"/>
          <p:cNvGrpSpPr/>
          <p:nvPr/>
        </p:nvGrpSpPr>
        <p:grpSpPr>
          <a:xfrm>
            <a:off x="6206612" y="4772771"/>
            <a:ext cx="1387252" cy="1320245"/>
            <a:chOff x="1730330" y="5175558"/>
            <a:chExt cx="1742087" cy="1320245"/>
          </a:xfrm>
        </p:grpSpPr>
        <p:sp>
          <p:nvSpPr>
            <p:cNvPr id="1166" name="Google Shape;1166;p32"/>
            <p:cNvSpPr txBox="1"/>
            <p:nvPr/>
          </p:nvSpPr>
          <p:spPr>
            <a:xfrm>
              <a:off x="1730331" y="5387807"/>
              <a:ext cx="1733335" cy="1107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1167" name="Google Shape;1167;p32"/>
            <p:cNvSpPr txBox="1"/>
            <p:nvPr/>
          </p:nvSpPr>
          <p:spPr>
            <a:xfrm>
              <a:off x="1730330" y="5175558"/>
              <a:ext cx="1742087" cy="1846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VALUE</a:t>
              </a:r>
              <a:endParaRPr/>
            </a:p>
          </p:txBody>
        </p:sp>
      </p:grpSp>
      <p:grpSp>
        <p:nvGrpSpPr>
          <p:cNvPr id="1168" name="Google Shape;1168;p32"/>
          <p:cNvGrpSpPr/>
          <p:nvPr/>
        </p:nvGrpSpPr>
        <p:grpSpPr>
          <a:xfrm>
            <a:off x="8177132" y="4772771"/>
            <a:ext cx="1387252" cy="1320245"/>
            <a:chOff x="1730330" y="5175558"/>
            <a:chExt cx="1742087" cy="1320245"/>
          </a:xfrm>
        </p:grpSpPr>
        <p:sp>
          <p:nvSpPr>
            <p:cNvPr id="1169" name="Google Shape;1169;p32"/>
            <p:cNvSpPr txBox="1"/>
            <p:nvPr/>
          </p:nvSpPr>
          <p:spPr>
            <a:xfrm>
              <a:off x="1730331" y="5387807"/>
              <a:ext cx="1733335" cy="1107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1170" name="Google Shape;1170;p32"/>
            <p:cNvSpPr txBox="1"/>
            <p:nvPr/>
          </p:nvSpPr>
          <p:spPr>
            <a:xfrm>
              <a:off x="1730330" y="5175558"/>
              <a:ext cx="1742087" cy="1846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VALUE</a:t>
              </a:r>
              <a:endParaRPr/>
            </a:p>
          </p:txBody>
        </p:sp>
      </p:grpSp>
      <p:grpSp>
        <p:nvGrpSpPr>
          <p:cNvPr id="1171" name="Google Shape;1171;p32"/>
          <p:cNvGrpSpPr/>
          <p:nvPr/>
        </p:nvGrpSpPr>
        <p:grpSpPr>
          <a:xfrm>
            <a:off x="10147652" y="4772771"/>
            <a:ext cx="1387252" cy="1320245"/>
            <a:chOff x="1730330" y="5175558"/>
            <a:chExt cx="1742087" cy="1320245"/>
          </a:xfrm>
        </p:grpSpPr>
        <p:sp>
          <p:nvSpPr>
            <p:cNvPr id="1172" name="Google Shape;1172;p32"/>
            <p:cNvSpPr txBox="1"/>
            <p:nvPr/>
          </p:nvSpPr>
          <p:spPr>
            <a:xfrm>
              <a:off x="1730331" y="5387807"/>
              <a:ext cx="1733335" cy="110799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1173" name="Google Shape;1173;p32"/>
            <p:cNvSpPr txBox="1"/>
            <p:nvPr/>
          </p:nvSpPr>
          <p:spPr>
            <a:xfrm>
              <a:off x="1730330" y="5175558"/>
              <a:ext cx="1742087" cy="1846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VALUE</a:t>
              </a:r>
              <a:endParaRPr/>
            </a:p>
          </p:txBody>
        </p:sp>
      </p:grpSp>
      <p:sp>
        <p:nvSpPr>
          <p:cNvPr id="1174" name="Google Shape;1174;p32"/>
          <p:cNvSpPr txBox="1"/>
          <p:nvPr/>
        </p:nvSpPr>
        <p:spPr>
          <a:xfrm>
            <a:off x="6018115" y="1503639"/>
            <a:ext cx="5516789" cy="824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7142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We Create Quality Professional </a:t>
            </a:r>
            <a:endParaRPr sz="2800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142"/>
              </a:lnSpc>
              <a:spcBef>
                <a:spcPts val="56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PPT Presentation </a:t>
            </a:r>
            <a:endParaRPr/>
          </a:p>
        </p:txBody>
      </p:sp>
      <p:sp>
        <p:nvSpPr>
          <p:cNvPr id="1175" name="Google Shape;1175;p32"/>
          <p:cNvSpPr>
            <a:spLocks noGrp="1"/>
          </p:cNvSpPr>
          <p:nvPr>
            <p:ph type="pic" idx="3"/>
          </p:nvPr>
        </p:nvSpPr>
        <p:spPr>
          <a:xfrm>
            <a:off x="1002845" y="2328133"/>
            <a:ext cx="1087042" cy="2905557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76" name="Google Shape;1176;p32"/>
          <p:cNvSpPr>
            <a:spLocks noGrp="1"/>
          </p:cNvSpPr>
          <p:nvPr>
            <p:ph type="pic" idx="4"/>
          </p:nvPr>
        </p:nvSpPr>
        <p:spPr>
          <a:xfrm>
            <a:off x="2217448" y="2189685"/>
            <a:ext cx="2023386" cy="3142249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77" name="Google Shape;1177;p32"/>
          <p:cNvSpPr>
            <a:spLocks noGrp="1"/>
          </p:cNvSpPr>
          <p:nvPr>
            <p:ph type="pic" idx="2"/>
          </p:nvPr>
        </p:nvSpPr>
        <p:spPr>
          <a:xfrm>
            <a:off x="4356027" y="2279236"/>
            <a:ext cx="1060913" cy="2905556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pic>
        <p:nvPicPr>
          <p:cNvPr id="1178" name="Google Shape;1178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158332" flipH="1">
            <a:off x="6433789" y="4064794"/>
            <a:ext cx="925930" cy="760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9" name="Google Shape;1179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158332" flipH="1">
            <a:off x="8281138" y="4006364"/>
            <a:ext cx="925930" cy="760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0" name="Google Shape;1180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158332" flipH="1">
            <a:off x="10247411" y="3949967"/>
            <a:ext cx="925930" cy="7609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" name="Google Shape;1185;p33"/>
          <p:cNvSpPr txBox="1">
            <a:spLocks noGrp="1"/>
          </p:cNvSpPr>
          <p:nvPr>
            <p:ph type="body" idx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1186" name="Google Shape;1186;p33"/>
          <p:cNvSpPr/>
          <p:nvPr/>
        </p:nvSpPr>
        <p:spPr>
          <a:xfrm>
            <a:off x="4093027" y="1767843"/>
            <a:ext cx="4267200" cy="4267200"/>
          </a:xfrm>
          <a:prstGeom prst="blockArc">
            <a:avLst>
              <a:gd name="adj1" fmla="val 28244"/>
              <a:gd name="adj2" fmla="val 16246200"/>
              <a:gd name="adj3" fmla="val 1203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7" name="Google Shape;1187;p33"/>
          <p:cNvSpPr/>
          <p:nvPr/>
        </p:nvSpPr>
        <p:spPr>
          <a:xfrm rot="5400000">
            <a:off x="6024938" y="1715464"/>
            <a:ext cx="1030398" cy="888274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88" name="Google Shape;1188;p33"/>
          <p:cNvGrpSpPr/>
          <p:nvPr/>
        </p:nvGrpSpPr>
        <p:grpSpPr>
          <a:xfrm>
            <a:off x="4912893" y="2411359"/>
            <a:ext cx="2627469" cy="2881534"/>
            <a:chOff x="3985343" y="1571406"/>
            <a:chExt cx="4267200" cy="4679821"/>
          </a:xfrm>
        </p:grpSpPr>
        <p:sp>
          <p:nvSpPr>
            <p:cNvPr id="1189" name="Google Shape;1189;p33"/>
            <p:cNvSpPr/>
            <p:nvPr/>
          </p:nvSpPr>
          <p:spPr>
            <a:xfrm flipH="1">
              <a:off x="3985343" y="1984026"/>
              <a:ext cx="4267200" cy="4267201"/>
            </a:xfrm>
            <a:prstGeom prst="blockArc">
              <a:avLst>
                <a:gd name="adj1" fmla="val 21333366"/>
                <a:gd name="adj2" fmla="val 16220260"/>
                <a:gd name="adj3" fmla="val 19663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33"/>
            <p:cNvSpPr/>
            <p:nvPr/>
          </p:nvSpPr>
          <p:spPr>
            <a:xfrm rot="-5400000" flipH="1">
              <a:off x="4560914" y="1686816"/>
              <a:ext cx="1673438" cy="1442618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91" name="Google Shape;1191;p33"/>
          <p:cNvGrpSpPr/>
          <p:nvPr/>
        </p:nvGrpSpPr>
        <p:grpSpPr>
          <a:xfrm>
            <a:off x="714101" y="4919970"/>
            <a:ext cx="3231676" cy="1298399"/>
            <a:chOff x="1576251" y="1665296"/>
            <a:chExt cx="3231676" cy="1298399"/>
          </a:xfrm>
        </p:grpSpPr>
        <p:sp>
          <p:nvSpPr>
            <p:cNvPr id="1192" name="Google Shape;1192;p33"/>
            <p:cNvSpPr txBox="1"/>
            <p:nvPr/>
          </p:nvSpPr>
          <p:spPr>
            <a:xfrm>
              <a:off x="3333750" y="1665296"/>
              <a:ext cx="1474177" cy="3077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33"/>
            <p:cNvSpPr txBox="1"/>
            <p:nvPr/>
          </p:nvSpPr>
          <p:spPr>
            <a:xfrm>
              <a:off x="1576251" y="1948032"/>
              <a:ext cx="323167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Get a modern PowerPoint  Presentation that is beautifully designed.  </a:t>
              </a:r>
              <a:endParaRPr sz="1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94" name="Google Shape;1194;p33"/>
          <p:cNvGrpSpPr/>
          <p:nvPr/>
        </p:nvGrpSpPr>
        <p:grpSpPr>
          <a:xfrm>
            <a:off x="8507477" y="1762158"/>
            <a:ext cx="3346858" cy="1298399"/>
            <a:chOff x="7355977" y="4860819"/>
            <a:chExt cx="3346858" cy="1298399"/>
          </a:xfrm>
        </p:grpSpPr>
        <p:sp>
          <p:nvSpPr>
            <p:cNvPr id="1195" name="Google Shape;1195;p33"/>
            <p:cNvSpPr txBox="1"/>
            <p:nvPr/>
          </p:nvSpPr>
          <p:spPr>
            <a:xfrm>
              <a:off x="7355978" y="4860819"/>
              <a:ext cx="1492747" cy="3077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33"/>
            <p:cNvSpPr txBox="1"/>
            <p:nvPr/>
          </p:nvSpPr>
          <p:spPr>
            <a:xfrm>
              <a:off x="7355977" y="5143555"/>
              <a:ext cx="3346858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Get a modern PowerPoint  Presentation that is beautifully designed. </a:t>
              </a:r>
              <a:endParaRPr sz="1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97" name="Google Shape;1197;p33"/>
          <p:cNvGrpSpPr/>
          <p:nvPr/>
        </p:nvGrpSpPr>
        <p:grpSpPr>
          <a:xfrm>
            <a:off x="8914678" y="3396778"/>
            <a:ext cx="2939657" cy="2537429"/>
            <a:chOff x="905977" y="2456312"/>
            <a:chExt cx="3407949" cy="2537429"/>
          </a:xfrm>
        </p:grpSpPr>
        <p:sp>
          <p:nvSpPr>
            <p:cNvPr id="1198" name="Google Shape;1198;p33"/>
            <p:cNvSpPr txBox="1"/>
            <p:nvPr/>
          </p:nvSpPr>
          <p:spPr>
            <a:xfrm>
              <a:off x="1030374" y="2456312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rPr>
                <a:t>Simple Portfolio Presentation</a:t>
              </a:r>
              <a:endParaRPr/>
            </a:p>
          </p:txBody>
        </p:sp>
        <p:sp>
          <p:nvSpPr>
            <p:cNvPr id="1199" name="Google Shape;1199;p33"/>
            <p:cNvSpPr txBox="1"/>
            <p:nvPr/>
          </p:nvSpPr>
          <p:spPr>
            <a:xfrm>
              <a:off x="1030374" y="2777472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  <a:endParaRPr/>
            </a:p>
          </p:txBody>
        </p:sp>
        <p:sp>
          <p:nvSpPr>
            <p:cNvPr id="1200" name="Google Shape;1200;p33"/>
            <p:cNvSpPr txBox="1"/>
            <p:nvPr/>
          </p:nvSpPr>
          <p:spPr>
            <a:xfrm>
              <a:off x="1030374" y="3740952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rPr>
                <a:t>Portfolio Presentation</a:t>
              </a:r>
              <a:endParaRPr/>
            </a:p>
          </p:txBody>
        </p:sp>
        <p:sp>
          <p:nvSpPr>
            <p:cNvPr id="1201" name="Google Shape;1201;p33"/>
            <p:cNvSpPr txBox="1"/>
            <p:nvPr/>
          </p:nvSpPr>
          <p:spPr>
            <a:xfrm>
              <a:off x="1030374" y="3419792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rPr>
                <a:t>Simple Portfolio</a:t>
              </a:r>
              <a:endParaRPr/>
            </a:p>
          </p:txBody>
        </p:sp>
        <p:sp>
          <p:nvSpPr>
            <p:cNvPr id="1202" name="Google Shape;1202;p33"/>
            <p:cNvSpPr txBox="1"/>
            <p:nvPr/>
          </p:nvSpPr>
          <p:spPr>
            <a:xfrm>
              <a:off x="1030374" y="3098632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rPr>
                <a:t>Portfolio</a:t>
              </a:r>
              <a:endParaRPr/>
            </a:p>
          </p:txBody>
        </p:sp>
        <p:sp>
          <p:nvSpPr>
            <p:cNvPr id="1203" name="Google Shape;1203;p33"/>
            <p:cNvSpPr txBox="1"/>
            <p:nvPr/>
          </p:nvSpPr>
          <p:spPr>
            <a:xfrm>
              <a:off x="1030374" y="4062112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  <a:endParaRPr/>
            </a:p>
          </p:txBody>
        </p:sp>
        <p:sp>
          <p:nvSpPr>
            <p:cNvPr id="1204" name="Google Shape;1204;p33"/>
            <p:cNvSpPr txBox="1"/>
            <p:nvPr/>
          </p:nvSpPr>
          <p:spPr>
            <a:xfrm>
              <a:off x="1030374" y="4704431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rPr>
                <a:t>Simple Portfolio</a:t>
              </a:r>
              <a:endParaRPr/>
            </a:p>
          </p:txBody>
        </p:sp>
        <p:sp>
          <p:nvSpPr>
            <p:cNvPr id="1205" name="Google Shape;1205;p33"/>
            <p:cNvSpPr txBox="1"/>
            <p:nvPr/>
          </p:nvSpPr>
          <p:spPr>
            <a:xfrm>
              <a:off x="1030374" y="4383272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rPr>
                <a:t>Portfolio Presentation</a:t>
              </a:r>
              <a:endParaRPr/>
            </a:p>
          </p:txBody>
        </p:sp>
        <p:grpSp>
          <p:nvGrpSpPr>
            <p:cNvPr id="1206" name="Google Shape;1206;p33"/>
            <p:cNvGrpSpPr/>
            <p:nvPr/>
          </p:nvGrpSpPr>
          <p:grpSpPr>
            <a:xfrm>
              <a:off x="905977" y="2543817"/>
              <a:ext cx="114300" cy="2362419"/>
              <a:chOff x="905977" y="2332809"/>
              <a:chExt cx="114300" cy="2362419"/>
            </a:xfrm>
          </p:grpSpPr>
          <p:sp>
            <p:nvSpPr>
              <p:cNvPr id="1207" name="Google Shape;1207;p33"/>
              <p:cNvSpPr/>
              <p:nvPr/>
            </p:nvSpPr>
            <p:spPr>
              <a:xfrm>
                <a:off x="905977" y="2332809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8" name="Google Shape;1208;p33"/>
              <p:cNvSpPr/>
              <p:nvPr/>
            </p:nvSpPr>
            <p:spPr>
              <a:xfrm>
                <a:off x="905977" y="2653969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9" name="Google Shape;1209;p33"/>
              <p:cNvSpPr/>
              <p:nvPr/>
            </p:nvSpPr>
            <p:spPr>
              <a:xfrm>
                <a:off x="905977" y="2975129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0" name="Google Shape;1210;p33"/>
              <p:cNvSpPr/>
              <p:nvPr/>
            </p:nvSpPr>
            <p:spPr>
              <a:xfrm>
                <a:off x="905977" y="3296289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1" name="Google Shape;1211;p33"/>
              <p:cNvSpPr/>
              <p:nvPr/>
            </p:nvSpPr>
            <p:spPr>
              <a:xfrm>
                <a:off x="905977" y="3617449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2" name="Google Shape;1212;p33"/>
              <p:cNvSpPr/>
              <p:nvPr/>
            </p:nvSpPr>
            <p:spPr>
              <a:xfrm>
                <a:off x="905977" y="3938609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3" name="Google Shape;1213;p33"/>
              <p:cNvSpPr/>
              <p:nvPr/>
            </p:nvSpPr>
            <p:spPr>
              <a:xfrm>
                <a:off x="905977" y="4259769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4" name="Google Shape;1214;p33"/>
              <p:cNvSpPr/>
              <p:nvPr/>
            </p:nvSpPr>
            <p:spPr>
              <a:xfrm>
                <a:off x="905977" y="4580928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215" name="Google Shape;1215;p33"/>
          <p:cNvGrpSpPr/>
          <p:nvPr/>
        </p:nvGrpSpPr>
        <p:grpSpPr>
          <a:xfrm>
            <a:off x="704523" y="2091198"/>
            <a:ext cx="2944368" cy="2537429"/>
            <a:chOff x="7878074" y="2456312"/>
            <a:chExt cx="3407949" cy="2537429"/>
          </a:xfrm>
        </p:grpSpPr>
        <p:sp>
          <p:nvSpPr>
            <p:cNvPr id="1216" name="Google Shape;1216;p33"/>
            <p:cNvSpPr txBox="1"/>
            <p:nvPr/>
          </p:nvSpPr>
          <p:spPr>
            <a:xfrm flipH="1">
              <a:off x="7878074" y="2456312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rPr>
                <a:t>Simple Portfolio Presentation</a:t>
              </a:r>
              <a:endParaRPr/>
            </a:p>
          </p:txBody>
        </p:sp>
        <p:sp>
          <p:nvSpPr>
            <p:cNvPr id="1217" name="Google Shape;1217;p33"/>
            <p:cNvSpPr txBox="1"/>
            <p:nvPr/>
          </p:nvSpPr>
          <p:spPr>
            <a:xfrm flipH="1">
              <a:off x="7878074" y="2777472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  <a:endParaRPr/>
            </a:p>
          </p:txBody>
        </p:sp>
        <p:sp>
          <p:nvSpPr>
            <p:cNvPr id="1218" name="Google Shape;1218;p33"/>
            <p:cNvSpPr txBox="1"/>
            <p:nvPr/>
          </p:nvSpPr>
          <p:spPr>
            <a:xfrm flipH="1">
              <a:off x="7878074" y="3740952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rPr>
                <a:t>Portfolio Presentation</a:t>
              </a:r>
              <a:endParaRPr/>
            </a:p>
          </p:txBody>
        </p:sp>
        <p:sp>
          <p:nvSpPr>
            <p:cNvPr id="1219" name="Google Shape;1219;p33"/>
            <p:cNvSpPr txBox="1"/>
            <p:nvPr/>
          </p:nvSpPr>
          <p:spPr>
            <a:xfrm flipH="1">
              <a:off x="7878074" y="3419792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rPr>
                <a:t>Simple Portfolio</a:t>
              </a:r>
              <a:endParaRPr/>
            </a:p>
          </p:txBody>
        </p:sp>
        <p:sp>
          <p:nvSpPr>
            <p:cNvPr id="1220" name="Google Shape;1220;p33"/>
            <p:cNvSpPr txBox="1"/>
            <p:nvPr/>
          </p:nvSpPr>
          <p:spPr>
            <a:xfrm flipH="1">
              <a:off x="7878074" y="3098632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rPr>
                <a:t>Portfolio</a:t>
              </a:r>
              <a:endParaRPr/>
            </a:p>
          </p:txBody>
        </p:sp>
        <p:sp>
          <p:nvSpPr>
            <p:cNvPr id="1221" name="Google Shape;1221;p33"/>
            <p:cNvSpPr txBox="1"/>
            <p:nvPr/>
          </p:nvSpPr>
          <p:spPr>
            <a:xfrm flipH="1">
              <a:off x="7878074" y="4062112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rPr>
                <a:t>Presentation</a:t>
              </a:r>
              <a:endParaRPr/>
            </a:p>
          </p:txBody>
        </p:sp>
        <p:sp>
          <p:nvSpPr>
            <p:cNvPr id="1222" name="Google Shape;1222;p33"/>
            <p:cNvSpPr txBox="1"/>
            <p:nvPr/>
          </p:nvSpPr>
          <p:spPr>
            <a:xfrm flipH="1">
              <a:off x="7878074" y="4704431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rPr>
                <a:t>Simple Portfolio</a:t>
              </a:r>
              <a:endParaRPr/>
            </a:p>
          </p:txBody>
        </p:sp>
        <p:sp>
          <p:nvSpPr>
            <p:cNvPr id="1223" name="Google Shape;1223;p33"/>
            <p:cNvSpPr txBox="1"/>
            <p:nvPr/>
          </p:nvSpPr>
          <p:spPr>
            <a:xfrm flipH="1">
              <a:off x="7878074" y="4383272"/>
              <a:ext cx="3283552" cy="2893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rPr>
                <a:t>Portfolio Presentation</a:t>
              </a:r>
              <a:endParaRPr/>
            </a:p>
          </p:txBody>
        </p:sp>
        <p:grpSp>
          <p:nvGrpSpPr>
            <p:cNvPr id="1224" name="Google Shape;1224;p33"/>
            <p:cNvGrpSpPr/>
            <p:nvPr/>
          </p:nvGrpSpPr>
          <p:grpSpPr>
            <a:xfrm>
              <a:off x="11171723" y="2543817"/>
              <a:ext cx="114300" cy="2362419"/>
              <a:chOff x="11171723" y="2332809"/>
              <a:chExt cx="114300" cy="2362419"/>
            </a:xfrm>
          </p:grpSpPr>
          <p:sp>
            <p:nvSpPr>
              <p:cNvPr id="1225" name="Google Shape;1225;p33"/>
              <p:cNvSpPr/>
              <p:nvPr/>
            </p:nvSpPr>
            <p:spPr>
              <a:xfrm flipH="1">
                <a:off x="11171723" y="2332809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6" name="Google Shape;1226;p33"/>
              <p:cNvSpPr/>
              <p:nvPr/>
            </p:nvSpPr>
            <p:spPr>
              <a:xfrm flipH="1">
                <a:off x="11171723" y="2653969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7" name="Google Shape;1227;p33"/>
              <p:cNvSpPr/>
              <p:nvPr/>
            </p:nvSpPr>
            <p:spPr>
              <a:xfrm flipH="1">
                <a:off x="11171723" y="2975129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8" name="Google Shape;1228;p33"/>
              <p:cNvSpPr/>
              <p:nvPr/>
            </p:nvSpPr>
            <p:spPr>
              <a:xfrm flipH="1">
                <a:off x="11171723" y="3296289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9" name="Google Shape;1229;p33"/>
              <p:cNvSpPr/>
              <p:nvPr/>
            </p:nvSpPr>
            <p:spPr>
              <a:xfrm flipH="1">
                <a:off x="11171723" y="3617449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0" name="Google Shape;1230;p33"/>
              <p:cNvSpPr/>
              <p:nvPr/>
            </p:nvSpPr>
            <p:spPr>
              <a:xfrm flipH="1">
                <a:off x="11171723" y="3938609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1" name="Google Shape;1231;p33"/>
              <p:cNvSpPr/>
              <p:nvPr/>
            </p:nvSpPr>
            <p:spPr>
              <a:xfrm flipH="1">
                <a:off x="11171723" y="4259769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2" name="Google Shape;1232;p33"/>
              <p:cNvSpPr/>
              <p:nvPr/>
            </p:nvSpPr>
            <p:spPr>
              <a:xfrm flipH="1">
                <a:off x="11171723" y="4580928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1D3E86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p34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grpSp>
        <p:nvGrpSpPr>
          <p:cNvPr id="1238" name="Google Shape;1238;p34"/>
          <p:cNvGrpSpPr/>
          <p:nvPr/>
        </p:nvGrpSpPr>
        <p:grpSpPr>
          <a:xfrm>
            <a:off x="1805059" y="3041721"/>
            <a:ext cx="3933092" cy="869319"/>
            <a:chOff x="1985513" y="4307149"/>
            <a:chExt cx="2380861" cy="869319"/>
          </a:xfrm>
        </p:grpSpPr>
        <p:sp>
          <p:nvSpPr>
            <p:cNvPr id="1239" name="Google Shape;1239;p34"/>
            <p:cNvSpPr txBox="1"/>
            <p:nvPr/>
          </p:nvSpPr>
          <p:spPr>
            <a:xfrm>
              <a:off x="2004348" y="4714803"/>
              <a:ext cx="234663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1240" name="Google Shape;1240;p34"/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PHOTOS.  </a:t>
              </a:r>
              <a:endParaRPr sz="16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41" name="Google Shape;1241;p34"/>
          <p:cNvGrpSpPr/>
          <p:nvPr/>
        </p:nvGrpSpPr>
        <p:grpSpPr>
          <a:xfrm>
            <a:off x="1539889" y="4099668"/>
            <a:ext cx="3933092" cy="869319"/>
            <a:chOff x="1985513" y="4307149"/>
            <a:chExt cx="2380861" cy="869319"/>
          </a:xfrm>
        </p:grpSpPr>
        <p:sp>
          <p:nvSpPr>
            <p:cNvPr id="1242" name="Google Shape;1242;p34"/>
            <p:cNvSpPr txBox="1"/>
            <p:nvPr/>
          </p:nvSpPr>
          <p:spPr>
            <a:xfrm>
              <a:off x="2004348" y="4714803"/>
              <a:ext cx="234663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1243" name="Google Shape;1243;p34"/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PHOTOS.  </a:t>
              </a:r>
              <a:endParaRPr sz="16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44" name="Google Shape;1244;p34"/>
          <p:cNvGrpSpPr/>
          <p:nvPr/>
        </p:nvGrpSpPr>
        <p:grpSpPr>
          <a:xfrm>
            <a:off x="1805059" y="5157615"/>
            <a:ext cx="3933092" cy="869319"/>
            <a:chOff x="1985513" y="4307149"/>
            <a:chExt cx="2380861" cy="869319"/>
          </a:xfrm>
        </p:grpSpPr>
        <p:sp>
          <p:nvSpPr>
            <p:cNvPr id="1245" name="Google Shape;1245;p34"/>
            <p:cNvSpPr txBox="1"/>
            <p:nvPr/>
          </p:nvSpPr>
          <p:spPr>
            <a:xfrm>
              <a:off x="2004348" y="4714803"/>
              <a:ext cx="234663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1246" name="Google Shape;1246;p34"/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PHOTOS.  </a:t>
              </a:r>
              <a:endParaRPr sz="1600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47" name="Google Shape;1247;p34"/>
          <p:cNvSpPr/>
          <p:nvPr/>
        </p:nvSpPr>
        <p:spPr>
          <a:xfrm>
            <a:off x="713823" y="2130778"/>
            <a:ext cx="540339" cy="456890"/>
          </a:xfrm>
          <a:custGeom>
            <a:avLst/>
            <a:gdLst/>
            <a:ahLst/>
            <a:cxnLst/>
            <a:rect l="l" t="t" r="r" b="b"/>
            <a:pathLst>
              <a:path w="2736304" h="2313707" extrusionOk="0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8" name="Google Shape;1248;p34"/>
          <p:cNvSpPr/>
          <p:nvPr/>
        </p:nvSpPr>
        <p:spPr>
          <a:xfrm>
            <a:off x="6026053" y="5346435"/>
            <a:ext cx="284112" cy="491678"/>
          </a:xfrm>
          <a:custGeom>
            <a:avLst/>
            <a:gdLst/>
            <a:ahLst/>
            <a:cxnLst/>
            <a:rect l="l" t="t" r="r" b="b"/>
            <a:pathLst>
              <a:path w="1872208" h="3240000" extrusionOk="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9" name="Google Shape;1249;p34"/>
          <p:cNvSpPr/>
          <p:nvPr/>
        </p:nvSpPr>
        <p:spPr>
          <a:xfrm>
            <a:off x="5910982" y="3272087"/>
            <a:ext cx="514255" cy="408586"/>
          </a:xfrm>
          <a:custGeom>
            <a:avLst/>
            <a:gdLst/>
            <a:ahLst/>
            <a:cxnLst/>
            <a:rect l="l" t="t" r="r" b="b"/>
            <a:pathLst>
              <a:path w="3240000" h="2574247" extrusionOk="0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0" name="Google Shape;1250;p34"/>
          <p:cNvSpPr/>
          <p:nvPr/>
        </p:nvSpPr>
        <p:spPr>
          <a:xfrm>
            <a:off x="827415" y="4314166"/>
            <a:ext cx="313154" cy="440323"/>
          </a:xfrm>
          <a:custGeom>
            <a:avLst/>
            <a:gdLst/>
            <a:ahLst/>
            <a:cxnLst/>
            <a:rect l="l" t="t" r="r" b="b"/>
            <a:pathLst>
              <a:path w="2304256" h="3240000" extrusionOk="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51" name="Google Shape;1251;p34"/>
          <p:cNvGrpSpPr/>
          <p:nvPr/>
        </p:nvGrpSpPr>
        <p:grpSpPr>
          <a:xfrm>
            <a:off x="1539889" y="1983774"/>
            <a:ext cx="3933092" cy="869319"/>
            <a:chOff x="1985513" y="4307149"/>
            <a:chExt cx="2380861" cy="869319"/>
          </a:xfrm>
        </p:grpSpPr>
        <p:sp>
          <p:nvSpPr>
            <p:cNvPr id="1252" name="Google Shape;1252;p34"/>
            <p:cNvSpPr txBox="1"/>
            <p:nvPr/>
          </p:nvSpPr>
          <p:spPr>
            <a:xfrm>
              <a:off x="2004348" y="4714803"/>
              <a:ext cx="234663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1253" name="Google Shape;1253;p34"/>
            <p:cNvSpPr txBox="1"/>
            <p:nvPr/>
          </p:nvSpPr>
          <p:spPr>
            <a:xfrm>
              <a:off x="1985513" y="4307149"/>
              <a:ext cx="2380861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PHOTOS.  </a:t>
              </a:r>
              <a:endParaRPr sz="16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54" name="Google Shape;1254;p34"/>
          <p:cNvSpPr txBox="1"/>
          <p:nvPr/>
        </p:nvSpPr>
        <p:spPr>
          <a:xfrm>
            <a:off x="7170463" y="1233630"/>
            <a:ext cx="4635847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We Create Quality </a:t>
            </a:r>
            <a:endParaRPr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Professional PPT Presentation</a:t>
            </a:r>
            <a:endParaRPr sz="24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5" name="Google Shape;1255;p34"/>
          <p:cNvSpPr txBox="1"/>
          <p:nvPr/>
        </p:nvSpPr>
        <p:spPr>
          <a:xfrm>
            <a:off x="7170465" y="2036887"/>
            <a:ext cx="463584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I hope and I believe that this Template will your Time, Money and Reputation. </a:t>
            </a:r>
            <a:endParaRPr/>
          </a:p>
        </p:txBody>
      </p:sp>
      <p:pic>
        <p:nvPicPr>
          <p:cNvPr id="1256" name="Google Shape;125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9045" y="3272087"/>
            <a:ext cx="4817681" cy="36386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" name="Google Shape;1261;p35"/>
          <p:cNvSpPr txBox="1"/>
          <p:nvPr/>
        </p:nvSpPr>
        <p:spPr>
          <a:xfrm>
            <a:off x="6322001" y="4309196"/>
            <a:ext cx="495353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smtClean="0">
                <a:solidFill>
                  <a:srgbClr val="1D3E86"/>
                </a:solidFill>
                <a:latin typeface="Arial"/>
                <a:ea typeface="Arial"/>
                <a:cs typeface="Arial"/>
                <a:sym typeface="Arial"/>
              </a:rPr>
              <a:t>THEME PPT </a:t>
            </a:r>
            <a:r>
              <a:rPr lang="en-US" sz="2000" b="1" dirty="0">
                <a:solidFill>
                  <a:srgbClr val="1D3E86"/>
                </a:solidFill>
                <a:latin typeface="Arial"/>
                <a:ea typeface="Arial"/>
                <a:cs typeface="Arial"/>
                <a:sym typeface="Arial"/>
              </a:rPr>
              <a:t>Layout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rgbClr val="1D3E86"/>
                </a:solidFill>
                <a:latin typeface="Arial"/>
                <a:ea typeface="Arial"/>
                <a:cs typeface="Arial"/>
                <a:sym typeface="Arial"/>
              </a:rPr>
              <a:t>Clean Text Slide for your Presentation</a:t>
            </a:r>
            <a:endParaRPr sz="2000" b="1" dirty="0">
              <a:solidFill>
                <a:srgbClr val="1D3E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2" name="Google Shape;1262;p35"/>
          <p:cNvSpPr txBox="1"/>
          <p:nvPr/>
        </p:nvSpPr>
        <p:spPr>
          <a:xfrm>
            <a:off x="6322001" y="5293194"/>
            <a:ext cx="4953533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Get a modern PowerPoint  Presentation that is beautifully designed. I hope and I believe that this Template will your Time, Money and Reputation. </a:t>
            </a:r>
            <a:endParaRPr/>
          </a:p>
        </p:txBody>
      </p:sp>
      <p:sp>
        <p:nvSpPr>
          <p:cNvPr id="1263" name="Google Shape;1263;p35"/>
          <p:cNvSpPr txBox="1"/>
          <p:nvPr/>
        </p:nvSpPr>
        <p:spPr>
          <a:xfrm>
            <a:off x="8799344" y="801112"/>
            <a:ext cx="2476190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smtClean="0">
                <a:solidFill>
                  <a:srgbClr val="C81517"/>
                </a:solidFill>
                <a:latin typeface="Arial"/>
                <a:ea typeface="Arial"/>
                <a:cs typeface="Arial"/>
                <a:sym typeface="Arial"/>
              </a:rPr>
              <a:t>THEME PPT </a:t>
            </a:r>
            <a:r>
              <a:rPr lang="en-US" sz="3200" dirty="0">
                <a:solidFill>
                  <a:srgbClr val="C81517"/>
                </a:solidFill>
                <a:latin typeface="Arial"/>
                <a:ea typeface="Arial"/>
                <a:cs typeface="Arial"/>
                <a:sym typeface="Arial"/>
              </a:rPr>
              <a:t>Layout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>
                <a:solidFill>
                  <a:srgbClr val="C81517"/>
                </a:solidFill>
                <a:latin typeface="Arial"/>
                <a:ea typeface="Arial"/>
                <a:cs typeface="Arial"/>
                <a:sym typeface="Arial"/>
              </a:rPr>
              <a:t>Clean Text Slide for your Presentation</a:t>
            </a:r>
            <a:endParaRPr sz="3200" dirty="0">
              <a:solidFill>
                <a:srgbClr val="C8151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4" name="Google Shape;1264;p35"/>
          <p:cNvSpPr txBox="1"/>
          <p:nvPr/>
        </p:nvSpPr>
        <p:spPr>
          <a:xfrm>
            <a:off x="916466" y="371371"/>
            <a:ext cx="619167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FFD302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 sz="5400">
              <a:solidFill>
                <a:srgbClr val="FFD30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5" name="Google Shape;1265;p35"/>
          <p:cNvSpPr txBox="1"/>
          <p:nvPr/>
        </p:nvSpPr>
        <p:spPr>
          <a:xfrm>
            <a:off x="944524" y="1294701"/>
            <a:ext cx="616361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I hope and I believe that this Template will your Time.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66" name="Google Shape;1266;p35"/>
          <p:cNvGrpSpPr/>
          <p:nvPr/>
        </p:nvGrpSpPr>
        <p:grpSpPr>
          <a:xfrm>
            <a:off x="944523" y="2640713"/>
            <a:ext cx="5151476" cy="3373546"/>
            <a:chOff x="3499540" y="2974931"/>
            <a:chExt cx="2486580" cy="1628386"/>
          </a:xfrm>
        </p:grpSpPr>
        <p:sp>
          <p:nvSpPr>
            <p:cNvPr id="1267" name="Google Shape;1267;p35"/>
            <p:cNvSpPr/>
            <p:nvPr/>
          </p:nvSpPr>
          <p:spPr>
            <a:xfrm>
              <a:off x="4478772" y="3095962"/>
              <a:ext cx="1386323" cy="935222"/>
            </a:xfrm>
            <a:custGeom>
              <a:avLst/>
              <a:gdLst/>
              <a:ahLst/>
              <a:cxnLst/>
              <a:rect l="l" t="t" r="r" b="b"/>
              <a:pathLst>
                <a:path w="350" h="238" extrusionOk="0">
                  <a:moveTo>
                    <a:pt x="0" y="198"/>
                  </a:moveTo>
                  <a:cubicBezTo>
                    <a:pt x="25" y="194"/>
                    <a:pt x="49" y="191"/>
                    <a:pt x="72" y="187"/>
                  </a:cubicBezTo>
                  <a:cubicBezTo>
                    <a:pt x="73" y="184"/>
                    <a:pt x="73" y="182"/>
                    <a:pt x="73" y="179"/>
                  </a:cubicBezTo>
                  <a:cubicBezTo>
                    <a:pt x="78" y="178"/>
                    <a:pt x="82" y="177"/>
                    <a:pt x="86" y="176"/>
                  </a:cubicBezTo>
                  <a:cubicBezTo>
                    <a:pt x="86" y="173"/>
                    <a:pt x="86" y="171"/>
                    <a:pt x="87" y="169"/>
                  </a:cubicBezTo>
                  <a:cubicBezTo>
                    <a:pt x="93" y="167"/>
                    <a:pt x="100" y="165"/>
                    <a:pt x="107" y="163"/>
                  </a:cubicBezTo>
                  <a:cubicBezTo>
                    <a:pt x="119" y="160"/>
                    <a:pt x="127" y="153"/>
                    <a:pt x="135" y="144"/>
                  </a:cubicBezTo>
                  <a:cubicBezTo>
                    <a:pt x="140" y="139"/>
                    <a:pt x="138" y="132"/>
                    <a:pt x="135" y="126"/>
                  </a:cubicBezTo>
                  <a:cubicBezTo>
                    <a:pt x="131" y="120"/>
                    <a:pt x="126" y="118"/>
                    <a:pt x="119" y="119"/>
                  </a:cubicBezTo>
                  <a:cubicBezTo>
                    <a:pt x="115" y="120"/>
                    <a:pt x="111" y="122"/>
                    <a:pt x="106" y="124"/>
                  </a:cubicBezTo>
                  <a:cubicBezTo>
                    <a:pt x="99" y="127"/>
                    <a:pt x="97" y="125"/>
                    <a:pt x="97" y="118"/>
                  </a:cubicBezTo>
                  <a:cubicBezTo>
                    <a:pt x="97" y="109"/>
                    <a:pt x="89" y="104"/>
                    <a:pt x="81" y="110"/>
                  </a:cubicBezTo>
                  <a:cubicBezTo>
                    <a:pt x="75" y="114"/>
                    <a:pt x="70" y="121"/>
                    <a:pt x="64" y="126"/>
                  </a:cubicBezTo>
                  <a:cubicBezTo>
                    <a:pt x="61" y="129"/>
                    <a:pt x="58" y="133"/>
                    <a:pt x="54" y="134"/>
                  </a:cubicBezTo>
                  <a:cubicBezTo>
                    <a:pt x="37" y="138"/>
                    <a:pt x="19" y="141"/>
                    <a:pt x="1" y="144"/>
                  </a:cubicBezTo>
                  <a:cubicBezTo>
                    <a:pt x="1" y="141"/>
                    <a:pt x="0" y="139"/>
                    <a:pt x="0" y="137"/>
                  </a:cubicBezTo>
                  <a:cubicBezTo>
                    <a:pt x="0" y="100"/>
                    <a:pt x="0" y="64"/>
                    <a:pt x="0" y="27"/>
                  </a:cubicBezTo>
                  <a:cubicBezTo>
                    <a:pt x="0" y="10"/>
                    <a:pt x="10" y="0"/>
                    <a:pt x="27" y="0"/>
                  </a:cubicBezTo>
                  <a:cubicBezTo>
                    <a:pt x="126" y="0"/>
                    <a:pt x="225" y="0"/>
                    <a:pt x="323" y="0"/>
                  </a:cubicBezTo>
                  <a:cubicBezTo>
                    <a:pt x="340" y="0"/>
                    <a:pt x="350" y="10"/>
                    <a:pt x="350" y="27"/>
                  </a:cubicBezTo>
                  <a:cubicBezTo>
                    <a:pt x="350" y="88"/>
                    <a:pt x="350" y="149"/>
                    <a:pt x="350" y="210"/>
                  </a:cubicBezTo>
                  <a:cubicBezTo>
                    <a:pt x="350" y="227"/>
                    <a:pt x="340" y="237"/>
                    <a:pt x="323" y="238"/>
                  </a:cubicBezTo>
                  <a:cubicBezTo>
                    <a:pt x="225" y="238"/>
                    <a:pt x="126" y="238"/>
                    <a:pt x="27" y="238"/>
                  </a:cubicBezTo>
                  <a:cubicBezTo>
                    <a:pt x="10" y="238"/>
                    <a:pt x="0" y="227"/>
                    <a:pt x="0" y="210"/>
                  </a:cubicBezTo>
                  <a:cubicBezTo>
                    <a:pt x="0" y="206"/>
                    <a:pt x="0" y="202"/>
                    <a:pt x="0" y="198"/>
                  </a:cubicBezTo>
                  <a:close/>
                  <a:moveTo>
                    <a:pt x="296" y="221"/>
                  </a:moveTo>
                  <a:cubicBezTo>
                    <a:pt x="296" y="171"/>
                    <a:pt x="296" y="122"/>
                    <a:pt x="296" y="72"/>
                  </a:cubicBezTo>
                  <a:cubicBezTo>
                    <a:pt x="288" y="72"/>
                    <a:pt x="279" y="72"/>
                    <a:pt x="271" y="72"/>
                  </a:cubicBezTo>
                  <a:cubicBezTo>
                    <a:pt x="271" y="122"/>
                    <a:pt x="271" y="171"/>
                    <a:pt x="271" y="221"/>
                  </a:cubicBezTo>
                  <a:cubicBezTo>
                    <a:pt x="279" y="221"/>
                    <a:pt x="287" y="221"/>
                    <a:pt x="296" y="221"/>
                  </a:cubicBezTo>
                  <a:close/>
                  <a:moveTo>
                    <a:pt x="257" y="106"/>
                  </a:moveTo>
                  <a:cubicBezTo>
                    <a:pt x="250" y="106"/>
                    <a:pt x="245" y="106"/>
                    <a:pt x="239" y="105"/>
                  </a:cubicBezTo>
                  <a:cubicBezTo>
                    <a:pt x="233" y="105"/>
                    <a:pt x="230" y="107"/>
                    <a:pt x="231" y="114"/>
                  </a:cubicBezTo>
                  <a:cubicBezTo>
                    <a:pt x="231" y="147"/>
                    <a:pt x="231" y="180"/>
                    <a:pt x="231" y="214"/>
                  </a:cubicBezTo>
                  <a:cubicBezTo>
                    <a:pt x="231" y="216"/>
                    <a:pt x="231" y="219"/>
                    <a:pt x="231" y="221"/>
                  </a:cubicBezTo>
                  <a:cubicBezTo>
                    <a:pt x="240" y="221"/>
                    <a:pt x="248" y="221"/>
                    <a:pt x="257" y="221"/>
                  </a:cubicBezTo>
                  <a:cubicBezTo>
                    <a:pt x="257" y="182"/>
                    <a:pt x="257" y="145"/>
                    <a:pt x="257" y="106"/>
                  </a:cubicBezTo>
                  <a:close/>
                  <a:moveTo>
                    <a:pt x="217" y="221"/>
                  </a:moveTo>
                  <a:cubicBezTo>
                    <a:pt x="217" y="190"/>
                    <a:pt x="217" y="160"/>
                    <a:pt x="217" y="129"/>
                  </a:cubicBezTo>
                  <a:cubicBezTo>
                    <a:pt x="208" y="129"/>
                    <a:pt x="200" y="129"/>
                    <a:pt x="191" y="129"/>
                  </a:cubicBezTo>
                  <a:cubicBezTo>
                    <a:pt x="191" y="160"/>
                    <a:pt x="191" y="191"/>
                    <a:pt x="191" y="221"/>
                  </a:cubicBezTo>
                  <a:cubicBezTo>
                    <a:pt x="200" y="221"/>
                    <a:pt x="208" y="221"/>
                    <a:pt x="217" y="221"/>
                  </a:cubicBezTo>
                  <a:close/>
                  <a:moveTo>
                    <a:pt x="285" y="17"/>
                  </a:moveTo>
                  <a:cubicBezTo>
                    <a:pt x="277" y="20"/>
                    <a:pt x="270" y="22"/>
                    <a:pt x="263" y="25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5" y="29"/>
                    <a:pt x="268" y="30"/>
                    <a:pt x="271" y="32"/>
                  </a:cubicBezTo>
                  <a:cubicBezTo>
                    <a:pt x="251" y="57"/>
                    <a:pt x="229" y="74"/>
                    <a:pt x="197" y="74"/>
                  </a:cubicBezTo>
                  <a:cubicBezTo>
                    <a:pt x="200" y="78"/>
                    <a:pt x="203" y="82"/>
                    <a:pt x="205" y="85"/>
                  </a:cubicBezTo>
                  <a:cubicBezTo>
                    <a:pt x="199" y="91"/>
                    <a:pt x="194" y="96"/>
                    <a:pt x="187" y="103"/>
                  </a:cubicBezTo>
                  <a:cubicBezTo>
                    <a:pt x="208" y="103"/>
                    <a:pt x="226" y="97"/>
                    <a:pt x="242" y="85"/>
                  </a:cubicBezTo>
                  <a:cubicBezTo>
                    <a:pt x="258" y="74"/>
                    <a:pt x="269" y="58"/>
                    <a:pt x="277" y="40"/>
                  </a:cubicBezTo>
                  <a:cubicBezTo>
                    <a:pt x="280" y="44"/>
                    <a:pt x="282" y="46"/>
                    <a:pt x="285" y="50"/>
                  </a:cubicBezTo>
                  <a:cubicBezTo>
                    <a:pt x="285" y="38"/>
                    <a:pt x="285" y="28"/>
                    <a:pt x="285" y="17"/>
                  </a:cubicBezTo>
                  <a:close/>
                </a:path>
              </a:pathLst>
            </a:custGeom>
            <a:solidFill>
              <a:srgbClr val="C8151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8" name="Google Shape;1268;p35"/>
            <p:cNvSpPr/>
            <p:nvPr/>
          </p:nvSpPr>
          <p:spPr>
            <a:xfrm>
              <a:off x="3499540" y="3095962"/>
              <a:ext cx="1496349" cy="1507355"/>
            </a:xfrm>
            <a:custGeom>
              <a:avLst/>
              <a:gdLst/>
              <a:ahLst/>
              <a:cxnLst/>
              <a:rect l="l" t="t" r="r" b="b"/>
              <a:pathLst>
                <a:path w="381" h="383" extrusionOk="0">
                  <a:moveTo>
                    <a:pt x="122" y="107"/>
                  </a:moveTo>
                  <a:cubicBezTo>
                    <a:pt x="128" y="110"/>
                    <a:pt x="128" y="116"/>
                    <a:pt x="127" y="123"/>
                  </a:cubicBezTo>
                  <a:cubicBezTo>
                    <a:pt x="125" y="128"/>
                    <a:pt x="127" y="134"/>
                    <a:pt x="128" y="139"/>
                  </a:cubicBezTo>
                  <a:cubicBezTo>
                    <a:pt x="139" y="179"/>
                    <a:pt x="141" y="220"/>
                    <a:pt x="137" y="261"/>
                  </a:cubicBezTo>
                  <a:cubicBezTo>
                    <a:pt x="137" y="267"/>
                    <a:pt x="134" y="272"/>
                    <a:pt x="132" y="279"/>
                  </a:cubicBezTo>
                  <a:cubicBezTo>
                    <a:pt x="129" y="278"/>
                    <a:pt x="127" y="277"/>
                    <a:pt x="125" y="276"/>
                  </a:cubicBezTo>
                  <a:cubicBezTo>
                    <a:pt x="125" y="279"/>
                    <a:pt x="125" y="280"/>
                    <a:pt x="125" y="282"/>
                  </a:cubicBezTo>
                  <a:cubicBezTo>
                    <a:pt x="125" y="283"/>
                    <a:pt x="125" y="284"/>
                    <a:pt x="125" y="287"/>
                  </a:cubicBezTo>
                  <a:cubicBezTo>
                    <a:pt x="135" y="286"/>
                    <a:pt x="143" y="285"/>
                    <a:pt x="152" y="284"/>
                  </a:cubicBezTo>
                  <a:cubicBezTo>
                    <a:pt x="154" y="283"/>
                    <a:pt x="155" y="280"/>
                    <a:pt x="155" y="278"/>
                  </a:cubicBezTo>
                  <a:cubicBezTo>
                    <a:pt x="156" y="277"/>
                    <a:pt x="155" y="276"/>
                    <a:pt x="155" y="275"/>
                  </a:cubicBezTo>
                  <a:cubicBezTo>
                    <a:pt x="157" y="251"/>
                    <a:pt x="155" y="227"/>
                    <a:pt x="150" y="203"/>
                  </a:cubicBezTo>
                  <a:cubicBezTo>
                    <a:pt x="149" y="201"/>
                    <a:pt x="149" y="199"/>
                    <a:pt x="149" y="196"/>
                  </a:cubicBezTo>
                  <a:cubicBezTo>
                    <a:pt x="150" y="178"/>
                    <a:pt x="146" y="161"/>
                    <a:pt x="137" y="144"/>
                  </a:cubicBezTo>
                  <a:cubicBezTo>
                    <a:pt x="130" y="130"/>
                    <a:pt x="129" y="115"/>
                    <a:pt x="129" y="99"/>
                  </a:cubicBezTo>
                  <a:cubicBezTo>
                    <a:pt x="140" y="102"/>
                    <a:pt x="150" y="104"/>
                    <a:pt x="159" y="108"/>
                  </a:cubicBezTo>
                  <a:cubicBezTo>
                    <a:pt x="164" y="111"/>
                    <a:pt x="169" y="117"/>
                    <a:pt x="173" y="122"/>
                  </a:cubicBezTo>
                  <a:cubicBezTo>
                    <a:pt x="178" y="127"/>
                    <a:pt x="182" y="132"/>
                    <a:pt x="187" y="138"/>
                  </a:cubicBezTo>
                  <a:cubicBezTo>
                    <a:pt x="188" y="139"/>
                    <a:pt x="190" y="140"/>
                    <a:pt x="191" y="139"/>
                  </a:cubicBezTo>
                  <a:cubicBezTo>
                    <a:pt x="198" y="137"/>
                    <a:pt x="202" y="142"/>
                    <a:pt x="207" y="145"/>
                  </a:cubicBezTo>
                  <a:cubicBezTo>
                    <a:pt x="211" y="147"/>
                    <a:pt x="216" y="149"/>
                    <a:pt x="220" y="149"/>
                  </a:cubicBezTo>
                  <a:cubicBezTo>
                    <a:pt x="249" y="151"/>
                    <a:pt x="277" y="147"/>
                    <a:pt x="306" y="142"/>
                  </a:cubicBezTo>
                  <a:cubicBezTo>
                    <a:pt x="314" y="141"/>
                    <a:pt x="321" y="137"/>
                    <a:pt x="325" y="129"/>
                  </a:cubicBezTo>
                  <a:cubicBezTo>
                    <a:pt x="327" y="124"/>
                    <a:pt x="332" y="121"/>
                    <a:pt x="335" y="118"/>
                  </a:cubicBezTo>
                  <a:cubicBezTo>
                    <a:pt x="337" y="116"/>
                    <a:pt x="339" y="116"/>
                    <a:pt x="341" y="116"/>
                  </a:cubicBezTo>
                  <a:cubicBezTo>
                    <a:pt x="341" y="118"/>
                    <a:pt x="341" y="120"/>
                    <a:pt x="340" y="122"/>
                  </a:cubicBezTo>
                  <a:cubicBezTo>
                    <a:pt x="339" y="124"/>
                    <a:pt x="338" y="126"/>
                    <a:pt x="335" y="130"/>
                  </a:cubicBezTo>
                  <a:cubicBezTo>
                    <a:pt x="343" y="130"/>
                    <a:pt x="349" y="130"/>
                    <a:pt x="354" y="129"/>
                  </a:cubicBezTo>
                  <a:cubicBezTo>
                    <a:pt x="359" y="128"/>
                    <a:pt x="364" y="127"/>
                    <a:pt x="368" y="125"/>
                  </a:cubicBezTo>
                  <a:cubicBezTo>
                    <a:pt x="374" y="123"/>
                    <a:pt x="376" y="126"/>
                    <a:pt x="378" y="130"/>
                  </a:cubicBezTo>
                  <a:cubicBezTo>
                    <a:pt x="381" y="134"/>
                    <a:pt x="379" y="137"/>
                    <a:pt x="376" y="141"/>
                  </a:cubicBezTo>
                  <a:cubicBezTo>
                    <a:pt x="363" y="155"/>
                    <a:pt x="346" y="159"/>
                    <a:pt x="327" y="160"/>
                  </a:cubicBezTo>
                  <a:cubicBezTo>
                    <a:pt x="327" y="164"/>
                    <a:pt x="328" y="167"/>
                    <a:pt x="328" y="170"/>
                  </a:cubicBezTo>
                  <a:cubicBezTo>
                    <a:pt x="326" y="171"/>
                    <a:pt x="324" y="171"/>
                    <a:pt x="321" y="172"/>
                  </a:cubicBezTo>
                  <a:cubicBezTo>
                    <a:pt x="320" y="172"/>
                    <a:pt x="318" y="173"/>
                    <a:pt x="318" y="174"/>
                  </a:cubicBezTo>
                  <a:cubicBezTo>
                    <a:pt x="317" y="181"/>
                    <a:pt x="311" y="180"/>
                    <a:pt x="307" y="180"/>
                  </a:cubicBezTo>
                  <a:cubicBezTo>
                    <a:pt x="281" y="184"/>
                    <a:pt x="255" y="189"/>
                    <a:pt x="229" y="191"/>
                  </a:cubicBezTo>
                  <a:cubicBezTo>
                    <a:pt x="213" y="192"/>
                    <a:pt x="198" y="189"/>
                    <a:pt x="182" y="187"/>
                  </a:cubicBezTo>
                  <a:cubicBezTo>
                    <a:pt x="180" y="241"/>
                    <a:pt x="186" y="295"/>
                    <a:pt x="192" y="350"/>
                  </a:cubicBezTo>
                  <a:cubicBezTo>
                    <a:pt x="192" y="350"/>
                    <a:pt x="191" y="350"/>
                    <a:pt x="190" y="351"/>
                  </a:cubicBezTo>
                  <a:cubicBezTo>
                    <a:pt x="187" y="348"/>
                    <a:pt x="184" y="347"/>
                    <a:pt x="181" y="344"/>
                  </a:cubicBezTo>
                  <a:cubicBezTo>
                    <a:pt x="176" y="336"/>
                    <a:pt x="170" y="328"/>
                    <a:pt x="165" y="321"/>
                  </a:cubicBezTo>
                  <a:cubicBezTo>
                    <a:pt x="163" y="319"/>
                    <a:pt x="161" y="318"/>
                    <a:pt x="159" y="316"/>
                  </a:cubicBezTo>
                  <a:cubicBezTo>
                    <a:pt x="157" y="318"/>
                    <a:pt x="155" y="320"/>
                    <a:pt x="155" y="323"/>
                  </a:cubicBezTo>
                  <a:cubicBezTo>
                    <a:pt x="152" y="341"/>
                    <a:pt x="150" y="359"/>
                    <a:pt x="148" y="377"/>
                  </a:cubicBezTo>
                  <a:cubicBezTo>
                    <a:pt x="147" y="381"/>
                    <a:pt x="145" y="383"/>
                    <a:pt x="140" y="383"/>
                  </a:cubicBezTo>
                  <a:cubicBezTo>
                    <a:pt x="106" y="382"/>
                    <a:pt x="73" y="383"/>
                    <a:pt x="39" y="382"/>
                  </a:cubicBezTo>
                  <a:cubicBezTo>
                    <a:pt x="29" y="382"/>
                    <a:pt x="19" y="373"/>
                    <a:pt x="16" y="361"/>
                  </a:cubicBezTo>
                  <a:cubicBezTo>
                    <a:pt x="15" y="356"/>
                    <a:pt x="15" y="351"/>
                    <a:pt x="14" y="345"/>
                  </a:cubicBezTo>
                  <a:cubicBezTo>
                    <a:pt x="12" y="345"/>
                    <a:pt x="10" y="344"/>
                    <a:pt x="7" y="344"/>
                  </a:cubicBezTo>
                  <a:cubicBezTo>
                    <a:pt x="6" y="336"/>
                    <a:pt x="5" y="328"/>
                    <a:pt x="5" y="321"/>
                  </a:cubicBezTo>
                  <a:cubicBezTo>
                    <a:pt x="3" y="295"/>
                    <a:pt x="0" y="268"/>
                    <a:pt x="0" y="242"/>
                  </a:cubicBezTo>
                  <a:cubicBezTo>
                    <a:pt x="0" y="226"/>
                    <a:pt x="4" y="209"/>
                    <a:pt x="6" y="192"/>
                  </a:cubicBezTo>
                  <a:cubicBezTo>
                    <a:pt x="7" y="184"/>
                    <a:pt x="7" y="176"/>
                    <a:pt x="8" y="168"/>
                  </a:cubicBezTo>
                  <a:cubicBezTo>
                    <a:pt x="8" y="163"/>
                    <a:pt x="11" y="158"/>
                    <a:pt x="12" y="153"/>
                  </a:cubicBezTo>
                  <a:cubicBezTo>
                    <a:pt x="14" y="144"/>
                    <a:pt x="17" y="134"/>
                    <a:pt x="18" y="125"/>
                  </a:cubicBezTo>
                  <a:cubicBezTo>
                    <a:pt x="18" y="115"/>
                    <a:pt x="23" y="110"/>
                    <a:pt x="31" y="107"/>
                  </a:cubicBezTo>
                  <a:cubicBezTo>
                    <a:pt x="35" y="106"/>
                    <a:pt x="38" y="106"/>
                    <a:pt x="42" y="105"/>
                  </a:cubicBezTo>
                  <a:cubicBezTo>
                    <a:pt x="57" y="101"/>
                    <a:pt x="73" y="99"/>
                    <a:pt x="83" y="82"/>
                  </a:cubicBezTo>
                  <a:cubicBezTo>
                    <a:pt x="94" y="112"/>
                    <a:pt x="104" y="140"/>
                    <a:pt x="114" y="167"/>
                  </a:cubicBezTo>
                  <a:cubicBezTo>
                    <a:pt x="114" y="155"/>
                    <a:pt x="114" y="142"/>
                    <a:pt x="114" y="129"/>
                  </a:cubicBezTo>
                  <a:cubicBezTo>
                    <a:pt x="114" y="128"/>
                    <a:pt x="114" y="126"/>
                    <a:pt x="113" y="125"/>
                  </a:cubicBezTo>
                  <a:cubicBezTo>
                    <a:pt x="106" y="115"/>
                    <a:pt x="106" y="115"/>
                    <a:pt x="116" y="107"/>
                  </a:cubicBezTo>
                  <a:cubicBezTo>
                    <a:pt x="106" y="98"/>
                    <a:pt x="97" y="90"/>
                    <a:pt x="87" y="80"/>
                  </a:cubicBezTo>
                  <a:cubicBezTo>
                    <a:pt x="97" y="73"/>
                    <a:pt x="92" y="64"/>
                    <a:pt x="90" y="57"/>
                  </a:cubicBezTo>
                  <a:cubicBezTo>
                    <a:pt x="87" y="42"/>
                    <a:pt x="92" y="30"/>
                    <a:pt x="97" y="18"/>
                  </a:cubicBezTo>
                  <a:cubicBezTo>
                    <a:pt x="100" y="11"/>
                    <a:pt x="107" y="9"/>
                    <a:pt x="113" y="8"/>
                  </a:cubicBezTo>
                  <a:cubicBezTo>
                    <a:pt x="143" y="0"/>
                    <a:pt x="160" y="17"/>
                    <a:pt x="153" y="46"/>
                  </a:cubicBezTo>
                  <a:cubicBezTo>
                    <a:pt x="152" y="52"/>
                    <a:pt x="150" y="58"/>
                    <a:pt x="149" y="64"/>
                  </a:cubicBezTo>
                  <a:cubicBezTo>
                    <a:pt x="146" y="76"/>
                    <a:pt x="140" y="86"/>
                    <a:pt x="129" y="93"/>
                  </a:cubicBezTo>
                  <a:cubicBezTo>
                    <a:pt x="128" y="93"/>
                    <a:pt x="127" y="94"/>
                    <a:pt x="127" y="95"/>
                  </a:cubicBezTo>
                  <a:cubicBezTo>
                    <a:pt x="125" y="99"/>
                    <a:pt x="124" y="102"/>
                    <a:pt x="122" y="107"/>
                  </a:cubicBezTo>
                  <a:close/>
                </a:path>
              </a:pathLst>
            </a:custGeom>
            <a:solidFill>
              <a:srgbClr val="C8151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9" name="Google Shape;1269;p35"/>
            <p:cNvSpPr/>
            <p:nvPr/>
          </p:nvSpPr>
          <p:spPr>
            <a:xfrm>
              <a:off x="4357740" y="2974931"/>
              <a:ext cx="1628380" cy="1199283"/>
            </a:xfrm>
            <a:custGeom>
              <a:avLst/>
              <a:gdLst/>
              <a:ahLst/>
              <a:cxnLst/>
              <a:rect l="l" t="t" r="r" b="b"/>
              <a:pathLst>
                <a:path w="415" h="303" extrusionOk="0">
                  <a:moveTo>
                    <a:pt x="0" y="228"/>
                  </a:moveTo>
                  <a:cubicBezTo>
                    <a:pt x="8" y="228"/>
                    <a:pt x="15" y="228"/>
                    <a:pt x="23" y="228"/>
                  </a:cubicBezTo>
                  <a:cubicBezTo>
                    <a:pt x="23" y="234"/>
                    <a:pt x="23" y="239"/>
                    <a:pt x="23" y="244"/>
                  </a:cubicBezTo>
                  <a:cubicBezTo>
                    <a:pt x="23" y="265"/>
                    <a:pt x="34" y="276"/>
                    <a:pt x="55" y="276"/>
                  </a:cubicBezTo>
                  <a:cubicBezTo>
                    <a:pt x="157" y="276"/>
                    <a:pt x="260" y="276"/>
                    <a:pt x="362" y="276"/>
                  </a:cubicBezTo>
                  <a:cubicBezTo>
                    <a:pt x="383" y="276"/>
                    <a:pt x="393" y="265"/>
                    <a:pt x="393" y="245"/>
                  </a:cubicBezTo>
                  <a:cubicBezTo>
                    <a:pt x="393" y="180"/>
                    <a:pt x="393" y="116"/>
                    <a:pt x="393" y="52"/>
                  </a:cubicBezTo>
                  <a:cubicBezTo>
                    <a:pt x="393" y="30"/>
                    <a:pt x="383" y="20"/>
                    <a:pt x="361" y="20"/>
                  </a:cubicBezTo>
                  <a:cubicBezTo>
                    <a:pt x="258" y="20"/>
                    <a:pt x="156" y="20"/>
                    <a:pt x="54" y="20"/>
                  </a:cubicBezTo>
                  <a:cubicBezTo>
                    <a:pt x="34" y="20"/>
                    <a:pt x="23" y="31"/>
                    <a:pt x="23" y="50"/>
                  </a:cubicBezTo>
                  <a:cubicBezTo>
                    <a:pt x="23" y="87"/>
                    <a:pt x="23" y="124"/>
                    <a:pt x="23" y="161"/>
                  </a:cubicBezTo>
                  <a:cubicBezTo>
                    <a:pt x="23" y="165"/>
                    <a:pt x="23" y="169"/>
                    <a:pt x="23" y="173"/>
                  </a:cubicBezTo>
                  <a:cubicBezTo>
                    <a:pt x="15" y="173"/>
                    <a:pt x="8" y="173"/>
                    <a:pt x="0" y="173"/>
                  </a:cubicBezTo>
                  <a:cubicBezTo>
                    <a:pt x="0" y="170"/>
                    <a:pt x="0" y="167"/>
                    <a:pt x="0" y="165"/>
                  </a:cubicBezTo>
                  <a:cubicBezTo>
                    <a:pt x="0" y="121"/>
                    <a:pt x="0" y="77"/>
                    <a:pt x="0" y="33"/>
                  </a:cubicBezTo>
                  <a:cubicBezTo>
                    <a:pt x="0" y="13"/>
                    <a:pt x="12" y="0"/>
                    <a:pt x="32" y="0"/>
                  </a:cubicBezTo>
                  <a:cubicBezTo>
                    <a:pt x="149" y="0"/>
                    <a:pt x="267" y="0"/>
                    <a:pt x="384" y="0"/>
                  </a:cubicBezTo>
                  <a:cubicBezTo>
                    <a:pt x="402" y="0"/>
                    <a:pt x="415" y="13"/>
                    <a:pt x="415" y="32"/>
                  </a:cubicBezTo>
                  <a:cubicBezTo>
                    <a:pt x="415" y="112"/>
                    <a:pt x="415" y="192"/>
                    <a:pt x="415" y="272"/>
                  </a:cubicBezTo>
                  <a:cubicBezTo>
                    <a:pt x="415" y="289"/>
                    <a:pt x="403" y="302"/>
                    <a:pt x="385" y="303"/>
                  </a:cubicBezTo>
                  <a:cubicBezTo>
                    <a:pt x="382" y="303"/>
                    <a:pt x="378" y="303"/>
                    <a:pt x="375" y="303"/>
                  </a:cubicBezTo>
                  <a:cubicBezTo>
                    <a:pt x="262" y="303"/>
                    <a:pt x="148" y="303"/>
                    <a:pt x="34" y="303"/>
                  </a:cubicBezTo>
                  <a:cubicBezTo>
                    <a:pt x="12" y="303"/>
                    <a:pt x="0" y="291"/>
                    <a:pt x="0" y="268"/>
                  </a:cubicBezTo>
                  <a:cubicBezTo>
                    <a:pt x="0" y="255"/>
                    <a:pt x="0" y="242"/>
                    <a:pt x="0" y="228"/>
                  </a:cubicBezTo>
                  <a:close/>
                </a:path>
              </a:pathLst>
            </a:custGeom>
            <a:solidFill>
              <a:srgbClr val="C8151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36"/>
          <p:cNvSpPr txBox="1">
            <a:spLocks noGrp="1"/>
          </p:cNvSpPr>
          <p:nvPr>
            <p:ph type="body" idx="1"/>
          </p:nvPr>
        </p:nvSpPr>
        <p:spPr>
          <a:xfrm>
            <a:off x="792204" y="600247"/>
            <a:ext cx="6290420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7401E"/>
              </a:buClr>
              <a:buSzPts val="40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1275" name="Google Shape;1275;p36"/>
          <p:cNvGrpSpPr/>
          <p:nvPr/>
        </p:nvGrpSpPr>
        <p:grpSpPr>
          <a:xfrm>
            <a:off x="4307932" y="2394762"/>
            <a:ext cx="3576136" cy="2954198"/>
            <a:chOff x="2699792" y="2276872"/>
            <a:chExt cx="3312368" cy="2736303"/>
          </a:xfrm>
        </p:grpSpPr>
        <p:sp>
          <p:nvSpPr>
            <p:cNvPr id="1276" name="Google Shape;1276;p36"/>
            <p:cNvSpPr/>
            <p:nvPr/>
          </p:nvSpPr>
          <p:spPr>
            <a:xfrm>
              <a:off x="3419872" y="2536470"/>
              <a:ext cx="1872208" cy="2211045"/>
            </a:xfrm>
            <a:custGeom>
              <a:avLst/>
              <a:gdLst/>
              <a:ahLst/>
              <a:cxnLst/>
              <a:rect l="l" t="t" r="r" b="b"/>
              <a:pathLst>
                <a:path w="1872208" h="2211045" extrusionOk="0">
                  <a:moveTo>
                    <a:pt x="0" y="0"/>
                  </a:moveTo>
                  <a:lnTo>
                    <a:pt x="9128" y="10788"/>
                  </a:lnTo>
                  <a:lnTo>
                    <a:pt x="1872208" y="1456894"/>
                  </a:lnTo>
                  <a:lnTo>
                    <a:pt x="1872208" y="2211045"/>
                  </a:lnTo>
                  <a:lnTo>
                    <a:pt x="1870585" y="2209702"/>
                  </a:lnTo>
                  <a:lnTo>
                    <a:pt x="0" y="772546"/>
                  </a:lnTo>
                  <a:close/>
                </a:path>
              </a:pathLst>
            </a:custGeom>
            <a:gradFill>
              <a:gsLst>
                <a:gs pos="0">
                  <a:srgbClr val="786700"/>
                </a:gs>
                <a:gs pos="100000">
                  <a:srgbClr val="741416"/>
                </a:gs>
              </a:gsLst>
              <a:lin ang="108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7" name="Google Shape;1277;p36"/>
            <p:cNvSpPr/>
            <p:nvPr/>
          </p:nvSpPr>
          <p:spPr>
            <a:xfrm>
              <a:off x="3419872" y="2276872"/>
              <a:ext cx="2592288" cy="1296144"/>
            </a:xfrm>
            <a:prstGeom prst="rightArrow">
              <a:avLst>
                <a:gd name="adj1" fmla="val 58399"/>
                <a:gd name="adj2" fmla="val 50000"/>
              </a:avLst>
            </a:prstGeom>
            <a:solidFill>
              <a:srgbClr val="E1211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8" name="Google Shape;1278;p36"/>
            <p:cNvSpPr/>
            <p:nvPr/>
          </p:nvSpPr>
          <p:spPr>
            <a:xfrm rot="10800000">
              <a:off x="2699792" y="3717031"/>
              <a:ext cx="2592288" cy="1296144"/>
            </a:xfrm>
            <a:prstGeom prst="rightArrow">
              <a:avLst>
                <a:gd name="adj1" fmla="val 58399"/>
                <a:gd name="adj2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79" name="Google Shape;1279;p36"/>
          <p:cNvGrpSpPr/>
          <p:nvPr/>
        </p:nvGrpSpPr>
        <p:grpSpPr>
          <a:xfrm>
            <a:off x="8044775" y="4082552"/>
            <a:ext cx="3259940" cy="1857269"/>
            <a:chOff x="86714" y="4417056"/>
            <a:chExt cx="2455964" cy="1857269"/>
          </a:xfrm>
        </p:grpSpPr>
        <p:sp>
          <p:nvSpPr>
            <p:cNvPr id="1280" name="Google Shape;1280;p36"/>
            <p:cNvSpPr txBox="1"/>
            <p:nvPr/>
          </p:nvSpPr>
          <p:spPr>
            <a:xfrm>
              <a:off x="86714" y="4417056"/>
              <a:ext cx="245596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1" name="Google Shape;1281;p36"/>
            <p:cNvSpPr txBox="1"/>
            <p:nvPr/>
          </p:nvSpPr>
          <p:spPr>
            <a:xfrm>
              <a:off x="86714" y="4704665"/>
              <a:ext cx="2455964" cy="15696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82" name="Google Shape;1282;p36"/>
          <p:cNvSpPr txBox="1"/>
          <p:nvPr/>
        </p:nvSpPr>
        <p:spPr>
          <a:xfrm>
            <a:off x="5246663" y="2930684"/>
            <a:ext cx="157523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  Here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3" name="Google Shape;1283;p36"/>
          <p:cNvSpPr txBox="1"/>
          <p:nvPr/>
        </p:nvSpPr>
        <p:spPr>
          <a:xfrm>
            <a:off x="5388775" y="4488630"/>
            <a:ext cx="157523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  Here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4" name="Google Shape;1284;p36"/>
          <p:cNvGrpSpPr/>
          <p:nvPr/>
        </p:nvGrpSpPr>
        <p:grpSpPr>
          <a:xfrm>
            <a:off x="8673852" y="2054292"/>
            <a:ext cx="2001789" cy="1964418"/>
            <a:chOff x="189883" y="1833131"/>
            <a:chExt cx="1800200" cy="1634048"/>
          </a:xfrm>
        </p:grpSpPr>
        <p:graphicFrame>
          <p:nvGraphicFramePr>
            <p:cNvPr id="1285" name="Google Shape;1285;p36"/>
            <p:cNvGraphicFramePr/>
            <p:nvPr/>
          </p:nvGraphicFramePr>
          <p:xfrm>
            <a:off x="189883" y="1833131"/>
            <a:ext cx="1800200" cy="16340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286" name="Google Shape;1286;p36"/>
            <p:cNvSpPr txBox="1"/>
            <p:nvPr/>
          </p:nvSpPr>
          <p:spPr>
            <a:xfrm>
              <a:off x="578387" y="2416468"/>
              <a:ext cx="1028686" cy="4864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55%</a:t>
              </a:r>
              <a:endParaRPr sz="3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87" name="Google Shape;1287;p36"/>
          <p:cNvSpPr txBox="1"/>
          <p:nvPr/>
        </p:nvSpPr>
        <p:spPr>
          <a:xfrm>
            <a:off x="8446763" y="1705873"/>
            <a:ext cx="24559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$563,000</a:t>
            </a:r>
            <a:endParaRPr sz="2400" b="1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88" name="Google Shape;1288;p36"/>
          <p:cNvGrpSpPr/>
          <p:nvPr/>
        </p:nvGrpSpPr>
        <p:grpSpPr>
          <a:xfrm>
            <a:off x="958413" y="4063096"/>
            <a:ext cx="3259940" cy="1857269"/>
            <a:chOff x="86714" y="4417056"/>
            <a:chExt cx="2455964" cy="1857269"/>
          </a:xfrm>
        </p:grpSpPr>
        <p:sp>
          <p:nvSpPr>
            <p:cNvPr id="1289" name="Google Shape;1289;p36"/>
            <p:cNvSpPr txBox="1"/>
            <p:nvPr/>
          </p:nvSpPr>
          <p:spPr>
            <a:xfrm>
              <a:off x="86714" y="4417056"/>
              <a:ext cx="245596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0" name="Google Shape;1290;p36"/>
            <p:cNvSpPr txBox="1"/>
            <p:nvPr/>
          </p:nvSpPr>
          <p:spPr>
            <a:xfrm>
              <a:off x="86714" y="4704665"/>
              <a:ext cx="2455964" cy="15696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91" name="Google Shape;1291;p36"/>
          <p:cNvSpPr txBox="1"/>
          <p:nvPr/>
        </p:nvSpPr>
        <p:spPr>
          <a:xfrm>
            <a:off x="1360401" y="1705873"/>
            <a:ext cx="2455964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$373,000</a:t>
            </a:r>
            <a:endParaRPr sz="24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92" name="Google Shape;1292;p36"/>
          <p:cNvGrpSpPr/>
          <p:nvPr/>
        </p:nvGrpSpPr>
        <p:grpSpPr>
          <a:xfrm>
            <a:off x="1587490" y="2054292"/>
            <a:ext cx="2001789" cy="1964418"/>
            <a:chOff x="189883" y="1833131"/>
            <a:chExt cx="1800200" cy="1634048"/>
          </a:xfrm>
        </p:grpSpPr>
        <p:graphicFrame>
          <p:nvGraphicFramePr>
            <p:cNvPr id="1293" name="Google Shape;1293;p36"/>
            <p:cNvGraphicFramePr/>
            <p:nvPr/>
          </p:nvGraphicFramePr>
          <p:xfrm>
            <a:off x="189883" y="1833131"/>
            <a:ext cx="1800200" cy="16340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294" name="Google Shape;1294;p36"/>
            <p:cNvSpPr txBox="1"/>
            <p:nvPr/>
          </p:nvSpPr>
          <p:spPr>
            <a:xfrm>
              <a:off x="578387" y="2416468"/>
              <a:ext cx="1028686" cy="4864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2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25%</a:t>
              </a:r>
              <a:endParaRPr sz="32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95" name="Google Shape;1295;p36"/>
          <p:cNvSpPr/>
          <p:nvPr/>
        </p:nvSpPr>
        <p:spPr>
          <a:xfrm>
            <a:off x="6964010" y="2894309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6" name="Google Shape;1296;p36"/>
          <p:cNvSpPr/>
          <p:nvPr/>
        </p:nvSpPr>
        <p:spPr>
          <a:xfrm>
            <a:off x="4881544" y="4445474"/>
            <a:ext cx="407618" cy="407618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p37"/>
          <p:cNvSpPr txBox="1">
            <a:spLocks noGrp="1"/>
          </p:cNvSpPr>
          <p:nvPr>
            <p:ph type="body" idx="1"/>
          </p:nvPr>
        </p:nvSpPr>
        <p:spPr>
          <a:xfrm>
            <a:off x="825769" y="447086"/>
            <a:ext cx="6290420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7401E"/>
              </a:buClr>
              <a:buSzPts val="40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1302" name="Google Shape;1302;p37"/>
          <p:cNvSpPr/>
          <p:nvPr/>
        </p:nvSpPr>
        <p:spPr>
          <a:xfrm>
            <a:off x="4608134" y="1916400"/>
            <a:ext cx="3044834" cy="2737486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3" name="Google Shape;1303;p37"/>
          <p:cNvSpPr txBox="1"/>
          <p:nvPr/>
        </p:nvSpPr>
        <p:spPr>
          <a:xfrm>
            <a:off x="5187124" y="1348891"/>
            <a:ext cx="191449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STRENGTHS</a:t>
            </a:r>
            <a:endParaRPr sz="16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4" name="Google Shape;1304;p37"/>
          <p:cNvSpPr txBox="1"/>
          <p:nvPr/>
        </p:nvSpPr>
        <p:spPr>
          <a:xfrm>
            <a:off x="7756179" y="3137603"/>
            <a:ext cx="191449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OPPORTUNITIES</a:t>
            </a:r>
            <a:endParaRPr sz="16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5" name="Google Shape;1305;p37"/>
          <p:cNvSpPr txBox="1"/>
          <p:nvPr/>
        </p:nvSpPr>
        <p:spPr>
          <a:xfrm>
            <a:off x="2859635" y="3137603"/>
            <a:ext cx="191449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C81517"/>
                </a:solidFill>
                <a:latin typeface="Arial"/>
                <a:ea typeface="Arial"/>
                <a:cs typeface="Arial"/>
                <a:sym typeface="Arial"/>
              </a:rPr>
              <a:t>WEAKNESS</a:t>
            </a:r>
            <a:endParaRPr sz="1600" b="1">
              <a:solidFill>
                <a:srgbClr val="C8151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6" name="Google Shape;1306;p37"/>
          <p:cNvSpPr txBox="1"/>
          <p:nvPr/>
        </p:nvSpPr>
        <p:spPr>
          <a:xfrm>
            <a:off x="5187124" y="4809217"/>
            <a:ext cx="1914491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THREATS</a:t>
            </a:r>
            <a:endParaRPr sz="16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07" name="Google Shape;1307;p37"/>
          <p:cNvGrpSpPr/>
          <p:nvPr/>
        </p:nvGrpSpPr>
        <p:grpSpPr>
          <a:xfrm>
            <a:off x="3970980" y="1350726"/>
            <a:ext cx="1418150" cy="1419242"/>
            <a:chOff x="1574372" y="2420888"/>
            <a:chExt cx="1557468" cy="1549192"/>
          </a:xfrm>
        </p:grpSpPr>
        <p:sp>
          <p:nvSpPr>
            <p:cNvPr id="1308" name="Google Shape;1308;p37"/>
            <p:cNvSpPr/>
            <p:nvPr/>
          </p:nvSpPr>
          <p:spPr>
            <a:xfrm>
              <a:off x="1574372" y="2420888"/>
              <a:ext cx="1386744" cy="1386744"/>
            </a:xfrm>
            <a:prstGeom prst="blockArc">
              <a:avLst>
                <a:gd name="adj1" fmla="val 10800000"/>
                <a:gd name="adj2" fmla="val 16338761"/>
                <a:gd name="adj3" fmla="val 31227"/>
              </a:avLst>
            </a:prstGeom>
            <a:solidFill>
              <a:srgbClr val="C81517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37"/>
            <p:cNvSpPr/>
            <p:nvPr/>
          </p:nvSpPr>
          <p:spPr>
            <a:xfrm>
              <a:off x="2267744" y="2420888"/>
              <a:ext cx="864096" cy="432000"/>
            </a:xfrm>
            <a:prstGeom prst="rect">
              <a:avLst/>
            </a:prstGeom>
            <a:solidFill>
              <a:srgbClr val="C81517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37"/>
            <p:cNvSpPr/>
            <p:nvPr/>
          </p:nvSpPr>
          <p:spPr>
            <a:xfrm rot="5400000">
              <a:off x="1358324" y="3322032"/>
              <a:ext cx="864096" cy="432000"/>
            </a:xfrm>
            <a:prstGeom prst="rect">
              <a:avLst/>
            </a:prstGeom>
            <a:solidFill>
              <a:srgbClr val="C81517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11" name="Google Shape;1311;p37"/>
          <p:cNvGrpSpPr/>
          <p:nvPr/>
        </p:nvGrpSpPr>
        <p:grpSpPr>
          <a:xfrm flipH="1">
            <a:off x="6862356" y="1350726"/>
            <a:ext cx="1418150" cy="1419242"/>
            <a:chOff x="1480223" y="2420888"/>
            <a:chExt cx="1557468" cy="1549192"/>
          </a:xfrm>
        </p:grpSpPr>
        <p:sp>
          <p:nvSpPr>
            <p:cNvPr id="1312" name="Google Shape;1312;p37"/>
            <p:cNvSpPr/>
            <p:nvPr/>
          </p:nvSpPr>
          <p:spPr>
            <a:xfrm>
              <a:off x="1480223" y="2420888"/>
              <a:ext cx="1386746" cy="1386745"/>
            </a:xfrm>
            <a:prstGeom prst="blockArc">
              <a:avLst>
                <a:gd name="adj1" fmla="val 10800000"/>
                <a:gd name="adj2" fmla="val 16338761"/>
                <a:gd name="adj3" fmla="val 31227"/>
              </a:avLst>
            </a:pr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3" name="Google Shape;1313;p37"/>
            <p:cNvSpPr/>
            <p:nvPr/>
          </p:nvSpPr>
          <p:spPr>
            <a:xfrm>
              <a:off x="2173595" y="2420888"/>
              <a:ext cx="864096" cy="43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4" name="Google Shape;1314;p37"/>
            <p:cNvSpPr/>
            <p:nvPr/>
          </p:nvSpPr>
          <p:spPr>
            <a:xfrm rot="5400000">
              <a:off x="1264182" y="3322032"/>
              <a:ext cx="864097" cy="43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15" name="Google Shape;1315;p37"/>
          <p:cNvGrpSpPr/>
          <p:nvPr/>
        </p:nvGrpSpPr>
        <p:grpSpPr>
          <a:xfrm rot="-5400000">
            <a:off x="3971526" y="3758076"/>
            <a:ext cx="1418150" cy="1419242"/>
            <a:chOff x="1574372" y="2420888"/>
            <a:chExt cx="1557468" cy="1549192"/>
          </a:xfrm>
        </p:grpSpPr>
        <p:sp>
          <p:nvSpPr>
            <p:cNvPr id="1316" name="Google Shape;1316;p37"/>
            <p:cNvSpPr/>
            <p:nvPr/>
          </p:nvSpPr>
          <p:spPr>
            <a:xfrm>
              <a:off x="1574372" y="2420888"/>
              <a:ext cx="1386744" cy="1386744"/>
            </a:xfrm>
            <a:prstGeom prst="blockArc">
              <a:avLst>
                <a:gd name="adj1" fmla="val 10800000"/>
                <a:gd name="adj2" fmla="val 16338761"/>
                <a:gd name="adj3" fmla="val 31227"/>
              </a:avLst>
            </a:prstGeom>
            <a:solidFill>
              <a:schemeClr val="accent2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7" name="Google Shape;1317;p37"/>
            <p:cNvSpPr/>
            <p:nvPr/>
          </p:nvSpPr>
          <p:spPr>
            <a:xfrm>
              <a:off x="2267744" y="2420888"/>
              <a:ext cx="864096" cy="43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8" name="Google Shape;1318;p37"/>
            <p:cNvSpPr/>
            <p:nvPr/>
          </p:nvSpPr>
          <p:spPr>
            <a:xfrm rot="5400000">
              <a:off x="1358324" y="3322032"/>
              <a:ext cx="864096" cy="43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19" name="Google Shape;1319;p37"/>
          <p:cNvGrpSpPr/>
          <p:nvPr/>
        </p:nvGrpSpPr>
        <p:grpSpPr>
          <a:xfrm rot="5400000" flipH="1">
            <a:off x="6864717" y="3762846"/>
            <a:ext cx="1418152" cy="1409719"/>
            <a:chOff x="1574370" y="2327313"/>
            <a:chExt cx="1557470" cy="1538797"/>
          </a:xfrm>
        </p:grpSpPr>
        <p:sp>
          <p:nvSpPr>
            <p:cNvPr id="1320" name="Google Shape;1320;p37"/>
            <p:cNvSpPr/>
            <p:nvPr/>
          </p:nvSpPr>
          <p:spPr>
            <a:xfrm>
              <a:off x="1574372" y="2327313"/>
              <a:ext cx="1386745" cy="1386744"/>
            </a:xfrm>
            <a:prstGeom prst="blockArc">
              <a:avLst>
                <a:gd name="adj1" fmla="val 10800000"/>
                <a:gd name="adj2" fmla="val 16338761"/>
                <a:gd name="adj3" fmla="val 31227"/>
              </a:avLst>
            </a:prstGeom>
            <a:solidFill>
              <a:srgbClr val="E1211D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1" name="Google Shape;1321;p37"/>
            <p:cNvSpPr/>
            <p:nvPr/>
          </p:nvSpPr>
          <p:spPr>
            <a:xfrm>
              <a:off x="2267744" y="2327314"/>
              <a:ext cx="864096" cy="432000"/>
            </a:xfrm>
            <a:prstGeom prst="rect">
              <a:avLst/>
            </a:prstGeom>
            <a:solidFill>
              <a:srgbClr val="E1211D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2" name="Google Shape;1322;p37"/>
            <p:cNvSpPr/>
            <p:nvPr/>
          </p:nvSpPr>
          <p:spPr>
            <a:xfrm rot="5400000">
              <a:off x="1358321" y="3218061"/>
              <a:ext cx="864098" cy="432000"/>
            </a:xfrm>
            <a:prstGeom prst="rect">
              <a:avLst/>
            </a:prstGeom>
            <a:solidFill>
              <a:srgbClr val="E1211D"/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323" name="Google Shape;1323;p37" descr="E:\002-KIMS BUSINESS\007-04-1-FIVERR\01-PPT-TEMPLATE\COVER-PSD\05-cut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5088388" y="1471850"/>
            <a:ext cx="618945" cy="174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4" name="Google Shape;1324;p37" descr="E:\002-KIMS BUSINESS\007-04-1-FIVERR\01-PPT-TEMPLATE\COVER-PSD\05-cut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58186" y="2685589"/>
            <a:ext cx="618946" cy="174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5" name="Google Shape;1325;p37" descr="E:\002-KIMS BUSINESS\007-04-1-FIVERR\01-PPT-TEMPLATE\COVER-PSD\05-cut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3850230" y="3671334"/>
            <a:ext cx="618946" cy="174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6" name="Google Shape;1326;p37" descr="E:\002-KIMS BUSINESS\007-04-1-FIVERR\01-PPT-TEMPLATE\COVER-PSD\05-cut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6549931" y="4892805"/>
            <a:ext cx="618945" cy="174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7" name="Google Shape;1327;p37" descr="E:\002-KIMS BUSINESS\007-04-1-FIVERR\01-PPT-TEMPLATE\COVER-PSD\05-cut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5088388" y="4916511"/>
            <a:ext cx="618945" cy="174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8" name="Google Shape;1328;p37" descr="E:\002-KIMS BUSINESS\007-04-1-FIVERR\01-PPT-TEMPLATE\COVER-PSD\05-cut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6549931" y="1435898"/>
            <a:ext cx="618945" cy="174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9" name="Google Shape;1329;p37" descr="E:\002-KIMS BUSINESS\007-04-1-FIVERR\01-PPT-TEMPLATE\COVER-PSD\05-cut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769298" y="2700017"/>
            <a:ext cx="618945" cy="174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0" name="Google Shape;1330;p37" descr="E:\002-KIMS BUSINESS\007-04-1-FIVERR\01-PPT-TEMPLATE\COVER-PSD\05-cut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7761341" y="3685762"/>
            <a:ext cx="618945" cy="1745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31" name="Google Shape;1331;p37"/>
          <p:cNvGrpSpPr/>
          <p:nvPr/>
        </p:nvGrpSpPr>
        <p:grpSpPr>
          <a:xfrm>
            <a:off x="5239784" y="2913808"/>
            <a:ext cx="1781534" cy="728994"/>
            <a:chOff x="3681233" y="2551862"/>
            <a:chExt cx="1781534" cy="728994"/>
          </a:xfrm>
        </p:grpSpPr>
        <p:sp>
          <p:nvSpPr>
            <p:cNvPr id="1332" name="Google Shape;1332;p37"/>
            <p:cNvSpPr txBox="1"/>
            <p:nvPr/>
          </p:nvSpPr>
          <p:spPr>
            <a:xfrm>
              <a:off x="3681233" y="2593194"/>
              <a:ext cx="1781534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SWOT</a:t>
              </a:r>
              <a:endParaRPr sz="36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3" name="Google Shape;1333;p37"/>
            <p:cNvSpPr/>
            <p:nvPr/>
          </p:nvSpPr>
          <p:spPr>
            <a:xfrm>
              <a:off x="3762000" y="2551862"/>
              <a:ext cx="1620000" cy="72008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4" name="Google Shape;1334;p37"/>
            <p:cNvSpPr/>
            <p:nvPr/>
          </p:nvSpPr>
          <p:spPr>
            <a:xfrm>
              <a:off x="3762000" y="3208848"/>
              <a:ext cx="1620000" cy="72008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35" name="Google Shape;1335;p37"/>
          <p:cNvSpPr txBox="1"/>
          <p:nvPr/>
        </p:nvSpPr>
        <p:spPr>
          <a:xfrm>
            <a:off x="4936414" y="2006850"/>
            <a:ext cx="238827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</a:t>
            </a:r>
            <a:endParaRPr/>
          </a:p>
        </p:txBody>
      </p:sp>
      <p:sp>
        <p:nvSpPr>
          <p:cNvPr id="1336" name="Google Shape;1336;p37"/>
          <p:cNvSpPr txBox="1"/>
          <p:nvPr/>
        </p:nvSpPr>
        <p:spPr>
          <a:xfrm>
            <a:off x="4936414" y="3718764"/>
            <a:ext cx="238827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</a:t>
            </a:r>
            <a:endParaRPr/>
          </a:p>
        </p:txBody>
      </p:sp>
      <p:grpSp>
        <p:nvGrpSpPr>
          <p:cNvPr id="1337" name="Google Shape;1337;p37"/>
          <p:cNvGrpSpPr/>
          <p:nvPr/>
        </p:nvGrpSpPr>
        <p:grpSpPr>
          <a:xfrm>
            <a:off x="877429" y="4925494"/>
            <a:ext cx="2752932" cy="1107996"/>
            <a:chOff x="6210996" y="1433695"/>
            <a:chExt cx="1712589" cy="788254"/>
          </a:xfrm>
        </p:grpSpPr>
        <p:sp>
          <p:nvSpPr>
            <p:cNvPr id="1338" name="Google Shape;1338;p37"/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37"/>
            <p:cNvSpPr txBox="1"/>
            <p:nvPr/>
          </p:nvSpPr>
          <p:spPr>
            <a:xfrm>
              <a:off x="6210996" y="1630759"/>
              <a:ext cx="1712587" cy="5911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/>
            </a:p>
          </p:txBody>
        </p:sp>
      </p:grpSp>
      <p:grpSp>
        <p:nvGrpSpPr>
          <p:cNvPr id="1340" name="Google Shape;1340;p37"/>
          <p:cNvGrpSpPr/>
          <p:nvPr/>
        </p:nvGrpSpPr>
        <p:grpSpPr>
          <a:xfrm>
            <a:off x="877429" y="1829190"/>
            <a:ext cx="2752932" cy="1107996"/>
            <a:chOff x="6210996" y="1433695"/>
            <a:chExt cx="1712589" cy="788254"/>
          </a:xfrm>
        </p:grpSpPr>
        <p:sp>
          <p:nvSpPr>
            <p:cNvPr id="1341" name="Google Shape;1341;p37"/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2" name="Google Shape;1342;p37"/>
            <p:cNvSpPr txBox="1"/>
            <p:nvPr/>
          </p:nvSpPr>
          <p:spPr>
            <a:xfrm>
              <a:off x="6210996" y="1630759"/>
              <a:ext cx="1712587" cy="5911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</a:t>
              </a:r>
              <a:endParaRPr/>
            </a:p>
          </p:txBody>
        </p:sp>
      </p:grpSp>
      <p:grpSp>
        <p:nvGrpSpPr>
          <p:cNvPr id="1343" name="Google Shape;1343;p37"/>
          <p:cNvGrpSpPr/>
          <p:nvPr/>
        </p:nvGrpSpPr>
        <p:grpSpPr>
          <a:xfrm>
            <a:off x="8537249" y="4925494"/>
            <a:ext cx="2733956" cy="1107996"/>
            <a:chOff x="6210996" y="1433695"/>
            <a:chExt cx="1712589" cy="788254"/>
          </a:xfrm>
        </p:grpSpPr>
        <p:sp>
          <p:nvSpPr>
            <p:cNvPr id="1344" name="Google Shape;1344;p37"/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5" name="Google Shape;1345;p37"/>
            <p:cNvSpPr txBox="1"/>
            <p:nvPr/>
          </p:nvSpPr>
          <p:spPr>
            <a:xfrm>
              <a:off x="6210996" y="1630759"/>
              <a:ext cx="1712587" cy="5911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</a:t>
              </a:r>
              <a:endParaRPr/>
            </a:p>
          </p:txBody>
        </p:sp>
      </p:grpSp>
      <p:grpSp>
        <p:nvGrpSpPr>
          <p:cNvPr id="1346" name="Google Shape;1346;p37"/>
          <p:cNvGrpSpPr/>
          <p:nvPr/>
        </p:nvGrpSpPr>
        <p:grpSpPr>
          <a:xfrm>
            <a:off x="8537249" y="1829190"/>
            <a:ext cx="2733956" cy="1107996"/>
            <a:chOff x="6210996" y="1433695"/>
            <a:chExt cx="1712589" cy="788254"/>
          </a:xfrm>
        </p:grpSpPr>
        <p:sp>
          <p:nvSpPr>
            <p:cNvPr id="1347" name="Google Shape;1347;p37"/>
            <p:cNvSpPr txBox="1"/>
            <p:nvPr/>
          </p:nvSpPr>
          <p:spPr>
            <a:xfrm>
              <a:off x="6210999" y="1433695"/>
              <a:ext cx="1712586" cy="1970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8" name="Google Shape;1348;p37"/>
            <p:cNvSpPr txBox="1"/>
            <p:nvPr/>
          </p:nvSpPr>
          <p:spPr>
            <a:xfrm>
              <a:off x="6210996" y="1630759"/>
              <a:ext cx="1712587" cy="5911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    </a:t>
              </a:r>
              <a:endParaRPr/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3" name="Google Shape;1353;p38"/>
          <p:cNvGrpSpPr/>
          <p:nvPr/>
        </p:nvGrpSpPr>
        <p:grpSpPr>
          <a:xfrm rot="10800000">
            <a:off x="10482214" y="5713892"/>
            <a:ext cx="792000" cy="792000"/>
            <a:chOff x="3923928" y="2038003"/>
            <a:chExt cx="864096" cy="864096"/>
          </a:xfrm>
        </p:grpSpPr>
        <p:sp>
          <p:nvSpPr>
            <p:cNvPr id="1354" name="Google Shape;1354;p38"/>
            <p:cNvSpPr/>
            <p:nvPr/>
          </p:nvSpPr>
          <p:spPr>
            <a:xfrm>
              <a:off x="3923928" y="2038003"/>
              <a:ext cx="864096" cy="864096"/>
            </a:xfrm>
            <a:prstGeom prst="ellipse">
              <a:avLst/>
            </a:prstGeom>
            <a:solidFill>
              <a:srgbClr val="C8151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C8151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5" name="Google Shape;1355;p38"/>
            <p:cNvSpPr/>
            <p:nvPr/>
          </p:nvSpPr>
          <p:spPr>
            <a:xfrm>
              <a:off x="4077300" y="2132943"/>
              <a:ext cx="557353" cy="602431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C81517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56" name="Google Shape;1356;p38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sp>
        <p:nvSpPr>
          <p:cNvPr id="1357" name="Google Shape;1357;p38"/>
          <p:cNvSpPr txBox="1"/>
          <p:nvPr/>
        </p:nvSpPr>
        <p:spPr>
          <a:xfrm>
            <a:off x="1852917" y="5133405"/>
            <a:ext cx="1130984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1D3E86"/>
                </a:solidFill>
                <a:latin typeface="Arial"/>
                <a:ea typeface="Arial"/>
                <a:cs typeface="Arial"/>
                <a:sym typeface="Arial"/>
              </a:rPr>
              <a:t>UP</a:t>
            </a:r>
            <a:endParaRPr sz="4800" b="1">
              <a:solidFill>
                <a:srgbClr val="1D3E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58" name="Google Shape;1358;p38"/>
          <p:cNvGrpSpPr/>
          <p:nvPr/>
        </p:nvGrpSpPr>
        <p:grpSpPr>
          <a:xfrm>
            <a:off x="917786" y="5067470"/>
            <a:ext cx="792000" cy="792000"/>
            <a:chOff x="3923928" y="2038003"/>
            <a:chExt cx="864096" cy="864096"/>
          </a:xfrm>
        </p:grpSpPr>
        <p:sp>
          <p:nvSpPr>
            <p:cNvPr id="1359" name="Google Shape;1359;p38"/>
            <p:cNvSpPr/>
            <p:nvPr/>
          </p:nvSpPr>
          <p:spPr>
            <a:xfrm>
              <a:off x="3923928" y="2038003"/>
              <a:ext cx="864096" cy="8640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FFD30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0" name="Google Shape;1360;p38"/>
            <p:cNvSpPr/>
            <p:nvPr/>
          </p:nvSpPr>
          <p:spPr>
            <a:xfrm>
              <a:off x="4077300" y="2168836"/>
              <a:ext cx="557353" cy="602430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rgbClr val="FFD30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61" name="Google Shape;1361;p38"/>
          <p:cNvSpPr txBox="1"/>
          <p:nvPr/>
        </p:nvSpPr>
        <p:spPr>
          <a:xfrm>
            <a:off x="3114719" y="5033879"/>
            <a:ext cx="729280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I hope and I believe that this Template will your Time, Money and Reputation. Easy to change colors, photos and Text. You can simply impress your audience.</a:t>
            </a:r>
            <a:endParaRPr/>
          </a:p>
        </p:txBody>
      </p:sp>
      <p:sp>
        <p:nvSpPr>
          <p:cNvPr id="1362" name="Google Shape;1362;p38"/>
          <p:cNvSpPr txBox="1"/>
          <p:nvPr/>
        </p:nvSpPr>
        <p:spPr>
          <a:xfrm>
            <a:off x="7815024" y="5779827"/>
            <a:ext cx="2592502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1D3E86"/>
                </a:solidFill>
                <a:latin typeface="Arial"/>
                <a:ea typeface="Arial"/>
                <a:cs typeface="Arial"/>
                <a:sym typeface="Arial"/>
              </a:rPr>
              <a:t>DOWN</a:t>
            </a:r>
            <a:endParaRPr sz="4800" b="1">
              <a:solidFill>
                <a:srgbClr val="1D3E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3" name="Google Shape;1363;p38"/>
          <p:cNvSpPr txBox="1"/>
          <p:nvPr/>
        </p:nvSpPr>
        <p:spPr>
          <a:xfrm>
            <a:off x="1784474" y="5911261"/>
            <a:ext cx="607776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I hope and I believe that this Template will your Time, Money and Reputation. Easy to change colors, photos and Text. You can simply impress your audience.</a:t>
            </a:r>
            <a:endParaRPr/>
          </a:p>
        </p:txBody>
      </p:sp>
      <p:sp>
        <p:nvSpPr>
          <p:cNvPr id="1364" name="Google Shape;1364;p38"/>
          <p:cNvSpPr>
            <a:spLocks noGrp="1"/>
          </p:cNvSpPr>
          <p:nvPr>
            <p:ph type="pic" idx="3"/>
          </p:nvPr>
        </p:nvSpPr>
        <p:spPr>
          <a:xfrm>
            <a:off x="528638" y="1354778"/>
            <a:ext cx="4429125" cy="344805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365" name="Google Shape;1365;p38"/>
          <p:cNvSpPr>
            <a:spLocks noGrp="1"/>
          </p:cNvSpPr>
          <p:nvPr>
            <p:ph type="pic" idx="2"/>
          </p:nvPr>
        </p:nvSpPr>
        <p:spPr>
          <a:xfrm>
            <a:off x="3022283" y="1354778"/>
            <a:ext cx="6150293" cy="344805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366" name="Google Shape;1366;p38"/>
          <p:cNvSpPr>
            <a:spLocks noGrp="1"/>
          </p:cNvSpPr>
          <p:nvPr>
            <p:ph type="pic" idx="4"/>
          </p:nvPr>
        </p:nvSpPr>
        <p:spPr>
          <a:xfrm>
            <a:off x="7236142" y="1354778"/>
            <a:ext cx="4426268" cy="344805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" name="Google Shape;1371;p39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sp>
        <p:nvSpPr>
          <p:cNvPr id="1372" name="Google Shape;1372;p39"/>
          <p:cNvSpPr txBox="1"/>
          <p:nvPr/>
        </p:nvSpPr>
        <p:spPr>
          <a:xfrm>
            <a:off x="1328146" y="1741686"/>
            <a:ext cx="226675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9" marR="0" lvl="0" indent="-171459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●"/>
            </a:pPr>
            <a:r>
              <a:rPr lang="en-US" sz="14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Your Text Here</a:t>
            </a:r>
            <a:endParaRPr sz="14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73" name="Google Shape;1373;p39"/>
          <p:cNvGrpSpPr/>
          <p:nvPr/>
        </p:nvGrpSpPr>
        <p:grpSpPr>
          <a:xfrm>
            <a:off x="1199122" y="4980764"/>
            <a:ext cx="2514086" cy="1099865"/>
            <a:chOff x="707015" y="4726611"/>
            <a:chExt cx="2514086" cy="1099865"/>
          </a:xfrm>
        </p:grpSpPr>
        <p:sp>
          <p:nvSpPr>
            <p:cNvPr id="1374" name="Google Shape;1374;p39"/>
            <p:cNvSpPr txBox="1"/>
            <p:nvPr/>
          </p:nvSpPr>
          <p:spPr>
            <a:xfrm>
              <a:off x="707015" y="4995479"/>
              <a:ext cx="2514086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</p:txBody>
        </p:sp>
        <p:sp>
          <p:nvSpPr>
            <p:cNvPr id="1375" name="Google Shape;1375;p39"/>
            <p:cNvSpPr txBox="1"/>
            <p:nvPr/>
          </p:nvSpPr>
          <p:spPr>
            <a:xfrm>
              <a:off x="707015" y="4726611"/>
              <a:ext cx="251408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6" name="Google Shape;1376;p39"/>
          <p:cNvGrpSpPr/>
          <p:nvPr/>
        </p:nvGrpSpPr>
        <p:grpSpPr>
          <a:xfrm>
            <a:off x="4836278" y="4980764"/>
            <a:ext cx="2514086" cy="1099865"/>
            <a:chOff x="707015" y="4726611"/>
            <a:chExt cx="2514086" cy="1099865"/>
          </a:xfrm>
        </p:grpSpPr>
        <p:sp>
          <p:nvSpPr>
            <p:cNvPr id="1377" name="Google Shape;1377;p39"/>
            <p:cNvSpPr txBox="1"/>
            <p:nvPr/>
          </p:nvSpPr>
          <p:spPr>
            <a:xfrm>
              <a:off x="707015" y="4995479"/>
              <a:ext cx="2514086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</p:txBody>
        </p:sp>
        <p:sp>
          <p:nvSpPr>
            <p:cNvPr id="1378" name="Google Shape;1378;p39"/>
            <p:cNvSpPr txBox="1"/>
            <p:nvPr/>
          </p:nvSpPr>
          <p:spPr>
            <a:xfrm>
              <a:off x="707015" y="4726611"/>
              <a:ext cx="251408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9" name="Google Shape;1379;p39"/>
          <p:cNvGrpSpPr/>
          <p:nvPr/>
        </p:nvGrpSpPr>
        <p:grpSpPr>
          <a:xfrm>
            <a:off x="8473436" y="4980764"/>
            <a:ext cx="2514086" cy="1099865"/>
            <a:chOff x="707015" y="4726611"/>
            <a:chExt cx="2514086" cy="1099865"/>
          </a:xfrm>
        </p:grpSpPr>
        <p:sp>
          <p:nvSpPr>
            <p:cNvPr id="1380" name="Google Shape;1380;p39"/>
            <p:cNvSpPr txBox="1"/>
            <p:nvPr/>
          </p:nvSpPr>
          <p:spPr>
            <a:xfrm>
              <a:off x="707015" y="4995479"/>
              <a:ext cx="2514086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</p:txBody>
        </p:sp>
        <p:sp>
          <p:nvSpPr>
            <p:cNvPr id="1381" name="Google Shape;1381;p39"/>
            <p:cNvSpPr txBox="1"/>
            <p:nvPr/>
          </p:nvSpPr>
          <p:spPr>
            <a:xfrm>
              <a:off x="707015" y="4726611"/>
              <a:ext cx="251408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1382" name="Google Shape;1382;p39"/>
          <p:cNvGraphicFramePr/>
          <p:nvPr/>
        </p:nvGraphicFramePr>
        <p:xfrm>
          <a:off x="906032" y="2087818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{0AB662B2-9EB5-433A-BA5D-AC2005541F6B}</a:tableStyleId>
              </a:tblPr>
              <a:tblGrid>
                <a:gridCol w="193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7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383" name="Google Shape;1383;p39"/>
          <p:cNvSpPr txBox="1"/>
          <p:nvPr/>
        </p:nvSpPr>
        <p:spPr>
          <a:xfrm>
            <a:off x="4965303" y="1741686"/>
            <a:ext cx="226675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9" marR="0" lvl="0" indent="-171459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</a:pPr>
            <a:r>
              <a:rPr lang="en-US" sz="1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Your Text Here</a:t>
            </a:r>
            <a:endParaRPr sz="1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4" name="Google Shape;1384;p39"/>
          <p:cNvSpPr txBox="1"/>
          <p:nvPr/>
        </p:nvSpPr>
        <p:spPr>
          <a:xfrm>
            <a:off x="8597103" y="1741686"/>
            <a:ext cx="226675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9" marR="0" lvl="0" indent="-171459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Char char="●"/>
            </a:pPr>
            <a:r>
              <a:rPr lang="en-US" sz="1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Your Text Here</a:t>
            </a:r>
            <a:endParaRPr sz="1400" b="1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85" name="Google Shape;1385;p39"/>
          <p:cNvGraphicFramePr/>
          <p:nvPr/>
        </p:nvGraphicFramePr>
        <p:xfrm>
          <a:off x="4543188" y="2087818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{8ACA2878-4203-42E5-9BAF-F6AA5EE5A135}</a:tableStyleId>
              </a:tblPr>
              <a:tblGrid>
                <a:gridCol w="193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7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386" name="Google Shape;1386;p39"/>
          <p:cNvGraphicFramePr/>
          <p:nvPr/>
        </p:nvGraphicFramePr>
        <p:xfrm>
          <a:off x="8180346" y="2087818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{0AB662B2-9EB5-433A-BA5D-AC2005541F6B}</a:tableStyleId>
              </a:tblPr>
              <a:tblGrid>
                <a:gridCol w="193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7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" name="Google Shape;1391;p40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sp>
        <p:nvSpPr>
          <p:cNvPr id="1392" name="Google Shape;1392;p40"/>
          <p:cNvSpPr/>
          <p:nvPr/>
        </p:nvSpPr>
        <p:spPr>
          <a:xfrm>
            <a:off x="5094641" y="2981110"/>
            <a:ext cx="1980000" cy="1980000"/>
          </a:xfrm>
          <a:prstGeom prst="ellipse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93" name="Google Shape;1393;p40"/>
          <p:cNvGrpSpPr/>
          <p:nvPr/>
        </p:nvGrpSpPr>
        <p:grpSpPr>
          <a:xfrm>
            <a:off x="4166964" y="2053636"/>
            <a:ext cx="3835354" cy="3834950"/>
            <a:chOff x="2500173" y="1715866"/>
            <a:chExt cx="3835354" cy="3834950"/>
          </a:xfrm>
        </p:grpSpPr>
        <p:sp>
          <p:nvSpPr>
            <p:cNvPr id="1394" name="Google Shape;1394;p40"/>
            <p:cNvSpPr/>
            <p:nvPr/>
          </p:nvSpPr>
          <p:spPr>
            <a:xfrm>
              <a:off x="3903660" y="1715866"/>
              <a:ext cx="1028380" cy="3834950"/>
            </a:xfrm>
            <a:prstGeom prst="upDownArrow">
              <a:avLst>
                <a:gd name="adj1" fmla="val 50000"/>
                <a:gd name="adj2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5" name="Google Shape;1395;p40"/>
            <p:cNvSpPr/>
            <p:nvPr/>
          </p:nvSpPr>
          <p:spPr>
            <a:xfrm rot="3600000">
              <a:off x="3903660" y="1715866"/>
              <a:ext cx="1028380" cy="3834950"/>
            </a:xfrm>
            <a:prstGeom prst="upDown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6" name="Google Shape;1396;p40"/>
            <p:cNvSpPr/>
            <p:nvPr/>
          </p:nvSpPr>
          <p:spPr>
            <a:xfrm rot="7200000">
              <a:off x="3903660" y="1715866"/>
              <a:ext cx="1028380" cy="3834950"/>
            </a:xfrm>
            <a:prstGeom prst="upDown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97" name="Google Shape;1397;p40"/>
          <p:cNvSpPr/>
          <p:nvPr/>
        </p:nvSpPr>
        <p:spPr>
          <a:xfrm>
            <a:off x="5292641" y="3179110"/>
            <a:ext cx="1584000" cy="158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98" name="Google Shape;1398;p40"/>
          <p:cNvGrpSpPr/>
          <p:nvPr/>
        </p:nvGrpSpPr>
        <p:grpSpPr>
          <a:xfrm>
            <a:off x="5528814" y="3539455"/>
            <a:ext cx="1111657" cy="863315"/>
            <a:chOff x="3233964" y="1954419"/>
            <a:chExt cx="1410044" cy="863315"/>
          </a:xfrm>
        </p:grpSpPr>
        <p:sp>
          <p:nvSpPr>
            <p:cNvPr id="1399" name="Google Shape;1399;p40"/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0" name="Google Shape;1400;p40"/>
            <p:cNvSpPr txBox="1"/>
            <p:nvPr/>
          </p:nvSpPr>
          <p:spPr>
            <a:xfrm>
              <a:off x="3243489" y="2171403"/>
              <a:ext cx="140051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Simple PowerPoint Presentation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01" name="Google Shape;1401;p40"/>
          <p:cNvGrpSpPr/>
          <p:nvPr/>
        </p:nvGrpSpPr>
        <p:grpSpPr>
          <a:xfrm>
            <a:off x="6993217" y="5182068"/>
            <a:ext cx="3276000" cy="923330"/>
            <a:chOff x="2551706" y="4283314"/>
            <a:chExt cx="1416829" cy="923330"/>
          </a:xfrm>
        </p:grpSpPr>
        <p:sp>
          <p:nvSpPr>
            <p:cNvPr id="1402" name="Google Shape;1402;p40"/>
            <p:cNvSpPr txBox="1"/>
            <p:nvPr/>
          </p:nvSpPr>
          <p:spPr>
            <a:xfrm>
              <a:off x="2551706" y="4560313"/>
              <a:ext cx="141682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3" name="Google Shape;1403;p40"/>
            <p:cNvSpPr txBox="1"/>
            <p:nvPr/>
          </p:nvSpPr>
          <p:spPr>
            <a:xfrm>
              <a:off x="2551706" y="4283314"/>
              <a:ext cx="14047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04" name="Google Shape;1404;p40"/>
          <p:cNvGrpSpPr/>
          <p:nvPr/>
        </p:nvGrpSpPr>
        <p:grpSpPr>
          <a:xfrm>
            <a:off x="8213477" y="3789564"/>
            <a:ext cx="3276000" cy="923330"/>
            <a:chOff x="2551706" y="4283314"/>
            <a:chExt cx="1416829" cy="923330"/>
          </a:xfrm>
        </p:grpSpPr>
        <p:sp>
          <p:nvSpPr>
            <p:cNvPr id="1405" name="Google Shape;1405;p40"/>
            <p:cNvSpPr txBox="1"/>
            <p:nvPr/>
          </p:nvSpPr>
          <p:spPr>
            <a:xfrm>
              <a:off x="2551706" y="4560313"/>
              <a:ext cx="141682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6" name="Google Shape;1406;p40"/>
            <p:cNvSpPr txBox="1"/>
            <p:nvPr/>
          </p:nvSpPr>
          <p:spPr>
            <a:xfrm>
              <a:off x="2551706" y="4283314"/>
              <a:ext cx="14047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07" name="Google Shape;1407;p40"/>
          <p:cNvGrpSpPr/>
          <p:nvPr/>
        </p:nvGrpSpPr>
        <p:grpSpPr>
          <a:xfrm>
            <a:off x="8213477" y="2397060"/>
            <a:ext cx="3276000" cy="923330"/>
            <a:chOff x="2551706" y="4283314"/>
            <a:chExt cx="1416829" cy="923330"/>
          </a:xfrm>
        </p:grpSpPr>
        <p:sp>
          <p:nvSpPr>
            <p:cNvPr id="1408" name="Google Shape;1408;p40"/>
            <p:cNvSpPr txBox="1"/>
            <p:nvPr/>
          </p:nvSpPr>
          <p:spPr>
            <a:xfrm>
              <a:off x="2551706" y="4560313"/>
              <a:ext cx="141682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</a:t>
              </a:r>
              <a:endParaRPr/>
            </a:p>
          </p:txBody>
        </p:sp>
        <p:sp>
          <p:nvSpPr>
            <p:cNvPr id="1409" name="Google Shape;1409;p40"/>
            <p:cNvSpPr txBox="1"/>
            <p:nvPr/>
          </p:nvSpPr>
          <p:spPr>
            <a:xfrm>
              <a:off x="2551706" y="4283314"/>
              <a:ext cx="14047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10" name="Google Shape;1410;p40"/>
          <p:cNvGrpSpPr/>
          <p:nvPr/>
        </p:nvGrpSpPr>
        <p:grpSpPr>
          <a:xfrm>
            <a:off x="729762" y="4485816"/>
            <a:ext cx="3276000" cy="923330"/>
            <a:chOff x="2551706" y="4283314"/>
            <a:chExt cx="1416829" cy="923330"/>
          </a:xfrm>
        </p:grpSpPr>
        <p:sp>
          <p:nvSpPr>
            <p:cNvPr id="1411" name="Google Shape;1411;p40"/>
            <p:cNvSpPr txBox="1"/>
            <p:nvPr/>
          </p:nvSpPr>
          <p:spPr>
            <a:xfrm>
              <a:off x="2551706" y="4560313"/>
              <a:ext cx="141682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2" name="Google Shape;1412;p40"/>
            <p:cNvSpPr txBox="1"/>
            <p:nvPr/>
          </p:nvSpPr>
          <p:spPr>
            <a:xfrm>
              <a:off x="2551706" y="4283314"/>
              <a:ext cx="14047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13" name="Google Shape;1413;p40"/>
          <p:cNvGrpSpPr/>
          <p:nvPr/>
        </p:nvGrpSpPr>
        <p:grpSpPr>
          <a:xfrm>
            <a:off x="729762" y="3093312"/>
            <a:ext cx="3276000" cy="923330"/>
            <a:chOff x="2551706" y="4283314"/>
            <a:chExt cx="1416829" cy="923330"/>
          </a:xfrm>
        </p:grpSpPr>
        <p:sp>
          <p:nvSpPr>
            <p:cNvPr id="1414" name="Google Shape;1414;p40"/>
            <p:cNvSpPr txBox="1"/>
            <p:nvPr/>
          </p:nvSpPr>
          <p:spPr>
            <a:xfrm>
              <a:off x="2551706" y="4560313"/>
              <a:ext cx="141682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5" name="Google Shape;1415;p40"/>
            <p:cNvSpPr txBox="1"/>
            <p:nvPr/>
          </p:nvSpPr>
          <p:spPr>
            <a:xfrm>
              <a:off x="2551706" y="4283314"/>
              <a:ext cx="14047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16" name="Google Shape;1416;p40"/>
          <p:cNvGrpSpPr/>
          <p:nvPr/>
        </p:nvGrpSpPr>
        <p:grpSpPr>
          <a:xfrm>
            <a:off x="1948058" y="1700808"/>
            <a:ext cx="3276000" cy="923330"/>
            <a:chOff x="2551706" y="4283314"/>
            <a:chExt cx="1416829" cy="923330"/>
          </a:xfrm>
        </p:grpSpPr>
        <p:sp>
          <p:nvSpPr>
            <p:cNvPr id="1417" name="Google Shape;1417;p40"/>
            <p:cNvSpPr txBox="1"/>
            <p:nvPr/>
          </p:nvSpPr>
          <p:spPr>
            <a:xfrm>
              <a:off x="2551706" y="4560313"/>
              <a:ext cx="141682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8" name="Google Shape;1418;p40"/>
            <p:cNvSpPr txBox="1"/>
            <p:nvPr/>
          </p:nvSpPr>
          <p:spPr>
            <a:xfrm>
              <a:off x="2551706" y="4283314"/>
              <a:ext cx="14047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19" name="Google Shape;1419;p40"/>
          <p:cNvGrpSpPr/>
          <p:nvPr/>
        </p:nvGrpSpPr>
        <p:grpSpPr>
          <a:xfrm>
            <a:off x="10526253" y="5367406"/>
            <a:ext cx="1452936" cy="1042360"/>
            <a:chOff x="4231985" y="4625028"/>
            <a:chExt cx="1452936" cy="1042360"/>
          </a:xfrm>
        </p:grpSpPr>
        <p:sp>
          <p:nvSpPr>
            <p:cNvPr id="1420" name="Google Shape;1420;p40"/>
            <p:cNvSpPr/>
            <p:nvPr/>
          </p:nvSpPr>
          <p:spPr>
            <a:xfrm>
              <a:off x="5204271" y="5168106"/>
              <a:ext cx="455485" cy="254020"/>
            </a:xfrm>
            <a:custGeom>
              <a:avLst/>
              <a:gdLst/>
              <a:ahLst/>
              <a:cxnLst/>
              <a:rect l="l" t="t" r="r" b="b"/>
              <a:pathLst>
                <a:path w="353" h="194" extrusionOk="0">
                  <a:moveTo>
                    <a:pt x="353" y="67"/>
                  </a:moveTo>
                  <a:cubicBezTo>
                    <a:pt x="353" y="0"/>
                    <a:pt x="150" y="23"/>
                    <a:pt x="0" y="156"/>
                  </a:cubicBezTo>
                  <a:cubicBezTo>
                    <a:pt x="0" y="156"/>
                    <a:pt x="144" y="194"/>
                    <a:pt x="248" y="156"/>
                  </a:cubicBezTo>
                  <a:cubicBezTo>
                    <a:pt x="353" y="118"/>
                    <a:pt x="353" y="67"/>
                    <a:pt x="353" y="67"/>
                  </a:cubicBezTo>
                  <a:close/>
                </a:path>
              </a:pathLst>
            </a:custGeom>
            <a:solidFill>
              <a:srgbClr val="8F191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1" name="Google Shape;1421;p40"/>
            <p:cNvSpPr/>
            <p:nvPr/>
          </p:nvSpPr>
          <p:spPr>
            <a:xfrm>
              <a:off x="4258263" y="5413367"/>
              <a:ext cx="564978" cy="236502"/>
            </a:xfrm>
            <a:custGeom>
              <a:avLst/>
              <a:gdLst/>
              <a:ahLst/>
              <a:cxnLst/>
              <a:rect l="l" t="t" r="r" b="b"/>
              <a:pathLst>
                <a:path w="435" h="183" extrusionOk="0">
                  <a:moveTo>
                    <a:pt x="0" y="105"/>
                  </a:moveTo>
                  <a:cubicBezTo>
                    <a:pt x="0" y="181"/>
                    <a:pt x="227" y="183"/>
                    <a:pt x="435" y="113"/>
                  </a:cubicBezTo>
                  <a:cubicBezTo>
                    <a:pt x="435" y="113"/>
                    <a:pt x="272" y="0"/>
                    <a:pt x="175" y="10"/>
                  </a:cubicBezTo>
                  <a:cubicBezTo>
                    <a:pt x="78" y="19"/>
                    <a:pt x="0" y="105"/>
                    <a:pt x="0" y="105"/>
                  </a:cubicBezTo>
                  <a:close/>
                </a:path>
              </a:pathLst>
            </a:custGeom>
            <a:solidFill>
              <a:srgbClr val="8F191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2" name="Google Shape;1422;p40"/>
            <p:cNvSpPr/>
            <p:nvPr/>
          </p:nvSpPr>
          <p:spPr>
            <a:xfrm>
              <a:off x="4718129" y="4625028"/>
              <a:ext cx="131390" cy="407310"/>
            </a:xfrm>
            <a:custGeom>
              <a:avLst/>
              <a:gdLst/>
              <a:ahLst/>
              <a:cxnLst/>
              <a:rect l="l" t="t" r="r" b="b"/>
              <a:pathLst>
                <a:path w="103" h="314" extrusionOk="0">
                  <a:moveTo>
                    <a:pt x="52" y="0"/>
                  </a:moveTo>
                  <a:cubicBezTo>
                    <a:pt x="1" y="0"/>
                    <a:pt x="0" y="20"/>
                    <a:pt x="0" y="20"/>
                  </a:cubicBezTo>
                  <a:cubicBezTo>
                    <a:pt x="52" y="314"/>
                    <a:pt x="52" y="314"/>
                    <a:pt x="52" y="314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2" y="0"/>
                    <a:pt x="52" y="0"/>
                  </a:cubicBezTo>
                  <a:close/>
                </a:path>
              </a:pathLst>
            </a:custGeom>
            <a:solidFill>
              <a:srgbClr val="E41D1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3" name="Google Shape;1423;p40"/>
            <p:cNvSpPr/>
            <p:nvPr/>
          </p:nvSpPr>
          <p:spPr>
            <a:xfrm>
              <a:off x="4718129" y="4625028"/>
              <a:ext cx="131390" cy="127012"/>
            </a:xfrm>
            <a:custGeom>
              <a:avLst/>
              <a:gdLst/>
              <a:ahLst/>
              <a:cxnLst/>
              <a:rect l="l" t="t" r="r" b="b"/>
              <a:pathLst>
                <a:path w="102" h="98" extrusionOk="0">
                  <a:moveTo>
                    <a:pt x="52" y="0"/>
                  </a:moveTo>
                  <a:cubicBezTo>
                    <a:pt x="1" y="0"/>
                    <a:pt x="0" y="20"/>
                    <a:pt x="0" y="20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39" y="67"/>
                    <a:pt x="69" y="40"/>
                    <a:pt x="102" y="17"/>
                  </a:cubicBezTo>
                  <a:cubicBezTo>
                    <a:pt x="99" y="11"/>
                    <a:pt x="89" y="0"/>
                    <a:pt x="52" y="0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4" name="Google Shape;1424;p40"/>
            <p:cNvSpPr/>
            <p:nvPr/>
          </p:nvSpPr>
          <p:spPr>
            <a:xfrm>
              <a:off x="4783823" y="4629406"/>
              <a:ext cx="201464" cy="402929"/>
            </a:xfrm>
            <a:custGeom>
              <a:avLst/>
              <a:gdLst/>
              <a:ahLst/>
              <a:cxnLst/>
              <a:rect l="l" t="t" r="r" b="b"/>
              <a:pathLst>
                <a:path w="154" h="312" extrusionOk="0">
                  <a:moveTo>
                    <a:pt x="107" y="17"/>
                  </a:moveTo>
                  <a:cubicBezTo>
                    <a:pt x="60" y="0"/>
                    <a:pt x="51" y="18"/>
                    <a:pt x="51" y="18"/>
                  </a:cubicBezTo>
                  <a:cubicBezTo>
                    <a:pt x="0" y="312"/>
                    <a:pt x="0" y="312"/>
                    <a:pt x="0" y="312"/>
                  </a:cubicBezTo>
                  <a:cubicBezTo>
                    <a:pt x="149" y="54"/>
                    <a:pt x="149" y="54"/>
                    <a:pt x="149" y="54"/>
                  </a:cubicBezTo>
                  <a:cubicBezTo>
                    <a:pt x="149" y="54"/>
                    <a:pt x="154" y="35"/>
                    <a:pt x="107" y="17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5" name="Google Shape;1425;p40"/>
            <p:cNvSpPr/>
            <p:nvPr/>
          </p:nvSpPr>
          <p:spPr>
            <a:xfrm>
              <a:off x="4783823" y="4677584"/>
              <a:ext cx="310957" cy="354754"/>
            </a:xfrm>
            <a:custGeom>
              <a:avLst/>
              <a:gdLst/>
              <a:ahLst/>
              <a:cxnLst/>
              <a:rect l="l" t="t" r="r" b="b"/>
              <a:pathLst>
                <a:path w="239" h="273" extrusionOk="0">
                  <a:moveTo>
                    <a:pt x="201" y="33"/>
                  </a:moveTo>
                  <a:cubicBezTo>
                    <a:pt x="162" y="0"/>
                    <a:pt x="149" y="15"/>
                    <a:pt x="149" y="15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228" y="81"/>
                    <a:pt x="228" y="81"/>
                    <a:pt x="228" y="81"/>
                  </a:cubicBezTo>
                  <a:cubicBezTo>
                    <a:pt x="228" y="81"/>
                    <a:pt x="239" y="65"/>
                    <a:pt x="201" y="33"/>
                  </a:cubicBezTo>
                  <a:close/>
                </a:path>
              </a:pathLst>
            </a:custGeom>
            <a:solidFill>
              <a:srgbClr val="E41D1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6" name="Google Shape;1426;p40"/>
            <p:cNvSpPr/>
            <p:nvPr/>
          </p:nvSpPr>
          <p:spPr>
            <a:xfrm>
              <a:off x="4783823" y="4773937"/>
              <a:ext cx="385410" cy="258401"/>
            </a:xfrm>
            <a:custGeom>
              <a:avLst/>
              <a:gdLst/>
              <a:ahLst/>
              <a:cxnLst/>
              <a:rect l="l" t="t" r="r" b="b"/>
              <a:pathLst>
                <a:path w="296" h="200" extrusionOk="0">
                  <a:moveTo>
                    <a:pt x="271" y="43"/>
                  </a:moveTo>
                  <a:cubicBezTo>
                    <a:pt x="246" y="0"/>
                    <a:pt x="228" y="8"/>
                    <a:pt x="228" y="8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280" y="98"/>
                    <a:pt x="280" y="98"/>
                    <a:pt x="280" y="98"/>
                  </a:cubicBezTo>
                  <a:cubicBezTo>
                    <a:pt x="280" y="98"/>
                    <a:pt x="296" y="87"/>
                    <a:pt x="271" y="43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7" name="Google Shape;1427;p40"/>
            <p:cNvSpPr/>
            <p:nvPr/>
          </p:nvSpPr>
          <p:spPr>
            <a:xfrm>
              <a:off x="4783823" y="4896567"/>
              <a:ext cx="411688" cy="135771"/>
            </a:xfrm>
            <a:custGeom>
              <a:avLst/>
              <a:gdLst/>
              <a:ahLst/>
              <a:cxnLst/>
              <a:rect l="l" t="t" r="r" b="b"/>
              <a:pathLst>
                <a:path w="317" h="104" extrusionOk="0">
                  <a:moveTo>
                    <a:pt x="308" y="49"/>
                  </a:moveTo>
                  <a:cubicBezTo>
                    <a:pt x="299" y="0"/>
                    <a:pt x="280" y="2"/>
                    <a:pt x="280" y="2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298" y="104"/>
                    <a:pt x="298" y="104"/>
                    <a:pt x="298" y="104"/>
                  </a:cubicBezTo>
                  <a:cubicBezTo>
                    <a:pt x="298" y="104"/>
                    <a:pt x="317" y="99"/>
                    <a:pt x="308" y="49"/>
                  </a:cubicBezTo>
                  <a:close/>
                </a:path>
              </a:pathLst>
            </a:custGeom>
            <a:solidFill>
              <a:srgbClr val="E41D1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8" name="Google Shape;1428;p40"/>
            <p:cNvSpPr/>
            <p:nvPr/>
          </p:nvSpPr>
          <p:spPr>
            <a:xfrm>
              <a:off x="4783823" y="5032335"/>
              <a:ext cx="411688" cy="131390"/>
            </a:xfrm>
            <a:custGeom>
              <a:avLst/>
              <a:gdLst/>
              <a:ahLst/>
              <a:cxnLst/>
              <a:rect l="l" t="t" r="r" b="b"/>
              <a:pathLst>
                <a:path w="317" h="103" extrusionOk="0">
                  <a:moveTo>
                    <a:pt x="308" y="54"/>
                  </a:moveTo>
                  <a:cubicBezTo>
                    <a:pt x="317" y="5"/>
                    <a:pt x="298" y="0"/>
                    <a:pt x="29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80" y="102"/>
                    <a:pt x="280" y="102"/>
                    <a:pt x="280" y="102"/>
                  </a:cubicBezTo>
                  <a:cubicBezTo>
                    <a:pt x="280" y="102"/>
                    <a:pt x="299" y="103"/>
                    <a:pt x="308" y="54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9" name="Google Shape;1429;p40"/>
            <p:cNvSpPr/>
            <p:nvPr/>
          </p:nvSpPr>
          <p:spPr>
            <a:xfrm>
              <a:off x="4783823" y="5032335"/>
              <a:ext cx="385410" cy="258401"/>
            </a:xfrm>
            <a:custGeom>
              <a:avLst/>
              <a:gdLst/>
              <a:ahLst/>
              <a:cxnLst/>
              <a:rect l="l" t="t" r="r" b="b"/>
              <a:pathLst>
                <a:path w="296" h="200" extrusionOk="0">
                  <a:moveTo>
                    <a:pt x="271" y="156"/>
                  </a:moveTo>
                  <a:cubicBezTo>
                    <a:pt x="296" y="113"/>
                    <a:pt x="280" y="102"/>
                    <a:pt x="280" y="10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8" y="191"/>
                    <a:pt x="246" y="200"/>
                    <a:pt x="271" y="156"/>
                  </a:cubicBezTo>
                  <a:close/>
                </a:path>
              </a:pathLst>
            </a:custGeom>
            <a:solidFill>
              <a:srgbClr val="E41D1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0" name="Google Shape;1430;p40"/>
            <p:cNvSpPr/>
            <p:nvPr/>
          </p:nvSpPr>
          <p:spPr>
            <a:xfrm>
              <a:off x="4783823" y="5032335"/>
              <a:ext cx="310957" cy="350373"/>
            </a:xfrm>
            <a:custGeom>
              <a:avLst/>
              <a:gdLst/>
              <a:ahLst/>
              <a:cxnLst/>
              <a:rect l="l" t="t" r="r" b="b"/>
              <a:pathLst>
                <a:path w="239" h="272" extrusionOk="0">
                  <a:moveTo>
                    <a:pt x="201" y="240"/>
                  </a:moveTo>
                  <a:cubicBezTo>
                    <a:pt x="239" y="207"/>
                    <a:pt x="228" y="191"/>
                    <a:pt x="228" y="19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9" y="258"/>
                    <a:pt x="149" y="258"/>
                    <a:pt x="149" y="258"/>
                  </a:cubicBezTo>
                  <a:cubicBezTo>
                    <a:pt x="149" y="258"/>
                    <a:pt x="162" y="272"/>
                    <a:pt x="201" y="240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1" name="Google Shape;1431;p40"/>
            <p:cNvSpPr/>
            <p:nvPr/>
          </p:nvSpPr>
          <p:spPr>
            <a:xfrm>
              <a:off x="4783823" y="5032335"/>
              <a:ext cx="201464" cy="402929"/>
            </a:xfrm>
            <a:custGeom>
              <a:avLst/>
              <a:gdLst/>
              <a:ahLst/>
              <a:cxnLst/>
              <a:rect l="l" t="t" r="r" b="b"/>
              <a:pathLst>
                <a:path w="154" h="311" extrusionOk="0">
                  <a:moveTo>
                    <a:pt x="107" y="294"/>
                  </a:moveTo>
                  <a:cubicBezTo>
                    <a:pt x="154" y="277"/>
                    <a:pt x="149" y="258"/>
                    <a:pt x="149" y="2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1" y="293"/>
                    <a:pt x="51" y="293"/>
                    <a:pt x="51" y="293"/>
                  </a:cubicBezTo>
                  <a:cubicBezTo>
                    <a:pt x="51" y="293"/>
                    <a:pt x="60" y="311"/>
                    <a:pt x="107" y="294"/>
                  </a:cubicBezTo>
                  <a:close/>
                </a:path>
              </a:pathLst>
            </a:custGeom>
            <a:solidFill>
              <a:srgbClr val="E41D1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2" name="Google Shape;1432;p40"/>
            <p:cNvSpPr/>
            <p:nvPr/>
          </p:nvSpPr>
          <p:spPr>
            <a:xfrm>
              <a:off x="4718129" y="5032335"/>
              <a:ext cx="131390" cy="402929"/>
            </a:xfrm>
            <a:custGeom>
              <a:avLst/>
              <a:gdLst/>
              <a:ahLst/>
              <a:cxnLst/>
              <a:rect l="l" t="t" r="r" b="b"/>
              <a:pathLst>
                <a:path w="103" h="313" extrusionOk="0">
                  <a:moveTo>
                    <a:pt x="52" y="313"/>
                  </a:moveTo>
                  <a:cubicBezTo>
                    <a:pt x="102" y="313"/>
                    <a:pt x="103" y="293"/>
                    <a:pt x="103" y="293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0" y="293"/>
                    <a:pt x="1" y="313"/>
                    <a:pt x="52" y="313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3" name="Google Shape;1433;p40"/>
            <p:cNvSpPr/>
            <p:nvPr/>
          </p:nvSpPr>
          <p:spPr>
            <a:xfrm>
              <a:off x="4718129" y="5382708"/>
              <a:ext cx="61315" cy="52556"/>
            </a:xfrm>
            <a:custGeom>
              <a:avLst/>
              <a:gdLst/>
              <a:ahLst/>
              <a:cxnLst/>
              <a:rect l="l" t="t" r="r" b="b"/>
              <a:pathLst>
                <a:path w="48" h="43" extrusionOk="0">
                  <a:moveTo>
                    <a:pt x="4" y="0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1" y="42"/>
                    <a:pt x="48" y="43"/>
                  </a:cubicBezTo>
                  <a:cubicBezTo>
                    <a:pt x="32" y="30"/>
                    <a:pt x="17" y="16"/>
                    <a:pt x="4" y="0"/>
                  </a:cubicBezTo>
                  <a:close/>
                </a:path>
              </a:pathLst>
            </a:custGeom>
            <a:solidFill>
              <a:srgbClr val="BC181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4" name="Google Shape;1434;p40"/>
            <p:cNvSpPr/>
            <p:nvPr/>
          </p:nvSpPr>
          <p:spPr>
            <a:xfrm>
              <a:off x="4582358" y="5032335"/>
              <a:ext cx="201464" cy="402929"/>
            </a:xfrm>
            <a:custGeom>
              <a:avLst/>
              <a:gdLst/>
              <a:ahLst/>
              <a:cxnLst/>
              <a:rect l="l" t="t" r="r" b="b"/>
              <a:pathLst>
                <a:path w="155" h="311" extrusionOk="0">
                  <a:moveTo>
                    <a:pt x="47" y="294"/>
                  </a:moveTo>
                  <a:cubicBezTo>
                    <a:pt x="95" y="311"/>
                    <a:pt x="103" y="293"/>
                    <a:pt x="103" y="293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6" y="258"/>
                    <a:pt x="6" y="258"/>
                    <a:pt x="6" y="258"/>
                  </a:cubicBezTo>
                  <a:cubicBezTo>
                    <a:pt x="6" y="258"/>
                    <a:pt x="0" y="277"/>
                    <a:pt x="47" y="294"/>
                  </a:cubicBezTo>
                  <a:close/>
                </a:path>
              </a:pathLst>
            </a:custGeom>
            <a:solidFill>
              <a:srgbClr val="E41D1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5" name="Google Shape;1435;p40"/>
            <p:cNvSpPr/>
            <p:nvPr/>
          </p:nvSpPr>
          <p:spPr>
            <a:xfrm>
              <a:off x="4582358" y="5264459"/>
              <a:ext cx="140149" cy="170808"/>
            </a:xfrm>
            <a:custGeom>
              <a:avLst/>
              <a:gdLst/>
              <a:ahLst/>
              <a:cxnLst/>
              <a:rect l="l" t="t" r="r" b="b"/>
              <a:pathLst>
                <a:path w="107" h="131" extrusionOk="0">
                  <a:moveTo>
                    <a:pt x="103" y="113"/>
                  </a:moveTo>
                  <a:cubicBezTo>
                    <a:pt x="107" y="90"/>
                    <a:pt x="107" y="90"/>
                    <a:pt x="107" y="90"/>
                  </a:cubicBezTo>
                  <a:cubicBezTo>
                    <a:pt x="84" y="63"/>
                    <a:pt x="65" y="33"/>
                    <a:pt x="50" y="0"/>
                  </a:cubicBezTo>
                  <a:cubicBezTo>
                    <a:pt x="6" y="78"/>
                    <a:pt x="6" y="78"/>
                    <a:pt x="6" y="78"/>
                  </a:cubicBezTo>
                  <a:cubicBezTo>
                    <a:pt x="6" y="78"/>
                    <a:pt x="0" y="97"/>
                    <a:pt x="47" y="114"/>
                  </a:cubicBezTo>
                  <a:cubicBezTo>
                    <a:pt x="95" y="131"/>
                    <a:pt x="103" y="113"/>
                    <a:pt x="103" y="113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6" name="Google Shape;1436;p40"/>
            <p:cNvSpPr/>
            <p:nvPr/>
          </p:nvSpPr>
          <p:spPr>
            <a:xfrm>
              <a:off x="4472868" y="5032335"/>
              <a:ext cx="310957" cy="350373"/>
            </a:xfrm>
            <a:custGeom>
              <a:avLst/>
              <a:gdLst/>
              <a:ahLst/>
              <a:cxnLst/>
              <a:rect l="l" t="t" r="r" b="b"/>
              <a:pathLst>
                <a:path w="240" h="272" extrusionOk="0">
                  <a:moveTo>
                    <a:pt x="38" y="240"/>
                  </a:moveTo>
                  <a:cubicBezTo>
                    <a:pt x="77" y="272"/>
                    <a:pt x="91" y="258"/>
                    <a:pt x="91" y="258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11" y="191"/>
                    <a:pt x="11" y="191"/>
                    <a:pt x="11" y="191"/>
                  </a:cubicBezTo>
                  <a:cubicBezTo>
                    <a:pt x="11" y="191"/>
                    <a:pt x="0" y="207"/>
                    <a:pt x="38" y="240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7" name="Google Shape;1437;p40"/>
            <p:cNvSpPr/>
            <p:nvPr/>
          </p:nvSpPr>
          <p:spPr>
            <a:xfrm>
              <a:off x="4472868" y="5168106"/>
              <a:ext cx="175187" cy="214605"/>
            </a:xfrm>
            <a:custGeom>
              <a:avLst/>
              <a:gdLst/>
              <a:ahLst/>
              <a:cxnLst/>
              <a:rect l="l" t="t" r="r" b="b"/>
              <a:pathLst>
                <a:path w="135" h="166" extrusionOk="0">
                  <a:moveTo>
                    <a:pt x="114" y="6"/>
                  </a:moveTo>
                  <a:cubicBezTo>
                    <a:pt x="114" y="4"/>
                    <a:pt x="113" y="2"/>
                    <a:pt x="113" y="0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1" y="85"/>
                    <a:pt x="0" y="101"/>
                    <a:pt x="38" y="134"/>
                  </a:cubicBezTo>
                  <a:cubicBezTo>
                    <a:pt x="77" y="166"/>
                    <a:pt x="91" y="152"/>
                    <a:pt x="91" y="152"/>
                  </a:cubicBezTo>
                  <a:cubicBezTo>
                    <a:pt x="135" y="74"/>
                    <a:pt x="135" y="74"/>
                    <a:pt x="135" y="74"/>
                  </a:cubicBezTo>
                  <a:cubicBezTo>
                    <a:pt x="126" y="52"/>
                    <a:pt x="119" y="29"/>
                    <a:pt x="114" y="6"/>
                  </a:cubicBezTo>
                  <a:close/>
                </a:path>
              </a:pathLst>
            </a:custGeom>
            <a:solidFill>
              <a:srgbClr val="BC181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8" name="Google Shape;1438;p40"/>
            <p:cNvSpPr/>
            <p:nvPr/>
          </p:nvSpPr>
          <p:spPr>
            <a:xfrm>
              <a:off x="4398413" y="5032335"/>
              <a:ext cx="385410" cy="258401"/>
            </a:xfrm>
            <a:custGeom>
              <a:avLst/>
              <a:gdLst/>
              <a:ahLst/>
              <a:cxnLst/>
              <a:rect l="l" t="t" r="r" b="b"/>
              <a:pathLst>
                <a:path w="297" h="200" extrusionOk="0">
                  <a:moveTo>
                    <a:pt x="25" y="156"/>
                  </a:moveTo>
                  <a:cubicBezTo>
                    <a:pt x="50" y="200"/>
                    <a:pt x="68" y="191"/>
                    <a:pt x="68" y="191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17" y="102"/>
                    <a:pt x="0" y="113"/>
                    <a:pt x="25" y="156"/>
                  </a:cubicBezTo>
                  <a:close/>
                </a:path>
              </a:pathLst>
            </a:custGeom>
            <a:solidFill>
              <a:srgbClr val="E41D1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9" name="Google Shape;1439;p40"/>
            <p:cNvSpPr/>
            <p:nvPr/>
          </p:nvSpPr>
          <p:spPr>
            <a:xfrm>
              <a:off x="4398413" y="5093651"/>
              <a:ext cx="223364" cy="197086"/>
            </a:xfrm>
            <a:custGeom>
              <a:avLst/>
              <a:gdLst/>
              <a:ahLst/>
              <a:cxnLst/>
              <a:rect l="l" t="t" r="r" b="b"/>
              <a:pathLst>
                <a:path w="170" h="152" extrusionOk="0">
                  <a:moveTo>
                    <a:pt x="68" y="143"/>
                  </a:moveTo>
                  <a:cubicBezTo>
                    <a:pt x="170" y="58"/>
                    <a:pt x="170" y="58"/>
                    <a:pt x="170" y="58"/>
                  </a:cubicBezTo>
                  <a:cubicBezTo>
                    <a:pt x="166" y="39"/>
                    <a:pt x="164" y="19"/>
                    <a:pt x="164" y="0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7" y="54"/>
                    <a:pt x="0" y="65"/>
                    <a:pt x="25" y="108"/>
                  </a:cubicBezTo>
                  <a:cubicBezTo>
                    <a:pt x="50" y="152"/>
                    <a:pt x="68" y="143"/>
                    <a:pt x="68" y="143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0" name="Google Shape;1440;p40"/>
            <p:cNvSpPr/>
            <p:nvPr/>
          </p:nvSpPr>
          <p:spPr>
            <a:xfrm>
              <a:off x="4372135" y="5032335"/>
              <a:ext cx="411688" cy="131390"/>
            </a:xfrm>
            <a:custGeom>
              <a:avLst/>
              <a:gdLst/>
              <a:ahLst/>
              <a:cxnLst/>
              <a:rect l="l" t="t" r="r" b="b"/>
              <a:pathLst>
                <a:path w="318" h="103" extrusionOk="0">
                  <a:moveTo>
                    <a:pt x="9" y="54"/>
                  </a:moveTo>
                  <a:cubicBezTo>
                    <a:pt x="18" y="103"/>
                    <a:pt x="38" y="102"/>
                    <a:pt x="38" y="102"/>
                  </a:cubicBezTo>
                  <a:cubicBezTo>
                    <a:pt x="318" y="0"/>
                    <a:pt x="318" y="0"/>
                    <a:pt x="31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0" y="5"/>
                    <a:pt x="9" y="54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1" name="Google Shape;1441;p40"/>
            <p:cNvSpPr/>
            <p:nvPr/>
          </p:nvSpPr>
          <p:spPr>
            <a:xfrm>
              <a:off x="4372135" y="5032335"/>
              <a:ext cx="245261" cy="131390"/>
            </a:xfrm>
            <a:custGeom>
              <a:avLst/>
              <a:gdLst/>
              <a:ahLst/>
              <a:cxnLst/>
              <a:rect l="l" t="t" r="r" b="b"/>
              <a:pathLst>
                <a:path w="187" h="103" extrusionOk="0">
                  <a:moveTo>
                    <a:pt x="38" y="102"/>
                  </a:moveTo>
                  <a:cubicBezTo>
                    <a:pt x="185" y="48"/>
                    <a:pt x="185" y="48"/>
                    <a:pt x="185" y="48"/>
                  </a:cubicBezTo>
                  <a:cubicBezTo>
                    <a:pt x="185" y="32"/>
                    <a:pt x="185" y="16"/>
                    <a:pt x="18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0" y="5"/>
                    <a:pt x="9" y="54"/>
                  </a:cubicBezTo>
                  <a:cubicBezTo>
                    <a:pt x="18" y="103"/>
                    <a:pt x="38" y="102"/>
                    <a:pt x="38" y="102"/>
                  </a:cubicBezTo>
                  <a:close/>
                </a:path>
              </a:pathLst>
            </a:custGeom>
            <a:solidFill>
              <a:srgbClr val="BC181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2" name="Google Shape;1442;p40"/>
            <p:cNvSpPr/>
            <p:nvPr/>
          </p:nvSpPr>
          <p:spPr>
            <a:xfrm>
              <a:off x="4372135" y="4896567"/>
              <a:ext cx="411688" cy="135771"/>
            </a:xfrm>
            <a:custGeom>
              <a:avLst/>
              <a:gdLst/>
              <a:ahLst/>
              <a:cxnLst/>
              <a:rect l="l" t="t" r="r" b="b"/>
              <a:pathLst>
                <a:path w="318" h="104" extrusionOk="0">
                  <a:moveTo>
                    <a:pt x="9" y="49"/>
                  </a:moveTo>
                  <a:cubicBezTo>
                    <a:pt x="0" y="99"/>
                    <a:pt x="20" y="104"/>
                    <a:pt x="20" y="104"/>
                  </a:cubicBezTo>
                  <a:cubicBezTo>
                    <a:pt x="318" y="104"/>
                    <a:pt x="318" y="104"/>
                    <a:pt x="318" y="104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18" y="0"/>
                    <a:pt x="9" y="49"/>
                  </a:cubicBezTo>
                  <a:close/>
                </a:path>
              </a:pathLst>
            </a:custGeom>
            <a:solidFill>
              <a:srgbClr val="E41D1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3" name="Google Shape;1443;p40"/>
            <p:cNvSpPr/>
            <p:nvPr/>
          </p:nvSpPr>
          <p:spPr>
            <a:xfrm>
              <a:off x="4372135" y="4896567"/>
              <a:ext cx="254020" cy="135771"/>
            </a:xfrm>
            <a:custGeom>
              <a:avLst/>
              <a:gdLst/>
              <a:ahLst/>
              <a:cxnLst/>
              <a:rect l="l" t="t" r="r" b="b"/>
              <a:pathLst>
                <a:path w="194" h="104" extrusionOk="0">
                  <a:moveTo>
                    <a:pt x="20" y="104"/>
                  </a:moveTo>
                  <a:cubicBezTo>
                    <a:pt x="187" y="104"/>
                    <a:pt x="187" y="104"/>
                    <a:pt x="187" y="104"/>
                  </a:cubicBezTo>
                  <a:cubicBezTo>
                    <a:pt x="189" y="89"/>
                    <a:pt x="191" y="74"/>
                    <a:pt x="194" y="59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18" y="0"/>
                    <a:pt x="9" y="49"/>
                  </a:cubicBezTo>
                  <a:cubicBezTo>
                    <a:pt x="0" y="99"/>
                    <a:pt x="20" y="104"/>
                    <a:pt x="20" y="104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4" name="Google Shape;1444;p40"/>
            <p:cNvSpPr/>
            <p:nvPr/>
          </p:nvSpPr>
          <p:spPr>
            <a:xfrm>
              <a:off x="4398413" y="4773937"/>
              <a:ext cx="385410" cy="258401"/>
            </a:xfrm>
            <a:custGeom>
              <a:avLst/>
              <a:gdLst/>
              <a:ahLst/>
              <a:cxnLst/>
              <a:rect l="l" t="t" r="r" b="b"/>
              <a:pathLst>
                <a:path w="297" h="200" extrusionOk="0">
                  <a:moveTo>
                    <a:pt x="25" y="43"/>
                  </a:moveTo>
                  <a:cubicBezTo>
                    <a:pt x="0" y="87"/>
                    <a:pt x="17" y="98"/>
                    <a:pt x="17" y="98"/>
                  </a:cubicBezTo>
                  <a:cubicBezTo>
                    <a:pt x="297" y="200"/>
                    <a:pt x="297" y="200"/>
                    <a:pt x="297" y="200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8" y="8"/>
                    <a:pt x="50" y="0"/>
                    <a:pt x="25" y="43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5" name="Google Shape;1445;p40"/>
            <p:cNvSpPr/>
            <p:nvPr/>
          </p:nvSpPr>
          <p:spPr>
            <a:xfrm>
              <a:off x="4398413" y="4773937"/>
              <a:ext cx="245261" cy="197086"/>
            </a:xfrm>
            <a:custGeom>
              <a:avLst/>
              <a:gdLst/>
              <a:ahLst/>
              <a:cxnLst/>
              <a:rect l="l" t="t" r="r" b="b"/>
              <a:pathLst>
                <a:path w="187" h="155" extrusionOk="0">
                  <a:moveTo>
                    <a:pt x="17" y="98"/>
                  </a:moveTo>
                  <a:cubicBezTo>
                    <a:pt x="173" y="155"/>
                    <a:pt x="173" y="155"/>
                    <a:pt x="173" y="155"/>
                  </a:cubicBezTo>
                  <a:cubicBezTo>
                    <a:pt x="177" y="139"/>
                    <a:pt x="182" y="123"/>
                    <a:pt x="187" y="10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8" y="8"/>
                    <a:pt x="50" y="0"/>
                    <a:pt x="25" y="43"/>
                  </a:cubicBezTo>
                  <a:cubicBezTo>
                    <a:pt x="0" y="87"/>
                    <a:pt x="17" y="98"/>
                    <a:pt x="17" y="98"/>
                  </a:cubicBezTo>
                  <a:close/>
                </a:path>
              </a:pathLst>
            </a:custGeom>
            <a:solidFill>
              <a:srgbClr val="BC181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6" name="Google Shape;1446;p40"/>
            <p:cNvSpPr/>
            <p:nvPr/>
          </p:nvSpPr>
          <p:spPr>
            <a:xfrm>
              <a:off x="4472868" y="4677584"/>
              <a:ext cx="310957" cy="354754"/>
            </a:xfrm>
            <a:custGeom>
              <a:avLst/>
              <a:gdLst/>
              <a:ahLst/>
              <a:cxnLst/>
              <a:rect l="l" t="t" r="r" b="b"/>
              <a:pathLst>
                <a:path w="240" h="273" extrusionOk="0">
                  <a:moveTo>
                    <a:pt x="38" y="33"/>
                  </a:moveTo>
                  <a:cubicBezTo>
                    <a:pt x="0" y="65"/>
                    <a:pt x="11" y="81"/>
                    <a:pt x="11" y="81"/>
                  </a:cubicBezTo>
                  <a:cubicBezTo>
                    <a:pt x="240" y="273"/>
                    <a:pt x="240" y="273"/>
                    <a:pt x="240" y="273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1" y="15"/>
                    <a:pt x="77" y="0"/>
                    <a:pt x="38" y="33"/>
                  </a:cubicBezTo>
                  <a:close/>
                </a:path>
              </a:pathLst>
            </a:custGeom>
            <a:solidFill>
              <a:srgbClr val="E41D1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7" name="Google Shape;1447;p40"/>
            <p:cNvSpPr/>
            <p:nvPr/>
          </p:nvSpPr>
          <p:spPr>
            <a:xfrm>
              <a:off x="4472868" y="4677584"/>
              <a:ext cx="201464" cy="236502"/>
            </a:xfrm>
            <a:custGeom>
              <a:avLst/>
              <a:gdLst/>
              <a:ahLst/>
              <a:cxnLst/>
              <a:rect l="l" t="t" r="r" b="b"/>
              <a:pathLst>
                <a:path w="155" h="181" extrusionOk="0">
                  <a:moveTo>
                    <a:pt x="130" y="181"/>
                  </a:moveTo>
                  <a:cubicBezTo>
                    <a:pt x="137" y="162"/>
                    <a:pt x="145" y="143"/>
                    <a:pt x="155" y="126"/>
                  </a:cubicBezTo>
                  <a:cubicBezTo>
                    <a:pt x="91" y="15"/>
                    <a:pt x="91" y="15"/>
                    <a:pt x="91" y="15"/>
                  </a:cubicBezTo>
                  <a:cubicBezTo>
                    <a:pt x="91" y="15"/>
                    <a:pt x="77" y="0"/>
                    <a:pt x="38" y="33"/>
                  </a:cubicBezTo>
                  <a:cubicBezTo>
                    <a:pt x="0" y="65"/>
                    <a:pt x="11" y="81"/>
                    <a:pt x="11" y="81"/>
                  </a:cubicBezTo>
                  <a:lnTo>
                    <a:pt x="130" y="181"/>
                  </a:ln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8" name="Google Shape;1448;p40"/>
            <p:cNvSpPr/>
            <p:nvPr/>
          </p:nvSpPr>
          <p:spPr>
            <a:xfrm>
              <a:off x="4582358" y="4629406"/>
              <a:ext cx="201464" cy="402929"/>
            </a:xfrm>
            <a:custGeom>
              <a:avLst/>
              <a:gdLst/>
              <a:ahLst/>
              <a:cxnLst/>
              <a:rect l="l" t="t" r="r" b="b"/>
              <a:pathLst>
                <a:path w="155" h="312" extrusionOk="0">
                  <a:moveTo>
                    <a:pt x="47" y="17"/>
                  </a:moveTo>
                  <a:cubicBezTo>
                    <a:pt x="0" y="35"/>
                    <a:pt x="6" y="54"/>
                    <a:pt x="6" y="54"/>
                  </a:cubicBezTo>
                  <a:cubicBezTo>
                    <a:pt x="155" y="312"/>
                    <a:pt x="155" y="312"/>
                    <a:pt x="155" y="312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8"/>
                    <a:pt x="95" y="0"/>
                    <a:pt x="47" y="17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9" name="Google Shape;1449;p40"/>
            <p:cNvSpPr/>
            <p:nvPr/>
          </p:nvSpPr>
          <p:spPr>
            <a:xfrm>
              <a:off x="4582358" y="4629406"/>
              <a:ext cx="153290" cy="210224"/>
            </a:xfrm>
            <a:custGeom>
              <a:avLst/>
              <a:gdLst/>
              <a:ahLst/>
              <a:cxnLst/>
              <a:rect l="l" t="t" r="r" b="b"/>
              <a:pathLst>
                <a:path w="117" h="165" extrusionOk="0">
                  <a:moveTo>
                    <a:pt x="70" y="165"/>
                  </a:moveTo>
                  <a:cubicBezTo>
                    <a:pt x="70" y="164"/>
                    <a:pt x="71" y="163"/>
                    <a:pt x="71" y="162"/>
                  </a:cubicBezTo>
                  <a:cubicBezTo>
                    <a:pt x="84" y="138"/>
                    <a:pt x="99" y="116"/>
                    <a:pt x="117" y="96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3" y="18"/>
                    <a:pt x="95" y="0"/>
                    <a:pt x="47" y="17"/>
                  </a:cubicBezTo>
                  <a:cubicBezTo>
                    <a:pt x="0" y="35"/>
                    <a:pt x="6" y="54"/>
                    <a:pt x="6" y="54"/>
                  </a:cubicBezTo>
                  <a:lnTo>
                    <a:pt x="70" y="165"/>
                  </a:lnTo>
                  <a:close/>
                </a:path>
              </a:pathLst>
            </a:custGeom>
            <a:solidFill>
              <a:srgbClr val="BC181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0" name="Google Shape;1450;p40"/>
            <p:cNvSpPr/>
            <p:nvPr/>
          </p:nvSpPr>
          <p:spPr>
            <a:xfrm>
              <a:off x="4740026" y="4760796"/>
              <a:ext cx="91974" cy="135771"/>
            </a:xfrm>
            <a:custGeom>
              <a:avLst/>
              <a:gdLst/>
              <a:ahLst/>
              <a:cxnLst/>
              <a:rect l="l" t="t" r="r" b="b"/>
              <a:pathLst>
                <a:path w="71" h="105" extrusionOk="0">
                  <a:moveTo>
                    <a:pt x="36" y="0"/>
                  </a:moveTo>
                  <a:cubicBezTo>
                    <a:pt x="19" y="0"/>
                    <a:pt x="7" y="2"/>
                    <a:pt x="0" y="5"/>
                  </a:cubicBezTo>
                  <a:cubicBezTo>
                    <a:pt x="17" y="105"/>
                    <a:pt x="17" y="105"/>
                    <a:pt x="17" y="105"/>
                  </a:cubicBezTo>
                  <a:cubicBezTo>
                    <a:pt x="23" y="105"/>
                    <a:pt x="29" y="104"/>
                    <a:pt x="36" y="104"/>
                  </a:cubicBezTo>
                  <a:cubicBezTo>
                    <a:pt x="43" y="104"/>
                    <a:pt x="49" y="105"/>
                    <a:pt x="54" y="105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64" y="2"/>
                    <a:pt x="52" y="0"/>
                    <a:pt x="3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1" name="Google Shape;1451;p40"/>
            <p:cNvSpPr/>
            <p:nvPr/>
          </p:nvSpPr>
          <p:spPr>
            <a:xfrm>
              <a:off x="4810101" y="4765177"/>
              <a:ext cx="109493" cy="148909"/>
            </a:xfrm>
            <a:custGeom>
              <a:avLst/>
              <a:gdLst/>
              <a:ahLst/>
              <a:cxnLst/>
              <a:rect l="l" t="t" r="r" b="b"/>
              <a:pathLst>
                <a:path w="85" h="113" extrusionOk="0">
                  <a:moveTo>
                    <a:pt x="53" y="7"/>
                  </a:moveTo>
                  <a:cubicBezTo>
                    <a:pt x="37" y="2"/>
                    <a:pt x="26" y="0"/>
                    <a:pt x="17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5" y="101"/>
                    <a:pt x="11" y="103"/>
                    <a:pt x="17" y="106"/>
                  </a:cubicBezTo>
                  <a:cubicBezTo>
                    <a:pt x="24" y="108"/>
                    <a:pt x="29" y="110"/>
                    <a:pt x="34" y="113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79" y="19"/>
                    <a:pt x="69" y="13"/>
                    <a:pt x="53" y="7"/>
                  </a:cubicBez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2" name="Google Shape;1452;p40"/>
            <p:cNvSpPr/>
            <p:nvPr/>
          </p:nvSpPr>
          <p:spPr>
            <a:xfrm>
              <a:off x="4853898" y="4800215"/>
              <a:ext cx="135771" cy="144530"/>
            </a:xfrm>
            <a:custGeom>
              <a:avLst/>
              <a:gdLst/>
              <a:ahLst/>
              <a:cxnLst/>
              <a:rect l="l" t="t" r="r" b="b"/>
              <a:pathLst>
                <a:path w="106" h="111" extrusionOk="0">
                  <a:moveTo>
                    <a:pt x="82" y="19"/>
                  </a:moveTo>
                  <a:cubicBezTo>
                    <a:pt x="69" y="8"/>
                    <a:pt x="59" y="2"/>
                    <a:pt x="51" y="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4" y="91"/>
                    <a:pt x="9" y="94"/>
                    <a:pt x="15" y="99"/>
                  </a:cubicBezTo>
                  <a:cubicBezTo>
                    <a:pt x="20" y="103"/>
                    <a:pt x="24" y="107"/>
                    <a:pt x="28" y="111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2" y="39"/>
                    <a:pt x="95" y="30"/>
                    <a:pt x="82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3" name="Google Shape;1453;p40"/>
            <p:cNvSpPr/>
            <p:nvPr/>
          </p:nvSpPr>
          <p:spPr>
            <a:xfrm>
              <a:off x="4888935" y="4857149"/>
              <a:ext cx="148909" cy="127012"/>
            </a:xfrm>
            <a:custGeom>
              <a:avLst/>
              <a:gdLst/>
              <a:ahLst/>
              <a:cxnLst/>
              <a:rect l="l" t="t" r="r" b="b"/>
              <a:pathLst>
                <a:path w="114" h="97" extrusionOk="0">
                  <a:moveTo>
                    <a:pt x="100" y="28"/>
                  </a:moveTo>
                  <a:cubicBezTo>
                    <a:pt x="92" y="14"/>
                    <a:pt x="84" y="5"/>
                    <a:pt x="78" y="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3" y="69"/>
                    <a:pt x="7" y="74"/>
                    <a:pt x="10" y="80"/>
                  </a:cubicBezTo>
                  <a:cubicBezTo>
                    <a:pt x="14" y="87"/>
                    <a:pt x="16" y="92"/>
                    <a:pt x="18" y="97"/>
                  </a:cubicBezTo>
                  <a:cubicBezTo>
                    <a:pt x="114" y="62"/>
                    <a:pt x="114" y="62"/>
                    <a:pt x="114" y="62"/>
                  </a:cubicBezTo>
                  <a:cubicBezTo>
                    <a:pt x="113" y="54"/>
                    <a:pt x="109" y="43"/>
                    <a:pt x="100" y="28"/>
                  </a:cubicBez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4" name="Google Shape;1454;p40"/>
            <p:cNvSpPr/>
            <p:nvPr/>
          </p:nvSpPr>
          <p:spPr>
            <a:xfrm>
              <a:off x="4910835" y="4940364"/>
              <a:ext cx="144530" cy="91974"/>
            </a:xfrm>
            <a:custGeom>
              <a:avLst/>
              <a:gdLst/>
              <a:ahLst/>
              <a:cxnLst/>
              <a:rect l="l" t="t" r="r" b="b"/>
              <a:pathLst>
                <a:path w="110" h="71" extrusionOk="0">
                  <a:moveTo>
                    <a:pt x="107" y="34"/>
                  </a:moveTo>
                  <a:cubicBezTo>
                    <a:pt x="104" y="18"/>
                    <a:pt x="100" y="7"/>
                    <a:pt x="96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2" y="40"/>
                    <a:pt x="3" y="46"/>
                    <a:pt x="4" y="53"/>
                  </a:cubicBezTo>
                  <a:cubicBezTo>
                    <a:pt x="6" y="59"/>
                    <a:pt x="6" y="65"/>
                    <a:pt x="7" y="71"/>
                  </a:cubicBezTo>
                  <a:cubicBezTo>
                    <a:pt x="108" y="71"/>
                    <a:pt x="108" y="71"/>
                    <a:pt x="108" y="71"/>
                  </a:cubicBezTo>
                  <a:cubicBezTo>
                    <a:pt x="110" y="63"/>
                    <a:pt x="110" y="51"/>
                    <a:pt x="107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5" name="Google Shape;1455;p40"/>
            <p:cNvSpPr/>
            <p:nvPr/>
          </p:nvSpPr>
          <p:spPr>
            <a:xfrm>
              <a:off x="4910835" y="5032335"/>
              <a:ext cx="144530" cy="87593"/>
            </a:xfrm>
            <a:custGeom>
              <a:avLst/>
              <a:gdLst/>
              <a:ahLst/>
              <a:cxnLst/>
              <a:rect l="l" t="t" r="r" b="b"/>
              <a:pathLst>
                <a:path w="110" h="70" extrusionOk="0">
                  <a:moveTo>
                    <a:pt x="107" y="36"/>
                  </a:moveTo>
                  <a:cubicBezTo>
                    <a:pt x="110" y="19"/>
                    <a:pt x="110" y="8"/>
                    <a:pt x="10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5"/>
                    <a:pt x="6" y="11"/>
                    <a:pt x="4" y="18"/>
                  </a:cubicBezTo>
                  <a:cubicBezTo>
                    <a:pt x="3" y="25"/>
                    <a:pt x="2" y="31"/>
                    <a:pt x="0" y="36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100" y="63"/>
                    <a:pt x="104" y="53"/>
                    <a:pt x="107" y="36"/>
                  </a:cubicBez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6" name="Google Shape;1456;p40"/>
            <p:cNvSpPr/>
            <p:nvPr/>
          </p:nvSpPr>
          <p:spPr>
            <a:xfrm>
              <a:off x="4888935" y="5076132"/>
              <a:ext cx="148909" cy="127012"/>
            </a:xfrm>
            <a:custGeom>
              <a:avLst/>
              <a:gdLst/>
              <a:ahLst/>
              <a:cxnLst/>
              <a:rect l="l" t="t" r="r" b="b"/>
              <a:pathLst>
                <a:path w="114" h="97" extrusionOk="0">
                  <a:moveTo>
                    <a:pt x="100" y="68"/>
                  </a:moveTo>
                  <a:cubicBezTo>
                    <a:pt x="109" y="53"/>
                    <a:pt x="113" y="42"/>
                    <a:pt x="114" y="34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4"/>
                    <a:pt x="14" y="10"/>
                    <a:pt x="10" y="16"/>
                  </a:cubicBezTo>
                  <a:cubicBezTo>
                    <a:pt x="7" y="22"/>
                    <a:pt x="3" y="27"/>
                    <a:pt x="0" y="31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84" y="91"/>
                    <a:pt x="92" y="83"/>
                    <a:pt x="100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7" name="Google Shape;1457;p40"/>
            <p:cNvSpPr/>
            <p:nvPr/>
          </p:nvSpPr>
          <p:spPr>
            <a:xfrm>
              <a:off x="4853898" y="5119929"/>
              <a:ext cx="135771" cy="144530"/>
            </a:xfrm>
            <a:custGeom>
              <a:avLst/>
              <a:gdLst/>
              <a:ahLst/>
              <a:cxnLst/>
              <a:rect l="l" t="t" r="r" b="b"/>
              <a:pathLst>
                <a:path w="106" h="112" extrusionOk="0">
                  <a:moveTo>
                    <a:pt x="82" y="93"/>
                  </a:moveTo>
                  <a:cubicBezTo>
                    <a:pt x="95" y="82"/>
                    <a:pt x="102" y="73"/>
                    <a:pt x="106" y="66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4"/>
                    <a:pt x="20" y="8"/>
                    <a:pt x="15" y="13"/>
                  </a:cubicBezTo>
                  <a:cubicBezTo>
                    <a:pt x="9" y="17"/>
                    <a:pt x="4" y="21"/>
                    <a:pt x="0" y="24"/>
                  </a:cubicBezTo>
                  <a:cubicBezTo>
                    <a:pt x="51" y="112"/>
                    <a:pt x="51" y="112"/>
                    <a:pt x="51" y="112"/>
                  </a:cubicBezTo>
                  <a:cubicBezTo>
                    <a:pt x="59" y="109"/>
                    <a:pt x="69" y="103"/>
                    <a:pt x="82" y="93"/>
                  </a:cubicBez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8" name="Google Shape;1458;p40"/>
            <p:cNvSpPr/>
            <p:nvPr/>
          </p:nvSpPr>
          <p:spPr>
            <a:xfrm>
              <a:off x="4810101" y="5150588"/>
              <a:ext cx="109493" cy="144530"/>
            </a:xfrm>
            <a:custGeom>
              <a:avLst/>
              <a:gdLst/>
              <a:ahLst/>
              <a:cxnLst/>
              <a:rect l="l" t="t" r="r" b="b"/>
              <a:pathLst>
                <a:path w="85" h="112" extrusionOk="0">
                  <a:moveTo>
                    <a:pt x="53" y="105"/>
                  </a:moveTo>
                  <a:cubicBezTo>
                    <a:pt x="69" y="99"/>
                    <a:pt x="79" y="93"/>
                    <a:pt x="85" y="88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9" y="2"/>
                    <a:pt x="24" y="4"/>
                    <a:pt x="17" y="7"/>
                  </a:cubicBezTo>
                  <a:cubicBezTo>
                    <a:pt x="11" y="9"/>
                    <a:pt x="5" y="11"/>
                    <a:pt x="0" y="12"/>
                  </a:cubicBezTo>
                  <a:cubicBezTo>
                    <a:pt x="17" y="112"/>
                    <a:pt x="17" y="112"/>
                    <a:pt x="17" y="112"/>
                  </a:cubicBezTo>
                  <a:cubicBezTo>
                    <a:pt x="26" y="112"/>
                    <a:pt x="37" y="111"/>
                    <a:pt x="53" y="1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9" name="Google Shape;1459;p40"/>
            <p:cNvSpPr/>
            <p:nvPr/>
          </p:nvSpPr>
          <p:spPr>
            <a:xfrm>
              <a:off x="4740026" y="5163725"/>
              <a:ext cx="91974" cy="135771"/>
            </a:xfrm>
            <a:custGeom>
              <a:avLst/>
              <a:gdLst/>
              <a:ahLst/>
              <a:cxnLst/>
              <a:rect l="l" t="t" r="r" b="b"/>
              <a:pathLst>
                <a:path w="71" h="105" extrusionOk="0">
                  <a:moveTo>
                    <a:pt x="36" y="105"/>
                  </a:moveTo>
                  <a:cubicBezTo>
                    <a:pt x="52" y="105"/>
                    <a:pt x="64" y="103"/>
                    <a:pt x="71" y="10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9" y="1"/>
                    <a:pt x="43" y="1"/>
                    <a:pt x="36" y="1"/>
                  </a:cubicBezTo>
                  <a:cubicBezTo>
                    <a:pt x="29" y="1"/>
                    <a:pt x="23" y="1"/>
                    <a:pt x="17" y="0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7" y="103"/>
                    <a:pt x="19" y="105"/>
                    <a:pt x="36" y="105"/>
                  </a:cubicBez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0" name="Google Shape;1460;p40"/>
            <p:cNvSpPr/>
            <p:nvPr/>
          </p:nvSpPr>
          <p:spPr>
            <a:xfrm>
              <a:off x="4652433" y="5150588"/>
              <a:ext cx="109493" cy="144530"/>
            </a:xfrm>
            <a:custGeom>
              <a:avLst/>
              <a:gdLst/>
              <a:ahLst/>
              <a:cxnLst/>
              <a:rect l="l" t="t" r="r" b="b"/>
              <a:pathLst>
                <a:path w="85" h="112" extrusionOk="0">
                  <a:moveTo>
                    <a:pt x="32" y="105"/>
                  </a:moveTo>
                  <a:cubicBezTo>
                    <a:pt x="48" y="111"/>
                    <a:pt x="59" y="112"/>
                    <a:pt x="68" y="112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80" y="11"/>
                    <a:pt x="74" y="9"/>
                    <a:pt x="68" y="7"/>
                  </a:cubicBezTo>
                  <a:cubicBezTo>
                    <a:pt x="61" y="4"/>
                    <a:pt x="56" y="2"/>
                    <a:pt x="51" y="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6" y="93"/>
                    <a:pt x="16" y="99"/>
                    <a:pt x="32" y="1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1" name="Google Shape;1461;p40"/>
            <p:cNvSpPr/>
            <p:nvPr/>
          </p:nvSpPr>
          <p:spPr>
            <a:xfrm>
              <a:off x="4577980" y="5119929"/>
              <a:ext cx="140149" cy="144530"/>
            </a:xfrm>
            <a:custGeom>
              <a:avLst/>
              <a:gdLst/>
              <a:ahLst/>
              <a:cxnLst/>
              <a:rect l="l" t="t" r="r" b="b"/>
              <a:pathLst>
                <a:path w="106" h="112" extrusionOk="0">
                  <a:moveTo>
                    <a:pt x="24" y="93"/>
                  </a:moveTo>
                  <a:cubicBezTo>
                    <a:pt x="37" y="103"/>
                    <a:pt x="47" y="109"/>
                    <a:pt x="55" y="112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2" y="21"/>
                    <a:pt x="97" y="17"/>
                    <a:pt x="91" y="13"/>
                  </a:cubicBezTo>
                  <a:cubicBezTo>
                    <a:pt x="86" y="8"/>
                    <a:pt x="82" y="4"/>
                    <a:pt x="78" y="0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4" y="73"/>
                    <a:pt x="11" y="82"/>
                    <a:pt x="24" y="93"/>
                  </a:cubicBez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2" name="Google Shape;1462;p40"/>
            <p:cNvSpPr/>
            <p:nvPr/>
          </p:nvSpPr>
          <p:spPr>
            <a:xfrm>
              <a:off x="4577980" y="5168106"/>
              <a:ext cx="70075" cy="91974"/>
            </a:xfrm>
            <a:custGeom>
              <a:avLst/>
              <a:gdLst/>
              <a:ahLst/>
              <a:cxnLst/>
              <a:rect l="l" t="t" r="r" b="b"/>
              <a:pathLst>
                <a:path w="54" h="72" extrusionOk="0">
                  <a:moveTo>
                    <a:pt x="33" y="6"/>
                  </a:moveTo>
                  <a:cubicBezTo>
                    <a:pt x="33" y="4"/>
                    <a:pt x="32" y="2"/>
                    <a:pt x="32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4" y="34"/>
                    <a:pt x="11" y="43"/>
                    <a:pt x="24" y="54"/>
                  </a:cubicBezTo>
                  <a:cubicBezTo>
                    <a:pt x="36" y="64"/>
                    <a:pt x="46" y="69"/>
                    <a:pt x="54" y="72"/>
                  </a:cubicBezTo>
                  <a:cubicBezTo>
                    <a:pt x="45" y="51"/>
                    <a:pt x="38" y="29"/>
                    <a:pt x="33" y="6"/>
                  </a:cubicBezTo>
                  <a:close/>
                </a:path>
              </a:pathLst>
            </a:custGeom>
            <a:solidFill>
              <a:srgbClr val="D5D5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3" name="Google Shape;1463;p40"/>
            <p:cNvSpPr/>
            <p:nvPr/>
          </p:nvSpPr>
          <p:spPr>
            <a:xfrm>
              <a:off x="4534184" y="5076132"/>
              <a:ext cx="144530" cy="127012"/>
            </a:xfrm>
            <a:custGeom>
              <a:avLst/>
              <a:gdLst/>
              <a:ahLst/>
              <a:cxnLst/>
              <a:rect l="l" t="t" r="r" b="b"/>
              <a:pathLst>
                <a:path w="114" h="97" extrusionOk="0">
                  <a:moveTo>
                    <a:pt x="14" y="68"/>
                  </a:moveTo>
                  <a:cubicBezTo>
                    <a:pt x="22" y="83"/>
                    <a:pt x="30" y="91"/>
                    <a:pt x="36" y="97"/>
                  </a:cubicBezTo>
                  <a:cubicBezTo>
                    <a:pt x="114" y="31"/>
                    <a:pt x="114" y="31"/>
                    <a:pt x="114" y="31"/>
                  </a:cubicBezTo>
                  <a:cubicBezTo>
                    <a:pt x="111" y="27"/>
                    <a:pt x="108" y="22"/>
                    <a:pt x="104" y="16"/>
                  </a:cubicBezTo>
                  <a:cubicBezTo>
                    <a:pt x="101" y="10"/>
                    <a:pt x="98" y="4"/>
                    <a:pt x="96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2" y="42"/>
                    <a:pt x="5" y="53"/>
                    <a:pt x="14" y="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4" name="Google Shape;1464;p40"/>
            <p:cNvSpPr/>
            <p:nvPr/>
          </p:nvSpPr>
          <p:spPr>
            <a:xfrm>
              <a:off x="4534184" y="5093651"/>
              <a:ext cx="87593" cy="109493"/>
            </a:xfrm>
            <a:custGeom>
              <a:avLst/>
              <a:gdLst/>
              <a:ahLst/>
              <a:cxnLst/>
              <a:rect l="l" t="t" r="r" b="b"/>
              <a:pathLst>
                <a:path w="68" h="85" extrusionOk="0">
                  <a:moveTo>
                    <a:pt x="36" y="85"/>
                  </a:moveTo>
                  <a:cubicBezTo>
                    <a:pt x="68" y="58"/>
                    <a:pt x="68" y="58"/>
                    <a:pt x="68" y="58"/>
                  </a:cubicBezTo>
                  <a:cubicBezTo>
                    <a:pt x="64" y="39"/>
                    <a:pt x="62" y="19"/>
                    <a:pt x="62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2" y="30"/>
                    <a:pt x="5" y="41"/>
                    <a:pt x="14" y="56"/>
                  </a:cubicBezTo>
                  <a:cubicBezTo>
                    <a:pt x="22" y="71"/>
                    <a:pt x="30" y="79"/>
                    <a:pt x="36" y="85"/>
                  </a:cubicBez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5" name="Google Shape;1465;p40"/>
            <p:cNvSpPr/>
            <p:nvPr/>
          </p:nvSpPr>
          <p:spPr>
            <a:xfrm>
              <a:off x="4512284" y="5032335"/>
              <a:ext cx="144530" cy="87593"/>
            </a:xfrm>
            <a:custGeom>
              <a:avLst/>
              <a:gdLst/>
              <a:ahLst/>
              <a:cxnLst/>
              <a:rect l="l" t="t" r="r" b="b"/>
              <a:pathLst>
                <a:path w="110" h="70" extrusionOk="0">
                  <a:moveTo>
                    <a:pt x="3" y="36"/>
                  </a:moveTo>
                  <a:cubicBezTo>
                    <a:pt x="6" y="53"/>
                    <a:pt x="10" y="63"/>
                    <a:pt x="14" y="70"/>
                  </a:cubicBezTo>
                  <a:cubicBezTo>
                    <a:pt x="110" y="36"/>
                    <a:pt x="110" y="36"/>
                    <a:pt x="110" y="36"/>
                  </a:cubicBezTo>
                  <a:cubicBezTo>
                    <a:pt x="108" y="30"/>
                    <a:pt x="107" y="25"/>
                    <a:pt x="106" y="18"/>
                  </a:cubicBezTo>
                  <a:cubicBezTo>
                    <a:pt x="105" y="11"/>
                    <a:pt x="104" y="5"/>
                    <a:pt x="10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8"/>
                    <a:pt x="0" y="19"/>
                    <a:pt x="3" y="36"/>
                  </a:cubicBez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6" name="Google Shape;1466;p40"/>
            <p:cNvSpPr/>
            <p:nvPr/>
          </p:nvSpPr>
          <p:spPr>
            <a:xfrm>
              <a:off x="4512284" y="5032335"/>
              <a:ext cx="105112" cy="87593"/>
            </a:xfrm>
            <a:custGeom>
              <a:avLst/>
              <a:gdLst/>
              <a:ahLst/>
              <a:cxnLst/>
              <a:rect l="l" t="t" r="r" b="b"/>
              <a:pathLst>
                <a:path w="78" h="70" extrusionOk="0">
                  <a:moveTo>
                    <a:pt x="14" y="70"/>
                  </a:moveTo>
                  <a:cubicBezTo>
                    <a:pt x="76" y="48"/>
                    <a:pt x="76" y="48"/>
                    <a:pt x="76" y="48"/>
                  </a:cubicBezTo>
                  <a:cubicBezTo>
                    <a:pt x="76" y="32"/>
                    <a:pt x="76" y="16"/>
                    <a:pt x="7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8"/>
                    <a:pt x="0" y="19"/>
                    <a:pt x="3" y="36"/>
                  </a:cubicBezTo>
                  <a:cubicBezTo>
                    <a:pt x="6" y="53"/>
                    <a:pt x="10" y="63"/>
                    <a:pt x="14" y="70"/>
                  </a:cubicBezTo>
                  <a:close/>
                </a:path>
              </a:pathLst>
            </a:custGeom>
            <a:solidFill>
              <a:srgbClr val="D5D5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7" name="Google Shape;1467;p40"/>
            <p:cNvSpPr/>
            <p:nvPr/>
          </p:nvSpPr>
          <p:spPr>
            <a:xfrm>
              <a:off x="4512284" y="4940364"/>
              <a:ext cx="144530" cy="91974"/>
            </a:xfrm>
            <a:custGeom>
              <a:avLst/>
              <a:gdLst/>
              <a:ahLst/>
              <a:cxnLst/>
              <a:rect l="l" t="t" r="r" b="b"/>
              <a:pathLst>
                <a:path w="110" h="71" extrusionOk="0">
                  <a:moveTo>
                    <a:pt x="3" y="34"/>
                  </a:moveTo>
                  <a:cubicBezTo>
                    <a:pt x="0" y="51"/>
                    <a:pt x="0" y="63"/>
                    <a:pt x="2" y="71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04" y="65"/>
                    <a:pt x="105" y="59"/>
                    <a:pt x="106" y="53"/>
                  </a:cubicBezTo>
                  <a:cubicBezTo>
                    <a:pt x="107" y="46"/>
                    <a:pt x="108" y="40"/>
                    <a:pt x="110" y="3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0" y="7"/>
                    <a:pt x="6" y="18"/>
                    <a:pt x="3" y="3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8" name="Google Shape;1468;p40"/>
            <p:cNvSpPr/>
            <p:nvPr/>
          </p:nvSpPr>
          <p:spPr>
            <a:xfrm>
              <a:off x="4512284" y="4940364"/>
              <a:ext cx="113871" cy="91974"/>
            </a:xfrm>
            <a:custGeom>
              <a:avLst/>
              <a:gdLst/>
              <a:ahLst/>
              <a:cxnLst/>
              <a:rect l="l" t="t" r="r" b="b"/>
              <a:pathLst>
                <a:path w="85" h="71" extrusionOk="0">
                  <a:moveTo>
                    <a:pt x="78" y="71"/>
                  </a:moveTo>
                  <a:cubicBezTo>
                    <a:pt x="80" y="56"/>
                    <a:pt x="82" y="41"/>
                    <a:pt x="85" y="26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0" y="7"/>
                    <a:pt x="6" y="18"/>
                    <a:pt x="3" y="34"/>
                  </a:cubicBezTo>
                  <a:cubicBezTo>
                    <a:pt x="0" y="51"/>
                    <a:pt x="0" y="63"/>
                    <a:pt x="2" y="71"/>
                  </a:cubicBezTo>
                  <a:lnTo>
                    <a:pt x="78" y="71"/>
                  </a:ln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9" name="Google Shape;1469;p40"/>
            <p:cNvSpPr/>
            <p:nvPr/>
          </p:nvSpPr>
          <p:spPr>
            <a:xfrm>
              <a:off x="4534184" y="4857149"/>
              <a:ext cx="144530" cy="127012"/>
            </a:xfrm>
            <a:custGeom>
              <a:avLst/>
              <a:gdLst/>
              <a:ahLst/>
              <a:cxnLst/>
              <a:rect l="l" t="t" r="r" b="b"/>
              <a:pathLst>
                <a:path w="114" h="97" extrusionOk="0">
                  <a:moveTo>
                    <a:pt x="14" y="28"/>
                  </a:moveTo>
                  <a:cubicBezTo>
                    <a:pt x="5" y="43"/>
                    <a:pt x="2" y="54"/>
                    <a:pt x="0" y="62"/>
                  </a:cubicBezTo>
                  <a:cubicBezTo>
                    <a:pt x="96" y="97"/>
                    <a:pt x="96" y="97"/>
                    <a:pt x="96" y="97"/>
                  </a:cubicBezTo>
                  <a:cubicBezTo>
                    <a:pt x="98" y="92"/>
                    <a:pt x="101" y="87"/>
                    <a:pt x="104" y="80"/>
                  </a:cubicBezTo>
                  <a:cubicBezTo>
                    <a:pt x="108" y="74"/>
                    <a:pt x="111" y="69"/>
                    <a:pt x="114" y="65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0" y="5"/>
                    <a:pt x="22" y="14"/>
                    <a:pt x="14" y="28"/>
                  </a:cubicBez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0" name="Google Shape;1470;p40"/>
            <p:cNvSpPr/>
            <p:nvPr/>
          </p:nvSpPr>
          <p:spPr>
            <a:xfrm>
              <a:off x="4534184" y="4857149"/>
              <a:ext cx="109493" cy="113871"/>
            </a:xfrm>
            <a:custGeom>
              <a:avLst/>
              <a:gdLst/>
              <a:ahLst/>
              <a:cxnLst/>
              <a:rect l="l" t="t" r="r" b="b"/>
              <a:pathLst>
                <a:path w="85" h="88" extrusionOk="0">
                  <a:moveTo>
                    <a:pt x="85" y="41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0" y="5"/>
                    <a:pt x="22" y="14"/>
                    <a:pt x="14" y="28"/>
                  </a:cubicBezTo>
                  <a:cubicBezTo>
                    <a:pt x="5" y="43"/>
                    <a:pt x="2" y="54"/>
                    <a:pt x="0" y="62"/>
                  </a:cubicBezTo>
                  <a:cubicBezTo>
                    <a:pt x="71" y="88"/>
                    <a:pt x="71" y="88"/>
                    <a:pt x="71" y="88"/>
                  </a:cubicBezTo>
                  <a:cubicBezTo>
                    <a:pt x="75" y="72"/>
                    <a:pt x="80" y="56"/>
                    <a:pt x="85" y="41"/>
                  </a:cubicBezTo>
                  <a:close/>
                </a:path>
              </a:pathLst>
            </a:custGeom>
            <a:solidFill>
              <a:srgbClr val="D5D5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1" name="Google Shape;1471;p40"/>
            <p:cNvSpPr/>
            <p:nvPr/>
          </p:nvSpPr>
          <p:spPr>
            <a:xfrm>
              <a:off x="4577980" y="4800215"/>
              <a:ext cx="140149" cy="144530"/>
            </a:xfrm>
            <a:custGeom>
              <a:avLst/>
              <a:gdLst/>
              <a:ahLst/>
              <a:cxnLst/>
              <a:rect l="l" t="t" r="r" b="b"/>
              <a:pathLst>
                <a:path w="106" h="111" extrusionOk="0">
                  <a:moveTo>
                    <a:pt x="24" y="19"/>
                  </a:moveTo>
                  <a:cubicBezTo>
                    <a:pt x="11" y="30"/>
                    <a:pt x="4" y="39"/>
                    <a:pt x="0" y="46"/>
                  </a:cubicBezTo>
                  <a:cubicBezTo>
                    <a:pt x="78" y="111"/>
                    <a:pt x="78" y="111"/>
                    <a:pt x="78" y="111"/>
                  </a:cubicBezTo>
                  <a:cubicBezTo>
                    <a:pt x="82" y="107"/>
                    <a:pt x="86" y="103"/>
                    <a:pt x="91" y="99"/>
                  </a:cubicBezTo>
                  <a:cubicBezTo>
                    <a:pt x="97" y="94"/>
                    <a:pt x="102" y="91"/>
                    <a:pt x="106" y="88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47" y="2"/>
                    <a:pt x="37" y="8"/>
                    <a:pt x="24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2" name="Google Shape;1472;p40"/>
            <p:cNvSpPr/>
            <p:nvPr/>
          </p:nvSpPr>
          <p:spPr>
            <a:xfrm>
              <a:off x="4577980" y="4800215"/>
              <a:ext cx="96353" cy="113871"/>
            </a:xfrm>
            <a:custGeom>
              <a:avLst/>
              <a:gdLst/>
              <a:ahLst/>
              <a:cxnLst/>
              <a:rect l="l" t="t" r="r" b="b"/>
              <a:pathLst>
                <a:path w="74" h="87" extrusionOk="0">
                  <a:moveTo>
                    <a:pt x="74" y="32"/>
                  </a:moveTo>
                  <a:cubicBezTo>
                    <a:pt x="55" y="0"/>
                    <a:pt x="55" y="0"/>
                    <a:pt x="55" y="0"/>
                  </a:cubicBezTo>
                  <a:cubicBezTo>
                    <a:pt x="47" y="2"/>
                    <a:pt x="37" y="8"/>
                    <a:pt x="24" y="19"/>
                  </a:cubicBezTo>
                  <a:cubicBezTo>
                    <a:pt x="11" y="30"/>
                    <a:pt x="4" y="39"/>
                    <a:pt x="0" y="46"/>
                  </a:cubicBezTo>
                  <a:cubicBezTo>
                    <a:pt x="49" y="87"/>
                    <a:pt x="49" y="87"/>
                    <a:pt x="49" y="87"/>
                  </a:cubicBezTo>
                  <a:cubicBezTo>
                    <a:pt x="56" y="68"/>
                    <a:pt x="64" y="49"/>
                    <a:pt x="74" y="32"/>
                  </a:cubicBez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3" name="Google Shape;1473;p40"/>
            <p:cNvSpPr/>
            <p:nvPr/>
          </p:nvSpPr>
          <p:spPr>
            <a:xfrm>
              <a:off x="4652433" y="4765177"/>
              <a:ext cx="109493" cy="148909"/>
            </a:xfrm>
            <a:custGeom>
              <a:avLst/>
              <a:gdLst/>
              <a:ahLst/>
              <a:cxnLst/>
              <a:rect l="l" t="t" r="r" b="b"/>
              <a:pathLst>
                <a:path w="85" h="113" extrusionOk="0">
                  <a:moveTo>
                    <a:pt x="32" y="7"/>
                  </a:moveTo>
                  <a:cubicBezTo>
                    <a:pt x="16" y="13"/>
                    <a:pt x="6" y="19"/>
                    <a:pt x="0" y="25"/>
                  </a:cubicBezTo>
                  <a:cubicBezTo>
                    <a:pt x="51" y="113"/>
                    <a:pt x="51" y="113"/>
                    <a:pt x="51" y="113"/>
                  </a:cubicBezTo>
                  <a:cubicBezTo>
                    <a:pt x="56" y="110"/>
                    <a:pt x="61" y="108"/>
                    <a:pt x="68" y="106"/>
                  </a:cubicBezTo>
                  <a:cubicBezTo>
                    <a:pt x="74" y="103"/>
                    <a:pt x="80" y="101"/>
                    <a:pt x="85" y="10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59" y="0"/>
                    <a:pt x="48" y="2"/>
                    <a:pt x="32" y="7"/>
                  </a:cubicBez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4" name="Google Shape;1474;p40"/>
            <p:cNvSpPr/>
            <p:nvPr/>
          </p:nvSpPr>
          <p:spPr>
            <a:xfrm>
              <a:off x="4652433" y="4769556"/>
              <a:ext cx="70075" cy="70075"/>
            </a:xfrm>
            <a:custGeom>
              <a:avLst/>
              <a:gdLst/>
              <a:ahLst/>
              <a:cxnLst/>
              <a:rect l="l" t="t" r="r" b="b"/>
              <a:pathLst>
                <a:path w="55" h="56" extrusionOk="0">
                  <a:moveTo>
                    <a:pt x="0" y="24"/>
                  </a:moveTo>
                  <a:cubicBezTo>
                    <a:pt x="19" y="56"/>
                    <a:pt x="19" y="56"/>
                    <a:pt x="19" y="56"/>
                  </a:cubicBezTo>
                  <a:cubicBezTo>
                    <a:pt x="19" y="55"/>
                    <a:pt x="20" y="54"/>
                    <a:pt x="20" y="53"/>
                  </a:cubicBezTo>
                  <a:cubicBezTo>
                    <a:pt x="30" y="34"/>
                    <a:pt x="42" y="17"/>
                    <a:pt x="55" y="0"/>
                  </a:cubicBezTo>
                  <a:cubicBezTo>
                    <a:pt x="49" y="1"/>
                    <a:pt x="41" y="3"/>
                    <a:pt x="32" y="6"/>
                  </a:cubicBezTo>
                  <a:cubicBezTo>
                    <a:pt x="16" y="12"/>
                    <a:pt x="6" y="18"/>
                    <a:pt x="0" y="24"/>
                  </a:cubicBezTo>
                  <a:close/>
                </a:path>
              </a:pathLst>
            </a:custGeom>
            <a:solidFill>
              <a:srgbClr val="D5D5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5" name="Google Shape;1475;p40"/>
            <p:cNvSpPr/>
            <p:nvPr/>
          </p:nvSpPr>
          <p:spPr>
            <a:xfrm>
              <a:off x="5199892" y="4835252"/>
              <a:ext cx="100734" cy="302198"/>
            </a:xfrm>
            <a:custGeom>
              <a:avLst/>
              <a:gdLst/>
              <a:ahLst/>
              <a:cxnLst/>
              <a:rect l="l" t="t" r="r" b="b"/>
              <a:pathLst>
                <a:path w="77" h="232" extrusionOk="0">
                  <a:moveTo>
                    <a:pt x="39" y="0"/>
                  </a:moveTo>
                  <a:cubicBezTo>
                    <a:pt x="2" y="0"/>
                    <a:pt x="0" y="14"/>
                    <a:pt x="0" y="14"/>
                  </a:cubicBezTo>
                  <a:cubicBezTo>
                    <a:pt x="39" y="232"/>
                    <a:pt x="39" y="232"/>
                    <a:pt x="39" y="232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77" y="14"/>
                    <a:pt x="76" y="0"/>
                    <a:pt x="39" y="0"/>
                  </a:cubicBezTo>
                  <a:close/>
                </a:path>
              </a:pathLst>
            </a:custGeom>
            <a:solidFill>
              <a:srgbClr val="E41D1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6" name="Google Shape;1476;p40"/>
            <p:cNvSpPr/>
            <p:nvPr/>
          </p:nvSpPr>
          <p:spPr>
            <a:xfrm>
              <a:off x="5199892" y="4835252"/>
              <a:ext cx="100734" cy="91974"/>
            </a:xfrm>
            <a:custGeom>
              <a:avLst/>
              <a:gdLst/>
              <a:ahLst/>
              <a:cxnLst/>
              <a:rect l="l" t="t" r="r" b="b"/>
              <a:pathLst>
                <a:path w="76" h="72" extrusionOk="0">
                  <a:moveTo>
                    <a:pt x="39" y="0"/>
                  </a:moveTo>
                  <a:cubicBezTo>
                    <a:pt x="2" y="0"/>
                    <a:pt x="0" y="14"/>
                    <a:pt x="0" y="14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30" y="49"/>
                    <a:pt x="52" y="29"/>
                    <a:pt x="76" y="12"/>
                  </a:cubicBezTo>
                  <a:cubicBezTo>
                    <a:pt x="74" y="8"/>
                    <a:pt x="66" y="0"/>
                    <a:pt x="39" y="0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7" name="Google Shape;1477;p40"/>
            <p:cNvSpPr/>
            <p:nvPr/>
          </p:nvSpPr>
          <p:spPr>
            <a:xfrm>
              <a:off x="5252448" y="4835252"/>
              <a:ext cx="144530" cy="302198"/>
            </a:xfrm>
            <a:custGeom>
              <a:avLst/>
              <a:gdLst/>
              <a:ahLst/>
              <a:cxnLst/>
              <a:rect l="l" t="t" r="r" b="b"/>
              <a:pathLst>
                <a:path w="114" h="231" extrusionOk="0">
                  <a:moveTo>
                    <a:pt x="79" y="13"/>
                  </a:moveTo>
                  <a:cubicBezTo>
                    <a:pt x="44" y="0"/>
                    <a:pt x="38" y="13"/>
                    <a:pt x="38" y="13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4" y="26"/>
                    <a:pt x="79" y="13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8" name="Google Shape;1478;p40"/>
            <p:cNvSpPr/>
            <p:nvPr/>
          </p:nvSpPr>
          <p:spPr>
            <a:xfrm>
              <a:off x="5252448" y="4874667"/>
              <a:ext cx="227742" cy="262780"/>
            </a:xfrm>
            <a:custGeom>
              <a:avLst/>
              <a:gdLst/>
              <a:ahLst/>
              <a:cxnLst/>
              <a:rect l="l" t="t" r="r" b="b"/>
              <a:pathLst>
                <a:path w="177" h="202" extrusionOk="0">
                  <a:moveTo>
                    <a:pt x="149" y="24"/>
                  </a:moveTo>
                  <a:cubicBezTo>
                    <a:pt x="120" y="0"/>
                    <a:pt x="110" y="11"/>
                    <a:pt x="110" y="11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169" y="60"/>
                    <a:pt x="169" y="60"/>
                    <a:pt x="169" y="60"/>
                  </a:cubicBezTo>
                  <a:cubicBezTo>
                    <a:pt x="169" y="60"/>
                    <a:pt x="177" y="48"/>
                    <a:pt x="149" y="24"/>
                  </a:cubicBezTo>
                  <a:close/>
                </a:path>
              </a:pathLst>
            </a:custGeom>
            <a:solidFill>
              <a:srgbClr val="E41D1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9" name="Google Shape;1479;p40"/>
            <p:cNvSpPr/>
            <p:nvPr/>
          </p:nvSpPr>
          <p:spPr>
            <a:xfrm>
              <a:off x="5252448" y="4944742"/>
              <a:ext cx="280298" cy="192705"/>
            </a:xfrm>
            <a:custGeom>
              <a:avLst/>
              <a:gdLst/>
              <a:ahLst/>
              <a:cxnLst/>
              <a:rect l="l" t="t" r="r" b="b"/>
              <a:pathLst>
                <a:path w="219" h="148" extrusionOk="0">
                  <a:moveTo>
                    <a:pt x="201" y="32"/>
                  </a:moveTo>
                  <a:cubicBezTo>
                    <a:pt x="182" y="0"/>
                    <a:pt x="169" y="6"/>
                    <a:pt x="169" y="6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207" y="72"/>
                    <a:pt x="207" y="72"/>
                    <a:pt x="207" y="72"/>
                  </a:cubicBezTo>
                  <a:cubicBezTo>
                    <a:pt x="207" y="72"/>
                    <a:pt x="219" y="64"/>
                    <a:pt x="201" y="32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0" name="Google Shape;1480;p40"/>
            <p:cNvSpPr/>
            <p:nvPr/>
          </p:nvSpPr>
          <p:spPr>
            <a:xfrm>
              <a:off x="5252448" y="5036716"/>
              <a:ext cx="302198" cy="100734"/>
            </a:xfrm>
            <a:custGeom>
              <a:avLst/>
              <a:gdLst/>
              <a:ahLst/>
              <a:cxnLst/>
              <a:rect l="l" t="t" r="r" b="b"/>
              <a:pathLst>
                <a:path w="235" h="77" extrusionOk="0">
                  <a:moveTo>
                    <a:pt x="228" y="37"/>
                  </a:moveTo>
                  <a:cubicBezTo>
                    <a:pt x="222" y="0"/>
                    <a:pt x="207" y="1"/>
                    <a:pt x="207" y="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220" y="77"/>
                    <a:pt x="220" y="77"/>
                    <a:pt x="220" y="77"/>
                  </a:cubicBezTo>
                  <a:cubicBezTo>
                    <a:pt x="220" y="77"/>
                    <a:pt x="235" y="73"/>
                    <a:pt x="228" y="37"/>
                  </a:cubicBezTo>
                  <a:close/>
                </a:path>
              </a:pathLst>
            </a:custGeom>
            <a:solidFill>
              <a:srgbClr val="E41D1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1" name="Google Shape;1481;p40"/>
            <p:cNvSpPr/>
            <p:nvPr/>
          </p:nvSpPr>
          <p:spPr>
            <a:xfrm>
              <a:off x="5252448" y="5137447"/>
              <a:ext cx="302198" cy="96353"/>
            </a:xfrm>
            <a:custGeom>
              <a:avLst/>
              <a:gdLst/>
              <a:ahLst/>
              <a:cxnLst/>
              <a:rect l="l" t="t" r="r" b="b"/>
              <a:pathLst>
                <a:path w="235" h="77" extrusionOk="0">
                  <a:moveTo>
                    <a:pt x="228" y="40"/>
                  </a:moveTo>
                  <a:cubicBezTo>
                    <a:pt x="235" y="3"/>
                    <a:pt x="220" y="0"/>
                    <a:pt x="2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5"/>
                    <a:pt x="222" y="77"/>
                    <a:pt x="228" y="40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2" name="Google Shape;1482;p40"/>
            <p:cNvSpPr/>
            <p:nvPr/>
          </p:nvSpPr>
          <p:spPr>
            <a:xfrm>
              <a:off x="5252448" y="5137447"/>
              <a:ext cx="280298" cy="188327"/>
            </a:xfrm>
            <a:custGeom>
              <a:avLst/>
              <a:gdLst/>
              <a:ahLst/>
              <a:cxnLst/>
              <a:rect l="l" t="t" r="r" b="b"/>
              <a:pathLst>
                <a:path w="219" h="148" extrusionOk="0">
                  <a:moveTo>
                    <a:pt x="201" y="116"/>
                  </a:moveTo>
                  <a:cubicBezTo>
                    <a:pt x="219" y="84"/>
                    <a:pt x="207" y="75"/>
                    <a:pt x="207" y="7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9" y="142"/>
                    <a:pt x="169" y="142"/>
                    <a:pt x="169" y="142"/>
                  </a:cubicBezTo>
                  <a:cubicBezTo>
                    <a:pt x="169" y="142"/>
                    <a:pt x="182" y="148"/>
                    <a:pt x="201" y="116"/>
                  </a:cubicBezTo>
                  <a:close/>
                </a:path>
              </a:pathLst>
            </a:custGeom>
            <a:solidFill>
              <a:srgbClr val="E41D1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3" name="Google Shape;1483;p40"/>
            <p:cNvSpPr/>
            <p:nvPr/>
          </p:nvSpPr>
          <p:spPr>
            <a:xfrm>
              <a:off x="5252448" y="5137447"/>
              <a:ext cx="227742" cy="258401"/>
            </a:xfrm>
            <a:custGeom>
              <a:avLst/>
              <a:gdLst/>
              <a:ahLst/>
              <a:cxnLst/>
              <a:rect l="l" t="t" r="r" b="b"/>
              <a:pathLst>
                <a:path w="177" h="201" extrusionOk="0">
                  <a:moveTo>
                    <a:pt x="149" y="178"/>
                  </a:moveTo>
                  <a:cubicBezTo>
                    <a:pt x="177" y="154"/>
                    <a:pt x="169" y="142"/>
                    <a:pt x="169" y="14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0" y="191"/>
                    <a:pt x="110" y="191"/>
                    <a:pt x="110" y="191"/>
                  </a:cubicBezTo>
                  <a:cubicBezTo>
                    <a:pt x="110" y="191"/>
                    <a:pt x="120" y="201"/>
                    <a:pt x="149" y="178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4" name="Google Shape;1484;p40"/>
            <p:cNvSpPr/>
            <p:nvPr/>
          </p:nvSpPr>
          <p:spPr>
            <a:xfrm>
              <a:off x="5252448" y="5137447"/>
              <a:ext cx="144530" cy="297817"/>
            </a:xfrm>
            <a:custGeom>
              <a:avLst/>
              <a:gdLst/>
              <a:ahLst/>
              <a:cxnLst/>
              <a:rect l="l" t="t" r="r" b="b"/>
              <a:pathLst>
                <a:path w="114" h="231" extrusionOk="0">
                  <a:moveTo>
                    <a:pt x="79" y="218"/>
                  </a:moveTo>
                  <a:cubicBezTo>
                    <a:pt x="114" y="205"/>
                    <a:pt x="110" y="191"/>
                    <a:pt x="110" y="19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8" y="217"/>
                    <a:pt x="38" y="217"/>
                    <a:pt x="38" y="217"/>
                  </a:cubicBezTo>
                  <a:cubicBezTo>
                    <a:pt x="38" y="217"/>
                    <a:pt x="44" y="231"/>
                    <a:pt x="79" y="218"/>
                  </a:cubicBezTo>
                  <a:close/>
                </a:path>
              </a:pathLst>
            </a:custGeom>
            <a:solidFill>
              <a:srgbClr val="E41D1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5" name="Google Shape;1485;p40"/>
            <p:cNvSpPr/>
            <p:nvPr/>
          </p:nvSpPr>
          <p:spPr>
            <a:xfrm>
              <a:off x="5199892" y="5137447"/>
              <a:ext cx="100734" cy="297817"/>
            </a:xfrm>
            <a:custGeom>
              <a:avLst/>
              <a:gdLst/>
              <a:ahLst/>
              <a:cxnLst/>
              <a:rect l="l" t="t" r="r" b="b"/>
              <a:pathLst>
                <a:path w="77" h="232" extrusionOk="0">
                  <a:moveTo>
                    <a:pt x="39" y="232"/>
                  </a:moveTo>
                  <a:cubicBezTo>
                    <a:pt x="76" y="232"/>
                    <a:pt x="77" y="217"/>
                    <a:pt x="77" y="217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17"/>
                    <a:pt x="2" y="232"/>
                    <a:pt x="39" y="232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6" name="Google Shape;1486;p40"/>
            <p:cNvSpPr/>
            <p:nvPr/>
          </p:nvSpPr>
          <p:spPr>
            <a:xfrm>
              <a:off x="5199892" y="5395849"/>
              <a:ext cx="48178" cy="39418"/>
            </a:xfrm>
            <a:custGeom>
              <a:avLst/>
              <a:gdLst/>
              <a:ahLst/>
              <a:cxnLst/>
              <a:rect l="l" t="t" r="r" b="b"/>
              <a:pathLst>
                <a:path w="36" h="32" extrusionOk="0">
                  <a:moveTo>
                    <a:pt x="3" y="0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2" y="31"/>
                    <a:pt x="36" y="32"/>
                  </a:cubicBezTo>
                  <a:cubicBezTo>
                    <a:pt x="24" y="22"/>
                    <a:pt x="13" y="12"/>
                    <a:pt x="3" y="0"/>
                  </a:cubicBezTo>
                  <a:close/>
                </a:path>
              </a:pathLst>
            </a:custGeom>
            <a:solidFill>
              <a:srgbClr val="BC181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7" name="Google Shape;1487;p40"/>
            <p:cNvSpPr/>
            <p:nvPr/>
          </p:nvSpPr>
          <p:spPr>
            <a:xfrm>
              <a:off x="5103540" y="5137447"/>
              <a:ext cx="148909" cy="297817"/>
            </a:xfrm>
            <a:custGeom>
              <a:avLst/>
              <a:gdLst/>
              <a:ahLst/>
              <a:cxnLst/>
              <a:rect l="l" t="t" r="r" b="b"/>
              <a:pathLst>
                <a:path w="115" h="231" extrusionOk="0">
                  <a:moveTo>
                    <a:pt x="35" y="218"/>
                  </a:moveTo>
                  <a:cubicBezTo>
                    <a:pt x="70" y="231"/>
                    <a:pt x="76" y="217"/>
                    <a:pt x="76" y="217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4" y="191"/>
                    <a:pt x="4" y="191"/>
                    <a:pt x="4" y="191"/>
                  </a:cubicBezTo>
                  <a:cubicBezTo>
                    <a:pt x="4" y="191"/>
                    <a:pt x="0" y="205"/>
                    <a:pt x="35" y="218"/>
                  </a:cubicBezTo>
                  <a:close/>
                </a:path>
              </a:pathLst>
            </a:custGeom>
            <a:solidFill>
              <a:srgbClr val="E41D1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8" name="Google Shape;1488;p40"/>
            <p:cNvSpPr/>
            <p:nvPr/>
          </p:nvSpPr>
          <p:spPr>
            <a:xfrm>
              <a:off x="5103540" y="5308255"/>
              <a:ext cx="100734" cy="127012"/>
            </a:xfrm>
            <a:custGeom>
              <a:avLst/>
              <a:gdLst/>
              <a:ahLst/>
              <a:cxnLst/>
              <a:rect l="l" t="t" r="r" b="b"/>
              <a:pathLst>
                <a:path w="79" h="98" extrusionOk="0">
                  <a:moveTo>
                    <a:pt x="76" y="84"/>
                  </a:moveTo>
                  <a:cubicBezTo>
                    <a:pt x="79" y="67"/>
                    <a:pt x="79" y="67"/>
                    <a:pt x="79" y="67"/>
                  </a:cubicBezTo>
                  <a:cubicBezTo>
                    <a:pt x="62" y="47"/>
                    <a:pt x="48" y="25"/>
                    <a:pt x="38" y="0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58"/>
                    <a:pt x="0" y="72"/>
                    <a:pt x="35" y="85"/>
                  </a:cubicBezTo>
                  <a:cubicBezTo>
                    <a:pt x="70" y="98"/>
                    <a:pt x="76" y="84"/>
                    <a:pt x="76" y="84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9" name="Google Shape;1489;p40"/>
            <p:cNvSpPr/>
            <p:nvPr/>
          </p:nvSpPr>
          <p:spPr>
            <a:xfrm>
              <a:off x="5020325" y="5137447"/>
              <a:ext cx="232123" cy="258401"/>
            </a:xfrm>
            <a:custGeom>
              <a:avLst/>
              <a:gdLst/>
              <a:ahLst/>
              <a:cxnLst/>
              <a:rect l="l" t="t" r="r" b="b"/>
              <a:pathLst>
                <a:path w="178" h="201" extrusionOk="0">
                  <a:moveTo>
                    <a:pt x="29" y="178"/>
                  </a:moveTo>
                  <a:cubicBezTo>
                    <a:pt x="57" y="201"/>
                    <a:pt x="67" y="191"/>
                    <a:pt x="67" y="191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9" y="142"/>
                    <a:pt x="9" y="142"/>
                    <a:pt x="9" y="142"/>
                  </a:cubicBezTo>
                  <a:cubicBezTo>
                    <a:pt x="9" y="142"/>
                    <a:pt x="0" y="154"/>
                    <a:pt x="29" y="178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0" name="Google Shape;1490;p40"/>
            <p:cNvSpPr/>
            <p:nvPr/>
          </p:nvSpPr>
          <p:spPr>
            <a:xfrm>
              <a:off x="5020325" y="5238181"/>
              <a:ext cx="131390" cy="157668"/>
            </a:xfrm>
            <a:custGeom>
              <a:avLst/>
              <a:gdLst/>
              <a:ahLst/>
              <a:cxnLst/>
              <a:rect l="l" t="t" r="r" b="b"/>
              <a:pathLst>
                <a:path w="101" h="122" extrusionOk="0">
                  <a:moveTo>
                    <a:pt x="85" y="4"/>
                  </a:moveTo>
                  <a:cubicBezTo>
                    <a:pt x="84" y="3"/>
                    <a:pt x="84" y="1"/>
                    <a:pt x="84" y="0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9" y="63"/>
                    <a:pt x="0" y="75"/>
                    <a:pt x="29" y="99"/>
                  </a:cubicBezTo>
                  <a:cubicBezTo>
                    <a:pt x="57" y="122"/>
                    <a:pt x="67" y="112"/>
                    <a:pt x="67" y="112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94" y="38"/>
                    <a:pt x="88" y="21"/>
                    <a:pt x="85" y="4"/>
                  </a:cubicBezTo>
                  <a:close/>
                </a:path>
              </a:pathLst>
            </a:custGeom>
            <a:solidFill>
              <a:srgbClr val="BC181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1" name="Google Shape;1491;p40"/>
            <p:cNvSpPr/>
            <p:nvPr/>
          </p:nvSpPr>
          <p:spPr>
            <a:xfrm>
              <a:off x="4967769" y="5137447"/>
              <a:ext cx="284679" cy="188327"/>
            </a:xfrm>
            <a:custGeom>
              <a:avLst/>
              <a:gdLst/>
              <a:ahLst/>
              <a:cxnLst/>
              <a:rect l="l" t="t" r="r" b="b"/>
              <a:pathLst>
                <a:path w="220" h="148" extrusionOk="0">
                  <a:moveTo>
                    <a:pt x="19" y="116"/>
                  </a:moveTo>
                  <a:cubicBezTo>
                    <a:pt x="37" y="148"/>
                    <a:pt x="51" y="142"/>
                    <a:pt x="51" y="142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2" y="75"/>
                    <a:pt x="0" y="84"/>
                    <a:pt x="19" y="116"/>
                  </a:cubicBezTo>
                  <a:close/>
                </a:path>
              </a:pathLst>
            </a:custGeom>
            <a:solidFill>
              <a:srgbClr val="E41D1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40"/>
            <p:cNvSpPr/>
            <p:nvPr/>
          </p:nvSpPr>
          <p:spPr>
            <a:xfrm>
              <a:off x="4967769" y="5181244"/>
              <a:ext cx="162049" cy="144530"/>
            </a:xfrm>
            <a:custGeom>
              <a:avLst/>
              <a:gdLst/>
              <a:ahLst/>
              <a:cxnLst/>
              <a:rect l="l" t="t" r="r" b="b"/>
              <a:pathLst>
                <a:path w="126" h="112" extrusionOk="0">
                  <a:moveTo>
                    <a:pt x="51" y="106"/>
                  </a:moveTo>
                  <a:cubicBezTo>
                    <a:pt x="126" y="43"/>
                    <a:pt x="126" y="43"/>
                    <a:pt x="126" y="43"/>
                  </a:cubicBezTo>
                  <a:cubicBezTo>
                    <a:pt x="123" y="28"/>
                    <a:pt x="122" y="14"/>
                    <a:pt x="121" y="0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9"/>
                    <a:pt x="0" y="48"/>
                    <a:pt x="19" y="80"/>
                  </a:cubicBezTo>
                  <a:cubicBezTo>
                    <a:pt x="37" y="112"/>
                    <a:pt x="51" y="106"/>
                    <a:pt x="51" y="106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3" name="Google Shape;1493;p40"/>
            <p:cNvSpPr/>
            <p:nvPr/>
          </p:nvSpPr>
          <p:spPr>
            <a:xfrm>
              <a:off x="4945872" y="5137447"/>
              <a:ext cx="306576" cy="96353"/>
            </a:xfrm>
            <a:custGeom>
              <a:avLst/>
              <a:gdLst/>
              <a:ahLst/>
              <a:cxnLst/>
              <a:rect l="l" t="t" r="r" b="b"/>
              <a:pathLst>
                <a:path w="235" h="77" extrusionOk="0">
                  <a:moveTo>
                    <a:pt x="6" y="40"/>
                  </a:moveTo>
                  <a:cubicBezTo>
                    <a:pt x="13" y="77"/>
                    <a:pt x="27" y="75"/>
                    <a:pt x="27" y="75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0" y="3"/>
                    <a:pt x="6" y="40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4" name="Google Shape;1494;p40"/>
            <p:cNvSpPr/>
            <p:nvPr/>
          </p:nvSpPr>
          <p:spPr>
            <a:xfrm>
              <a:off x="4945872" y="5137447"/>
              <a:ext cx="179568" cy="96353"/>
            </a:xfrm>
            <a:custGeom>
              <a:avLst/>
              <a:gdLst/>
              <a:ahLst/>
              <a:cxnLst/>
              <a:rect l="l" t="t" r="r" b="b"/>
              <a:pathLst>
                <a:path w="138" h="77" extrusionOk="0">
                  <a:moveTo>
                    <a:pt x="27" y="75"/>
                  </a:moveTo>
                  <a:cubicBezTo>
                    <a:pt x="136" y="36"/>
                    <a:pt x="136" y="36"/>
                    <a:pt x="136" y="36"/>
                  </a:cubicBezTo>
                  <a:cubicBezTo>
                    <a:pt x="136" y="24"/>
                    <a:pt x="137" y="12"/>
                    <a:pt x="138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0" y="3"/>
                    <a:pt x="6" y="40"/>
                  </a:cubicBezTo>
                  <a:cubicBezTo>
                    <a:pt x="13" y="77"/>
                    <a:pt x="27" y="75"/>
                    <a:pt x="27" y="75"/>
                  </a:cubicBezTo>
                  <a:close/>
                </a:path>
              </a:pathLst>
            </a:custGeom>
            <a:solidFill>
              <a:srgbClr val="BC181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40"/>
            <p:cNvSpPr/>
            <p:nvPr/>
          </p:nvSpPr>
          <p:spPr>
            <a:xfrm>
              <a:off x="4945872" y="5036716"/>
              <a:ext cx="306576" cy="100734"/>
            </a:xfrm>
            <a:custGeom>
              <a:avLst/>
              <a:gdLst/>
              <a:ahLst/>
              <a:cxnLst/>
              <a:rect l="l" t="t" r="r" b="b"/>
              <a:pathLst>
                <a:path w="235" h="77" extrusionOk="0">
                  <a:moveTo>
                    <a:pt x="6" y="37"/>
                  </a:moveTo>
                  <a:cubicBezTo>
                    <a:pt x="0" y="73"/>
                    <a:pt x="14" y="77"/>
                    <a:pt x="14" y="77"/>
                  </a:cubicBezTo>
                  <a:cubicBezTo>
                    <a:pt x="235" y="77"/>
                    <a:pt x="235" y="77"/>
                    <a:pt x="235" y="77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13" y="0"/>
                    <a:pt x="6" y="37"/>
                  </a:cubicBezTo>
                  <a:close/>
                </a:path>
              </a:pathLst>
            </a:custGeom>
            <a:solidFill>
              <a:srgbClr val="E41D1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40"/>
            <p:cNvSpPr/>
            <p:nvPr/>
          </p:nvSpPr>
          <p:spPr>
            <a:xfrm>
              <a:off x="4945872" y="5036716"/>
              <a:ext cx="183946" cy="100734"/>
            </a:xfrm>
            <a:custGeom>
              <a:avLst/>
              <a:gdLst/>
              <a:ahLst/>
              <a:cxnLst/>
              <a:rect l="l" t="t" r="r" b="b"/>
              <a:pathLst>
                <a:path w="143" h="77" extrusionOk="0">
                  <a:moveTo>
                    <a:pt x="14" y="77"/>
                  </a:moveTo>
                  <a:cubicBezTo>
                    <a:pt x="138" y="77"/>
                    <a:pt x="138" y="77"/>
                    <a:pt x="138" y="77"/>
                  </a:cubicBezTo>
                  <a:cubicBezTo>
                    <a:pt x="139" y="66"/>
                    <a:pt x="141" y="55"/>
                    <a:pt x="143" y="44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13" y="0"/>
                    <a:pt x="6" y="37"/>
                  </a:cubicBezTo>
                  <a:cubicBezTo>
                    <a:pt x="0" y="73"/>
                    <a:pt x="14" y="77"/>
                    <a:pt x="14" y="77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40"/>
            <p:cNvSpPr/>
            <p:nvPr/>
          </p:nvSpPr>
          <p:spPr>
            <a:xfrm>
              <a:off x="4967769" y="4944742"/>
              <a:ext cx="284679" cy="192705"/>
            </a:xfrm>
            <a:custGeom>
              <a:avLst/>
              <a:gdLst/>
              <a:ahLst/>
              <a:cxnLst/>
              <a:rect l="l" t="t" r="r" b="b"/>
              <a:pathLst>
                <a:path w="220" h="148" extrusionOk="0">
                  <a:moveTo>
                    <a:pt x="19" y="32"/>
                  </a:moveTo>
                  <a:cubicBezTo>
                    <a:pt x="0" y="64"/>
                    <a:pt x="12" y="72"/>
                    <a:pt x="12" y="72"/>
                  </a:cubicBezTo>
                  <a:cubicBezTo>
                    <a:pt x="220" y="148"/>
                    <a:pt x="220" y="148"/>
                    <a:pt x="220" y="148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1" y="6"/>
                    <a:pt x="37" y="0"/>
                    <a:pt x="19" y="32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8" name="Google Shape;1498;p40"/>
            <p:cNvSpPr/>
            <p:nvPr/>
          </p:nvSpPr>
          <p:spPr>
            <a:xfrm>
              <a:off x="4967769" y="4944742"/>
              <a:ext cx="179568" cy="148909"/>
            </a:xfrm>
            <a:custGeom>
              <a:avLst/>
              <a:gdLst/>
              <a:ahLst/>
              <a:cxnLst/>
              <a:rect l="l" t="t" r="r" b="b"/>
              <a:pathLst>
                <a:path w="139" h="115" extrusionOk="0">
                  <a:moveTo>
                    <a:pt x="12" y="72"/>
                  </a:moveTo>
                  <a:cubicBezTo>
                    <a:pt x="128" y="115"/>
                    <a:pt x="128" y="115"/>
                    <a:pt x="128" y="115"/>
                  </a:cubicBezTo>
                  <a:cubicBezTo>
                    <a:pt x="131" y="103"/>
                    <a:pt x="134" y="91"/>
                    <a:pt x="139" y="80"/>
                  </a:cubicBezTo>
                  <a:cubicBezTo>
                    <a:pt x="51" y="6"/>
                    <a:pt x="51" y="6"/>
                    <a:pt x="51" y="6"/>
                  </a:cubicBezTo>
                  <a:cubicBezTo>
                    <a:pt x="51" y="6"/>
                    <a:pt x="37" y="0"/>
                    <a:pt x="19" y="32"/>
                  </a:cubicBezTo>
                  <a:cubicBezTo>
                    <a:pt x="0" y="64"/>
                    <a:pt x="12" y="72"/>
                    <a:pt x="12" y="72"/>
                  </a:cubicBezTo>
                  <a:close/>
                </a:path>
              </a:pathLst>
            </a:custGeom>
            <a:solidFill>
              <a:srgbClr val="BC181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p40"/>
            <p:cNvSpPr/>
            <p:nvPr/>
          </p:nvSpPr>
          <p:spPr>
            <a:xfrm>
              <a:off x="5020325" y="4874667"/>
              <a:ext cx="232123" cy="262780"/>
            </a:xfrm>
            <a:custGeom>
              <a:avLst/>
              <a:gdLst/>
              <a:ahLst/>
              <a:cxnLst/>
              <a:rect l="l" t="t" r="r" b="b"/>
              <a:pathLst>
                <a:path w="178" h="202" extrusionOk="0">
                  <a:moveTo>
                    <a:pt x="29" y="24"/>
                  </a:moveTo>
                  <a:cubicBezTo>
                    <a:pt x="0" y="48"/>
                    <a:pt x="9" y="60"/>
                    <a:pt x="9" y="60"/>
                  </a:cubicBezTo>
                  <a:cubicBezTo>
                    <a:pt x="178" y="202"/>
                    <a:pt x="178" y="202"/>
                    <a:pt x="178" y="202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7" y="11"/>
                    <a:pt x="57" y="0"/>
                    <a:pt x="29" y="24"/>
                  </a:cubicBezTo>
                  <a:close/>
                </a:path>
              </a:pathLst>
            </a:custGeom>
            <a:solidFill>
              <a:srgbClr val="E41D1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0" name="Google Shape;1500;p40"/>
            <p:cNvSpPr/>
            <p:nvPr/>
          </p:nvSpPr>
          <p:spPr>
            <a:xfrm>
              <a:off x="5020325" y="4874667"/>
              <a:ext cx="148909" cy="175186"/>
            </a:xfrm>
            <a:custGeom>
              <a:avLst/>
              <a:gdLst/>
              <a:ahLst/>
              <a:cxnLst/>
              <a:rect l="l" t="t" r="r" b="b"/>
              <a:pathLst>
                <a:path w="115" h="134" extrusionOk="0">
                  <a:moveTo>
                    <a:pt x="97" y="134"/>
                  </a:moveTo>
                  <a:cubicBezTo>
                    <a:pt x="102" y="120"/>
                    <a:pt x="108" y="106"/>
                    <a:pt x="115" y="93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7" y="11"/>
                    <a:pt x="57" y="0"/>
                    <a:pt x="29" y="24"/>
                  </a:cubicBezTo>
                  <a:cubicBezTo>
                    <a:pt x="0" y="48"/>
                    <a:pt x="9" y="60"/>
                    <a:pt x="9" y="60"/>
                  </a:cubicBezTo>
                  <a:lnTo>
                    <a:pt x="97" y="134"/>
                  </a:ln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1" name="Google Shape;1501;p40"/>
            <p:cNvSpPr/>
            <p:nvPr/>
          </p:nvSpPr>
          <p:spPr>
            <a:xfrm>
              <a:off x="5103540" y="4835252"/>
              <a:ext cx="148909" cy="302198"/>
            </a:xfrm>
            <a:custGeom>
              <a:avLst/>
              <a:gdLst/>
              <a:ahLst/>
              <a:cxnLst/>
              <a:rect l="l" t="t" r="r" b="b"/>
              <a:pathLst>
                <a:path w="115" h="231" extrusionOk="0">
                  <a:moveTo>
                    <a:pt x="35" y="13"/>
                  </a:moveTo>
                  <a:cubicBezTo>
                    <a:pt x="0" y="26"/>
                    <a:pt x="4" y="40"/>
                    <a:pt x="4" y="40"/>
                  </a:cubicBezTo>
                  <a:cubicBezTo>
                    <a:pt x="115" y="231"/>
                    <a:pt x="115" y="231"/>
                    <a:pt x="115" y="231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76" y="13"/>
                    <a:pt x="70" y="0"/>
                    <a:pt x="35" y="13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p40"/>
            <p:cNvSpPr/>
            <p:nvPr/>
          </p:nvSpPr>
          <p:spPr>
            <a:xfrm>
              <a:off x="5103540" y="4835252"/>
              <a:ext cx="109493" cy="157668"/>
            </a:xfrm>
            <a:custGeom>
              <a:avLst/>
              <a:gdLst/>
              <a:ahLst/>
              <a:cxnLst/>
              <a:rect l="l" t="t" r="r" b="b"/>
              <a:pathLst>
                <a:path w="87" h="122" extrusionOk="0">
                  <a:moveTo>
                    <a:pt x="52" y="122"/>
                  </a:moveTo>
                  <a:cubicBezTo>
                    <a:pt x="52" y="121"/>
                    <a:pt x="53" y="120"/>
                    <a:pt x="53" y="120"/>
                  </a:cubicBezTo>
                  <a:cubicBezTo>
                    <a:pt x="63" y="102"/>
                    <a:pt x="74" y="86"/>
                    <a:pt x="87" y="71"/>
                  </a:cubicBezTo>
                  <a:cubicBezTo>
                    <a:pt x="76" y="13"/>
                    <a:pt x="76" y="13"/>
                    <a:pt x="76" y="13"/>
                  </a:cubicBezTo>
                  <a:cubicBezTo>
                    <a:pt x="76" y="13"/>
                    <a:pt x="70" y="0"/>
                    <a:pt x="35" y="13"/>
                  </a:cubicBezTo>
                  <a:cubicBezTo>
                    <a:pt x="0" y="26"/>
                    <a:pt x="4" y="40"/>
                    <a:pt x="4" y="40"/>
                  </a:cubicBezTo>
                  <a:lnTo>
                    <a:pt x="52" y="122"/>
                  </a:lnTo>
                  <a:close/>
                </a:path>
              </a:pathLst>
            </a:custGeom>
            <a:solidFill>
              <a:srgbClr val="BC181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p40"/>
            <p:cNvSpPr/>
            <p:nvPr/>
          </p:nvSpPr>
          <p:spPr>
            <a:xfrm>
              <a:off x="5217411" y="4935983"/>
              <a:ext cx="65696" cy="100734"/>
            </a:xfrm>
            <a:custGeom>
              <a:avLst/>
              <a:gdLst/>
              <a:ahLst/>
              <a:cxnLst/>
              <a:rect l="l" t="t" r="r" b="b"/>
              <a:pathLst>
                <a:path w="53" h="78" extrusionOk="0">
                  <a:moveTo>
                    <a:pt x="27" y="0"/>
                  </a:moveTo>
                  <a:cubicBezTo>
                    <a:pt x="14" y="0"/>
                    <a:pt x="6" y="2"/>
                    <a:pt x="0" y="4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7" y="78"/>
                    <a:pt x="22" y="77"/>
                    <a:pt x="27" y="77"/>
                  </a:cubicBezTo>
                  <a:cubicBezTo>
                    <a:pt x="32" y="77"/>
                    <a:pt x="36" y="78"/>
                    <a:pt x="40" y="78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48" y="2"/>
                    <a:pt x="39" y="0"/>
                    <a:pt x="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4" name="Google Shape;1504;p40"/>
            <p:cNvSpPr/>
            <p:nvPr/>
          </p:nvSpPr>
          <p:spPr>
            <a:xfrm>
              <a:off x="5265586" y="4940364"/>
              <a:ext cx="83215" cy="109493"/>
            </a:xfrm>
            <a:custGeom>
              <a:avLst/>
              <a:gdLst/>
              <a:ahLst/>
              <a:cxnLst/>
              <a:rect l="l" t="t" r="r" b="b"/>
              <a:pathLst>
                <a:path w="63" h="83" extrusionOk="0">
                  <a:moveTo>
                    <a:pt x="40" y="5"/>
                  </a:moveTo>
                  <a:cubicBezTo>
                    <a:pt x="28" y="1"/>
                    <a:pt x="19" y="0"/>
                    <a:pt x="13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4" y="75"/>
                    <a:pt x="8" y="76"/>
                    <a:pt x="13" y="78"/>
                  </a:cubicBezTo>
                  <a:cubicBezTo>
                    <a:pt x="18" y="80"/>
                    <a:pt x="22" y="82"/>
                    <a:pt x="26" y="83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59" y="14"/>
                    <a:pt x="51" y="10"/>
                    <a:pt x="40" y="5"/>
                  </a:cubicBez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5" name="Google Shape;1505;p40"/>
            <p:cNvSpPr/>
            <p:nvPr/>
          </p:nvSpPr>
          <p:spPr>
            <a:xfrm>
              <a:off x="5300623" y="4962261"/>
              <a:ext cx="100734" cy="109493"/>
            </a:xfrm>
            <a:custGeom>
              <a:avLst/>
              <a:gdLst/>
              <a:ahLst/>
              <a:cxnLst/>
              <a:rect l="l" t="t" r="r" b="b"/>
              <a:pathLst>
                <a:path w="78" h="83" extrusionOk="0">
                  <a:moveTo>
                    <a:pt x="60" y="14"/>
                  </a:moveTo>
                  <a:cubicBezTo>
                    <a:pt x="51" y="6"/>
                    <a:pt x="43" y="2"/>
                    <a:pt x="37" y="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3" y="68"/>
                    <a:pt x="6" y="70"/>
                    <a:pt x="10" y="74"/>
                  </a:cubicBezTo>
                  <a:cubicBezTo>
                    <a:pt x="14" y="77"/>
                    <a:pt x="18" y="80"/>
                    <a:pt x="20" y="83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75" y="29"/>
                    <a:pt x="70" y="22"/>
                    <a:pt x="60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6" name="Google Shape;1506;p40"/>
            <p:cNvSpPr/>
            <p:nvPr/>
          </p:nvSpPr>
          <p:spPr>
            <a:xfrm>
              <a:off x="5326901" y="5006057"/>
              <a:ext cx="109493" cy="96353"/>
            </a:xfrm>
            <a:custGeom>
              <a:avLst/>
              <a:gdLst/>
              <a:ahLst/>
              <a:cxnLst/>
              <a:rect l="l" t="t" r="r" b="b"/>
              <a:pathLst>
                <a:path w="85" h="72" extrusionOk="0">
                  <a:moveTo>
                    <a:pt x="75" y="21"/>
                  </a:moveTo>
                  <a:cubicBezTo>
                    <a:pt x="68" y="11"/>
                    <a:pt x="63" y="4"/>
                    <a:pt x="58" y="0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3" y="52"/>
                    <a:pt x="5" y="56"/>
                    <a:pt x="8" y="60"/>
                  </a:cubicBezTo>
                  <a:cubicBezTo>
                    <a:pt x="10" y="65"/>
                    <a:pt x="12" y="69"/>
                    <a:pt x="14" y="72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4" y="40"/>
                    <a:pt x="81" y="32"/>
                    <a:pt x="75" y="21"/>
                  </a:cubicBez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7" name="Google Shape;1507;p40"/>
            <p:cNvSpPr/>
            <p:nvPr/>
          </p:nvSpPr>
          <p:spPr>
            <a:xfrm>
              <a:off x="5344420" y="5067373"/>
              <a:ext cx="105112" cy="70075"/>
            </a:xfrm>
            <a:custGeom>
              <a:avLst/>
              <a:gdLst/>
              <a:ahLst/>
              <a:cxnLst/>
              <a:rect l="l" t="t" r="r" b="b"/>
              <a:pathLst>
                <a:path w="81" h="53" extrusionOk="0">
                  <a:moveTo>
                    <a:pt x="79" y="26"/>
                  </a:moveTo>
                  <a:cubicBezTo>
                    <a:pt x="77" y="14"/>
                    <a:pt x="74" y="6"/>
                    <a:pt x="71" y="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" y="30"/>
                    <a:pt x="2" y="34"/>
                    <a:pt x="3" y="39"/>
                  </a:cubicBezTo>
                  <a:cubicBezTo>
                    <a:pt x="4" y="44"/>
                    <a:pt x="4" y="49"/>
                    <a:pt x="4" y="53"/>
                  </a:cubicBezTo>
                  <a:cubicBezTo>
                    <a:pt x="80" y="53"/>
                    <a:pt x="80" y="53"/>
                    <a:pt x="80" y="53"/>
                  </a:cubicBezTo>
                  <a:cubicBezTo>
                    <a:pt x="81" y="47"/>
                    <a:pt x="81" y="38"/>
                    <a:pt x="79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8" name="Google Shape;1508;p40"/>
            <p:cNvSpPr/>
            <p:nvPr/>
          </p:nvSpPr>
          <p:spPr>
            <a:xfrm>
              <a:off x="5344420" y="5137447"/>
              <a:ext cx="105112" cy="65696"/>
            </a:xfrm>
            <a:custGeom>
              <a:avLst/>
              <a:gdLst/>
              <a:ahLst/>
              <a:cxnLst/>
              <a:rect l="l" t="t" r="r" b="b"/>
              <a:pathLst>
                <a:path w="81" h="52" extrusionOk="0">
                  <a:moveTo>
                    <a:pt x="79" y="27"/>
                  </a:moveTo>
                  <a:cubicBezTo>
                    <a:pt x="81" y="14"/>
                    <a:pt x="81" y="6"/>
                    <a:pt x="8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4"/>
                    <a:pt x="4" y="8"/>
                    <a:pt x="3" y="13"/>
                  </a:cubicBezTo>
                  <a:cubicBezTo>
                    <a:pt x="2" y="18"/>
                    <a:pt x="1" y="23"/>
                    <a:pt x="0" y="26"/>
                  </a:cubicBezTo>
                  <a:cubicBezTo>
                    <a:pt x="71" y="52"/>
                    <a:pt x="71" y="52"/>
                    <a:pt x="71" y="52"/>
                  </a:cubicBezTo>
                  <a:cubicBezTo>
                    <a:pt x="74" y="47"/>
                    <a:pt x="77" y="39"/>
                    <a:pt x="79" y="27"/>
                  </a:cubicBez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9" name="Google Shape;1509;p40"/>
            <p:cNvSpPr/>
            <p:nvPr/>
          </p:nvSpPr>
          <p:spPr>
            <a:xfrm>
              <a:off x="5326901" y="5168106"/>
              <a:ext cx="109493" cy="96353"/>
            </a:xfrm>
            <a:custGeom>
              <a:avLst/>
              <a:gdLst/>
              <a:ahLst/>
              <a:cxnLst/>
              <a:rect l="l" t="t" r="r" b="b"/>
              <a:pathLst>
                <a:path w="85" h="72" extrusionOk="0">
                  <a:moveTo>
                    <a:pt x="75" y="51"/>
                  </a:moveTo>
                  <a:cubicBezTo>
                    <a:pt x="81" y="40"/>
                    <a:pt x="84" y="32"/>
                    <a:pt x="85" y="26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2" y="4"/>
                    <a:pt x="10" y="8"/>
                    <a:pt x="8" y="12"/>
                  </a:cubicBezTo>
                  <a:cubicBezTo>
                    <a:pt x="5" y="17"/>
                    <a:pt x="3" y="21"/>
                    <a:pt x="0" y="24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63" y="68"/>
                    <a:pt x="68" y="62"/>
                    <a:pt x="75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0" name="Google Shape;1510;p40"/>
            <p:cNvSpPr/>
            <p:nvPr/>
          </p:nvSpPr>
          <p:spPr>
            <a:xfrm>
              <a:off x="5300623" y="5198763"/>
              <a:ext cx="100734" cy="109493"/>
            </a:xfrm>
            <a:custGeom>
              <a:avLst/>
              <a:gdLst/>
              <a:ahLst/>
              <a:cxnLst/>
              <a:rect l="l" t="t" r="r" b="b"/>
              <a:pathLst>
                <a:path w="78" h="82" extrusionOk="0">
                  <a:moveTo>
                    <a:pt x="60" y="68"/>
                  </a:moveTo>
                  <a:cubicBezTo>
                    <a:pt x="70" y="60"/>
                    <a:pt x="75" y="54"/>
                    <a:pt x="78" y="48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8" y="3"/>
                    <a:pt x="14" y="6"/>
                    <a:pt x="10" y="9"/>
                  </a:cubicBezTo>
                  <a:cubicBezTo>
                    <a:pt x="6" y="12"/>
                    <a:pt x="3" y="15"/>
                    <a:pt x="0" y="17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43" y="80"/>
                    <a:pt x="51" y="76"/>
                    <a:pt x="60" y="68"/>
                  </a:cubicBez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1" name="Google Shape;1511;p40"/>
            <p:cNvSpPr/>
            <p:nvPr/>
          </p:nvSpPr>
          <p:spPr>
            <a:xfrm>
              <a:off x="5265586" y="5220662"/>
              <a:ext cx="83215" cy="109493"/>
            </a:xfrm>
            <a:custGeom>
              <a:avLst/>
              <a:gdLst/>
              <a:ahLst/>
              <a:cxnLst/>
              <a:rect l="l" t="t" r="r" b="b"/>
              <a:pathLst>
                <a:path w="63" h="84" extrusionOk="0">
                  <a:moveTo>
                    <a:pt x="40" y="78"/>
                  </a:moveTo>
                  <a:cubicBezTo>
                    <a:pt x="51" y="74"/>
                    <a:pt x="59" y="69"/>
                    <a:pt x="63" y="65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2" y="2"/>
                    <a:pt x="18" y="4"/>
                    <a:pt x="13" y="5"/>
                  </a:cubicBezTo>
                  <a:cubicBezTo>
                    <a:pt x="8" y="7"/>
                    <a:pt x="4" y="9"/>
                    <a:pt x="0" y="9"/>
                  </a:cubicBezTo>
                  <a:cubicBezTo>
                    <a:pt x="13" y="84"/>
                    <a:pt x="13" y="84"/>
                    <a:pt x="13" y="84"/>
                  </a:cubicBezTo>
                  <a:cubicBezTo>
                    <a:pt x="19" y="84"/>
                    <a:pt x="28" y="82"/>
                    <a:pt x="40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2" name="Google Shape;1512;p40"/>
            <p:cNvSpPr/>
            <p:nvPr/>
          </p:nvSpPr>
          <p:spPr>
            <a:xfrm>
              <a:off x="5217411" y="5233800"/>
              <a:ext cx="65696" cy="100734"/>
            </a:xfrm>
            <a:custGeom>
              <a:avLst/>
              <a:gdLst/>
              <a:ahLst/>
              <a:cxnLst/>
              <a:rect l="l" t="t" r="r" b="b"/>
              <a:pathLst>
                <a:path w="53" h="79" extrusionOk="0">
                  <a:moveTo>
                    <a:pt x="27" y="79"/>
                  </a:moveTo>
                  <a:cubicBezTo>
                    <a:pt x="39" y="79"/>
                    <a:pt x="48" y="77"/>
                    <a:pt x="53" y="7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6" y="1"/>
                    <a:pt x="32" y="1"/>
                    <a:pt x="27" y="1"/>
                  </a:cubicBezTo>
                  <a:cubicBezTo>
                    <a:pt x="22" y="1"/>
                    <a:pt x="17" y="1"/>
                    <a:pt x="13" y="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6" y="77"/>
                    <a:pt x="14" y="79"/>
                    <a:pt x="27" y="79"/>
                  </a:cubicBez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3" name="Google Shape;1513;p40"/>
            <p:cNvSpPr/>
            <p:nvPr/>
          </p:nvSpPr>
          <p:spPr>
            <a:xfrm>
              <a:off x="5151715" y="5220662"/>
              <a:ext cx="78834" cy="109493"/>
            </a:xfrm>
            <a:custGeom>
              <a:avLst/>
              <a:gdLst/>
              <a:ahLst/>
              <a:cxnLst/>
              <a:rect l="l" t="t" r="r" b="b"/>
              <a:pathLst>
                <a:path w="63" h="84" extrusionOk="0">
                  <a:moveTo>
                    <a:pt x="24" y="78"/>
                  </a:moveTo>
                  <a:cubicBezTo>
                    <a:pt x="36" y="82"/>
                    <a:pt x="44" y="84"/>
                    <a:pt x="50" y="84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59" y="9"/>
                    <a:pt x="55" y="7"/>
                    <a:pt x="50" y="5"/>
                  </a:cubicBezTo>
                  <a:cubicBezTo>
                    <a:pt x="45" y="4"/>
                    <a:pt x="41" y="2"/>
                    <a:pt x="38" y="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5" y="69"/>
                    <a:pt x="12" y="74"/>
                    <a:pt x="24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4" name="Google Shape;1514;p40"/>
            <p:cNvSpPr/>
            <p:nvPr/>
          </p:nvSpPr>
          <p:spPr>
            <a:xfrm>
              <a:off x="5099159" y="5198763"/>
              <a:ext cx="100734" cy="109493"/>
            </a:xfrm>
            <a:custGeom>
              <a:avLst/>
              <a:gdLst/>
              <a:ahLst/>
              <a:cxnLst/>
              <a:rect l="l" t="t" r="r" b="b"/>
              <a:pathLst>
                <a:path w="79" h="82" extrusionOk="0">
                  <a:moveTo>
                    <a:pt x="18" y="68"/>
                  </a:moveTo>
                  <a:cubicBezTo>
                    <a:pt x="28" y="76"/>
                    <a:pt x="35" y="80"/>
                    <a:pt x="41" y="82"/>
                  </a:cubicBezTo>
                  <a:cubicBezTo>
                    <a:pt x="79" y="17"/>
                    <a:pt x="79" y="17"/>
                    <a:pt x="79" y="17"/>
                  </a:cubicBezTo>
                  <a:cubicBezTo>
                    <a:pt x="76" y="15"/>
                    <a:pt x="72" y="12"/>
                    <a:pt x="68" y="9"/>
                  </a:cubicBezTo>
                  <a:cubicBezTo>
                    <a:pt x="64" y="6"/>
                    <a:pt x="61" y="3"/>
                    <a:pt x="58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" y="54"/>
                    <a:pt x="9" y="60"/>
                    <a:pt x="18" y="68"/>
                  </a:cubicBez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5" name="Google Shape;1515;p40"/>
            <p:cNvSpPr/>
            <p:nvPr/>
          </p:nvSpPr>
          <p:spPr>
            <a:xfrm>
              <a:off x="5099159" y="5238181"/>
              <a:ext cx="52556" cy="70075"/>
            </a:xfrm>
            <a:custGeom>
              <a:avLst/>
              <a:gdLst/>
              <a:ahLst/>
              <a:cxnLst/>
              <a:rect l="l" t="t" r="r" b="b"/>
              <a:pathLst>
                <a:path w="40" h="53" extrusionOk="0">
                  <a:moveTo>
                    <a:pt x="25" y="4"/>
                  </a:moveTo>
                  <a:cubicBezTo>
                    <a:pt x="24" y="3"/>
                    <a:pt x="24" y="1"/>
                    <a:pt x="24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3" y="25"/>
                    <a:pt x="9" y="31"/>
                    <a:pt x="18" y="39"/>
                  </a:cubicBezTo>
                  <a:cubicBezTo>
                    <a:pt x="27" y="47"/>
                    <a:pt x="34" y="51"/>
                    <a:pt x="40" y="53"/>
                  </a:cubicBezTo>
                  <a:cubicBezTo>
                    <a:pt x="33" y="37"/>
                    <a:pt x="28" y="21"/>
                    <a:pt x="25" y="4"/>
                  </a:cubicBezTo>
                  <a:close/>
                </a:path>
              </a:pathLst>
            </a:custGeom>
            <a:solidFill>
              <a:srgbClr val="D5D5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6" name="Google Shape;1516;p40"/>
            <p:cNvSpPr/>
            <p:nvPr/>
          </p:nvSpPr>
          <p:spPr>
            <a:xfrm>
              <a:off x="5064121" y="5168106"/>
              <a:ext cx="109493" cy="96353"/>
            </a:xfrm>
            <a:custGeom>
              <a:avLst/>
              <a:gdLst/>
              <a:ahLst/>
              <a:cxnLst/>
              <a:rect l="l" t="t" r="r" b="b"/>
              <a:pathLst>
                <a:path w="84" h="72" extrusionOk="0">
                  <a:moveTo>
                    <a:pt x="10" y="51"/>
                  </a:moveTo>
                  <a:cubicBezTo>
                    <a:pt x="16" y="62"/>
                    <a:pt x="22" y="68"/>
                    <a:pt x="26" y="72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2" y="21"/>
                    <a:pt x="79" y="17"/>
                    <a:pt x="77" y="12"/>
                  </a:cubicBezTo>
                  <a:cubicBezTo>
                    <a:pt x="74" y="8"/>
                    <a:pt x="72" y="4"/>
                    <a:pt x="71" y="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" y="32"/>
                    <a:pt x="3" y="40"/>
                    <a:pt x="10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7" name="Google Shape;1517;p40"/>
            <p:cNvSpPr/>
            <p:nvPr/>
          </p:nvSpPr>
          <p:spPr>
            <a:xfrm>
              <a:off x="5064121" y="5181244"/>
              <a:ext cx="65696" cy="83215"/>
            </a:xfrm>
            <a:custGeom>
              <a:avLst/>
              <a:gdLst/>
              <a:ahLst/>
              <a:cxnLst/>
              <a:rect l="l" t="t" r="r" b="b"/>
              <a:pathLst>
                <a:path w="50" h="62" extrusionOk="0">
                  <a:moveTo>
                    <a:pt x="26" y="62"/>
                  </a:moveTo>
                  <a:cubicBezTo>
                    <a:pt x="50" y="43"/>
                    <a:pt x="50" y="43"/>
                    <a:pt x="50" y="43"/>
                  </a:cubicBezTo>
                  <a:cubicBezTo>
                    <a:pt x="47" y="28"/>
                    <a:pt x="46" y="14"/>
                    <a:pt x="45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" y="22"/>
                    <a:pt x="3" y="30"/>
                    <a:pt x="10" y="41"/>
                  </a:cubicBezTo>
                  <a:cubicBezTo>
                    <a:pt x="16" y="52"/>
                    <a:pt x="22" y="58"/>
                    <a:pt x="26" y="62"/>
                  </a:cubicBez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8" name="Google Shape;1518;p40"/>
            <p:cNvSpPr/>
            <p:nvPr/>
          </p:nvSpPr>
          <p:spPr>
            <a:xfrm>
              <a:off x="5050984" y="5137447"/>
              <a:ext cx="105112" cy="65696"/>
            </a:xfrm>
            <a:custGeom>
              <a:avLst/>
              <a:gdLst/>
              <a:ahLst/>
              <a:cxnLst/>
              <a:rect l="l" t="t" r="r" b="b"/>
              <a:pathLst>
                <a:path w="82" h="52" extrusionOk="0">
                  <a:moveTo>
                    <a:pt x="2" y="27"/>
                  </a:moveTo>
                  <a:cubicBezTo>
                    <a:pt x="5" y="39"/>
                    <a:pt x="8" y="47"/>
                    <a:pt x="11" y="52"/>
                  </a:cubicBezTo>
                  <a:cubicBezTo>
                    <a:pt x="82" y="26"/>
                    <a:pt x="82" y="26"/>
                    <a:pt x="82" y="26"/>
                  </a:cubicBezTo>
                  <a:cubicBezTo>
                    <a:pt x="80" y="23"/>
                    <a:pt x="79" y="18"/>
                    <a:pt x="79" y="13"/>
                  </a:cubicBezTo>
                  <a:cubicBezTo>
                    <a:pt x="78" y="8"/>
                    <a:pt x="77" y="4"/>
                    <a:pt x="77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6"/>
                    <a:pt x="0" y="14"/>
                    <a:pt x="2" y="27"/>
                  </a:cubicBez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9" name="Google Shape;1519;p40"/>
            <p:cNvSpPr/>
            <p:nvPr/>
          </p:nvSpPr>
          <p:spPr>
            <a:xfrm>
              <a:off x="5050984" y="5137447"/>
              <a:ext cx="74456" cy="65696"/>
            </a:xfrm>
            <a:custGeom>
              <a:avLst/>
              <a:gdLst/>
              <a:ahLst/>
              <a:cxnLst/>
              <a:rect l="l" t="t" r="r" b="b"/>
              <a:pathLst>
                <a:path w="58" h="52" extrusionOk="0">
                  <a:moveTo>
                    <a:pt x="11" y="52"/>
                  </a:moveTo>
                  <a:cubicBezTo>
                    <a:pt x="56" y="36"/>
                    <a:pt x="56" y="36"/>
                    <a:pt x="56" y="36"/>
                  </a:cubicBezTo>
                  <a:cubicBezTo>
                    <a:pt x="56" y="24"/>
                    <a:pt x="57" y="12"/>
                    <a:pt x="5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6"/>
                    <a:pt x="0" y="14"/>
                    <a:pt x="2" y="27"/>
                  </a:cubicBezTo>
                  <a:cubicBezTo>
                    <a:pt x="5" y="39"/>
                    <a:pt x="8" y="47"/>
                    <a:pt x="11" y="52"/>
                  </a:cubicBezTo>
                  <a:close/>
                </a:path>
              </a:pathLst>
            </a:custGeom>
            <a:solidFill>
              <a:srgbClr val="D5D5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0" name="Google Shape;1520;p40"/>
            <p:cNvSpPr/>
            <p:nvPr/>
          </p:nvSpPr>
          <p:spPr>
            <a:xfrm>
              <a:off x="5050984" y="5067373"/>
              <a:ext cx="105112" cy="70075"/>
            </a:xfrm>
            <a:custGeom>
              <a:avLst/>
              <a:gdLst/>
              <a:ahLst/>
              <a:cxnLst/>
              <a:rect l="l" t="t" r="r" b="b"/>
              <a:pathLst>
                <a:path w="82" h="53" extrusionOk="0">
                  <a:moveTo>
                    <a:pt x="2" y="26"/>
                  </a:moveTo>
                  <a:cubicBezTo>
                    <a:pt x="0" y="38"/>
                    <a:pt x="0" y="47"/>
                    <a:pt x="2" y="53"/>
                  </a:cubicBezTo>
                  <a:cubicBezTo>
                    <a:pt x="77" y="53"/>
                    <a:pt x="77" y="53"/>
                    <a:pt x="77" y="53"/>
                  </a:cubicBezTo>
                  <a:cubicBezTo>
                    <a:pt x="77" y="49"/>
                    <a:pt x="78" y="44"/>
                    <a:pt x="79" y="39"/>
                  </a:cubicBezTo>
                  <a:cubicBezTo>
                    <a:pt x="79" y="34"/>
                    <a:pt x="80" y="30"/>
                    <a:pt x="82" y="26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6"/>
                    <a:pt x="5" y="14"/>
                    <a:pt x="2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1" name="Google Shape;1521;p40"/>
            <p:cNvSpPr/>
            <p:nvPr/>
          </p:nvSpPr>
          <p:spPr>
            <a:xfrm>
              <a:off x="5050984" y="5067373"/>
              <a:ext cx="78834" cy="70075"/>
            </a:xfrm>
            <a:custGeom>
              <a:avLst/>
              <a:gdLst/>
              <a:ahLst/>
              <a:cxnLst/>
              <a:rect l="l" t="t" r="r" b="b"/>
              <a:pathLst>
                <a:path w="63" h="53" extrusionOk="0">
                  <a:moveTo>
                    <a:pt x="58" y="53"/>
                  </a:moveTo>
                  <a:cubicBezTo>
                    <a:pt x="59" y="42"/>
                    <a:pt x="61" y="31"/>
                    <a:pt x="63" y="2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8" y="6"/>
                    <a:pt x="5" y="14"/>
                    <a:pt x="2" y="26"/>
                  </a:cubicBezTo>
                  <a:cubicBezTo>
                    <a:pt x="0" y="38"/>
                    <a:pt x="0" y="47"/>
                    <a:pt x="2" y="53"/>
                  </a:cubicBezTo>
                  <a:lnTo>
                    <a:pt x="58" y="53"/>
                  </a:ln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2" name="Google Shape;1522;p40"/>
            <p:cNvSpPr/>
            <p:nvPr/>
          </p:nvSpPr>
          <p:spPr>
            <a:xfrm>
              <a:off x="5064121" y="5006057"/>
              <a:ext cx="109493" cy="96353"/>
            </a:xfrm>
            <a:custGeom>
              <a:avLst/>
              <a:gdLst/>
              <a:ahLst/>
              <a:cxnLst/>
              <a:rect l="l" t="t" r="r" b="b"/>
              <a:pathLst>
                <a:path w="84" h="72" extrusionOk="0">
                  <a:moveTo>
                    <a:pt x="10" y="21"/>
                  </a:moveTo>
                  <a:cubicBezTo>
                    <a:pt x="3" y="32"/>
                    <a:pt x="1" y="40"/>
                    <a:pt x="0" y="46"/>
                  </a:cubicBezTo>
                  <a:cubicBezTo>
                    <a:pt x="71" y="72"/>
                    <a:pt x="71" y="72"/>
                    <a:pt x="71" y="72"/>
                  </a:cubicBezTo>
                  <a:cubicBezTo>
                    <a:pt x="72" y="69"/>
                    <a:pt x="74" y="65"/>
                    <a:pt x="77" y="60"/>
                  </a:cubicBezTo>
                  <a:cubicBezTo>
                    <a:pt x="79" y="56"/>
                    <a:pt x="82" y="52"/>
                    <a:pt x="84" y="49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2" y="4"/>
                    <a:pt x="16" y="11"/>
                    <a:pt x="10" y="21"/>
                  </a:cubicBez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3" name="Google Shape;1523;p40"/>
            <p:cNvSpPr/>
            <p:nvPr/>
          </p:nvSpPr>
          <p:spPr>
            <a:xfrm>
              <a:off x="5064121" y="5006057"/>
              <a:ext cx="83215" cy="87593"/>
            </a:xfrm>
            <a:custGeom>
              <a:avLst/>
              <a:gdLst/>
              <a:ahLst/>
              <a:cxnLst/>
              <a:rect l="l" t="t" r="r" b="b"/>
              <a:pathLst>
                <a:path w="63" h="66" extrusionOk="0">
                  <a:moveTo>
                    <a:pt x="63" y="31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2" y="4"/>
                    <a:pt x="16" y="11"/>
                    <a:pt x="10" y="21"/>
                  </a:cubicBezTo>
                  <a:cubicBezTo>
                    <a:pt x="3" y="32"/>
                    <a:pt x="1" y="40"/>
                    <a:pt x="0" y="46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55" y="54"/>
                    <a:pt x="58" y="42"/>
                    <a:pt x="63" y="31"/>
                  </a:cubicBezTo>
                  <a:close/>
                </a:path>
              </a:pathLst>
            </a:custGeom>
            <a:solidFill>
              <a:srgbClr val="D5D5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4" name="Google Shape;1524;p40"/>
            <p:cNvSpPr/>
            <p:nvPr/>
          </p:nvSpPr>
          <p:spPr>
            <a:xfrm>
              <a:off x="5099159" y="4962261"/>
              <a:ext cx="100734" cy="109493"/>
            </a:xfrm>
            <a:custGeom>
              <a:avLst/>
              <a:gdLst/>
              <a:ahLst/>
              <a:cxnLst/>
              <a:rect l="l" t="t" r="r" b="b"/>
              <a:pathLst>
                <a:path w="79" h="83" extrusionOk="0">
                  <a:moveTo>
                    <a:pt x="18" y="14"/>
                  </a:moveTo>
                  <a:cubicBezTo>
                    <a:pt x="9" y="22"/>
                    <a:pt x="3" y="29"/>
                    <a:pt x="0" y="34"/>
                  </a:cubicBezTo>
                  <a:cubicBezTo>
                    <a:pt x="58" y="83"/>
                    <a:pt x="58" y="83"/>
                    <a:pt x="58" y="83"/>
                  </a:cubicBezTo>
                  <a:cubicBezTo>
                    <a:pt x="61" y="80"/>
                    <a:pt x="64" y="77"/>
                    <a:pt x="68" y="74"/>
                  </a:cubicBezTo>
                  <a:cubicBezTo>
                    <a:pt x="72" y="70"/>
                    <a:pt x="76" y="68"/>
                    <a:pt x="79" y="65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5" y="2"/>
                    <a:pt x="28" y="6"/>
                    <a:pt x="18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5" name="Google Shape;1525;p40"/>
            <p:cNvSpPr/>
            <p:nvPr/>
          </p:nvSpPr>
          <p:spPr>
            <a:xfrm>
              <a:off x="5099159" y="4962261"/>
              <a:ext cx="70075" cy="87593"/>
            </a:xfrm>
            <a:custGeom>
              <a:avLst/>
              <a:gdLst/>
              <a:ahLst/>
              <a:cxnLst/>
              <a:rect l="l" t="t" r="r" b="b"/>
              <a:pathLst>
                <a:path w="55" h="65" extrusionOk="0">
                  <a:moveTo>
                    <a:pt x="55" y="24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5" y="2"/>
                    <a:pt x="28" y="6"/>
                    <a:pt x="18" y="14"/>
                  </a:cubicBezTo>
                  <a:cubicBezTo>
                    <a:pt x="9" y="22"/>
                    <a:pt x="3" y="29"/>
                    <a:pt x="0" y="34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42" y="51"/>
                    <a:pt x="48" y="37"/>
                    <a:pt x="55" y="24"/>
                  </a:cubicBez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6" name="Google Shape;1526;p40"/>
            <p:cNvSpPr/>
            <p:nvPr/>
          </p:nvSpPr>
          <p:spPr>
            <a:xfrm>
              <a:off x="5151715" y="4940364"/>
              <a:ext cx="78834" cy="109493"/>
            </a:xfrm>
            <a:custGeom>
              <a:avLst/>
              <a:gdLst/>
              <a:ahLst/>
              <a:cxnLst/>
              <a:rect l="l" t="t" r="r" b="b"/>
              <a:pathLst>
                <a:path w="63" h="83" extrusionOk="0">
                  <a:moveTo>
                    <a:pt x="24" y="5"/>
                  </a:moveTo>
                  <a:cubicBezTo>
                    <a:pt x="12" y="10"/>
                    <a:pt x="5" y="14"/>
                    <a:pt x="0" y="18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41" y="82"/>
                    <a:pt x="45" y="80"/>
                    <a:pt x="50" y="78"/>
                  </a:cubicBezTo>
                  <a:cubicBezTo>
                    <a:pt x="55" y="76"/>
                    <a:pt x="59" y="75"/>
                    <a:pt x="63" y="74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4" y="0"/>
                    <a:pt x="36" y="1"/>
                    <a:pt x="24" y="5"/>
                  </a:cubicBezTo>
                  <a:close/>
                </a:path>
              </a:pathLst>
            </a:custGeom>
            <a:solidFill>
              <a:srgbClr val="E7E4E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7" name="Google Shape;1527;p40"/>
            <p:cNvSpPr/>
            <p:nvPr/>
          </p:nvSpPr>
          <p:spPr>
            <a:xfrm>
              <a:off x="5151715" y="4940364"/>
              <a:ext cx="52556" cy="52556"/>
            </a:xfrm>
            <a:custGeom>
              <a:avLst/>
              <a:gdLst/>
              <a:ahLst/>
              <a:cxnLst/>
              <a:rect l="l" t="t" r="r" b="b"/>
              <a:pathLst>
                <a:path w="41" h="41" extrusionOk="0">
                  <a:moveTo>
                    <a:pt x="0" y="17"/>
                  </a:moveTo>
                  <a:cubicBezTo>
                    <a:pt x="14" y="41"/>
                    <a:pt x="14" y="41"/>
                    <a:pt x="14" y="41"/>
                  </a:cubicBezTo>
                  <a:cubicBezTo>
                    <a:pt x="14" y="40"/>
                    <a:pt x="15" y="39"/>
                    <a:pt x="15" y="39"/>
                  </a:cubicBezTo>
                  <a:cubicBezTo>
                    <a:pt x="23" y="25"/>
                    <a:pt x="31" y="12"/>
                    <a:pt x="41" y="0"/>
                  </a:cubicBezTo>
                  <a:cubicBezTo>
                    <a:pt x="36" y="1"/>
                    <a:pt x="30" y="2"/>
                    <a:pt x="24" y="4"/>
                  </a:cubicBezTo>
                  <a:cubicBezTo>
                    <a:pt x="12" y="9"/>
                    <a:pt x="5" y="13"/>
                    <a:pt x="0" y="17"/>
                  </a:cubicBezTo>
                  <a:close/>
                </a:path>
              </a:pathLst>
            </a:custGeom>
            <a:solidFill>
              <a:srgbClr val="D5D5D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8" name="Google Shape;1528;p40"/>
            <p:cNvSpPr/>
            <p:nvPr/>
          </p:nvSpPr>
          <p:spPr>
            <a:xfrm>
              <a:off x="5173614" y="4708240"/>
              <a:ext cx="87593" cy="87593"/>
            </a:xfrm>
            <a:custGeom>
              <a:avLst/>
              <a:gdLst/>
              <a:ahLst/>
              <a:cxnLst/>
              <a:rect l="l" t="t" r="r" b="b"/>
              <a:pathLst>
                <a:path w="68" h="68" extrusionOk="0"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19" y="34"/>
                    <a:pt x="34" y="19"/>
                    <a:pt x="34" y="0"/>
                  </a:cubicBezTo>
                  <a:cubicBezTo>
                    <a:pt x="34" y="19"/>
                    <a:pt x="49" y="34"/>
                    <a:pt x="68" y="34"/>
                  </a:cubicBezTo>
                  <a:cubicBezTo>
                    <a:pt x="49" y="34"/>
                    <a:pt x="34" y="49"/>
                    <a:pt x="34" y="68"/>
                  </a:cubicBezTo>
                  <a:cubicBezTo>
                    <a:pt x="34" y="49"/>
                    <a:pt x="19" y="34"/>
                    <a:pt x="0" y="34"/>
                  </a:cubicBezTo>
                  <a:close/>
                </a:path>
              </a:pathLst>
            </a:custGeom>
            <a:solidFill>
              <a:srgbClr val="BC181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9" name="Google Shape;1529;p40"/>
            <p:cNvSpPr/>
            <p:nvPr/>
          </p:nvSpPr>
          <p:spPr>
            <a:xfrm>
              <a:off x="4258263" y="5098032"/>
              <a:ext cx="87593" cy="87593"/>
            </a:xfrm>
            <a:custGeom>
              <a:avLst/>
              <a:gdLst/>
              <a:ahLst/>
              <a:cxnLst/>
              <a:rect l="l" t="t" r="r" b="b"/>
              <a:pathLst>
                <a:path w="68" h="68" extrusionOk="0"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19" y="34"/>
                    <a:pt x="34" y="19"/>
                    <a:pt x="34" y="0"/>
                  </a:cubicBezTo>
                  <a:cubicBezTo>
                    <a:pt x="34" y="19"/>
                    <a:pt x="49" y="34"/>
                    <a:pt x="68" y="34"/>
                  </a:cubicBezTo>
                  <a:cubicBezTo>
                    <a:pt x="49" y="34"/>
                    <a:pt x="34" y="49"/>
                    <a:pt x="34" y="68"/>
                  </a:cubicBezTo>
                  <a:cubicBezTo>
                    <a:pt x="34" y="49"/>
                    <a:pt x="19" y="34"/>
                    <a:pt x="0" y="34"/>
                  </a:cubicBezTo>
                  <a:close/>
                </a:path>
              </a:pathLst>
            </a:custGeom>
            <a:solidFill>
              <a:srgbClr val="BC181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0" name="Google Shape;1530;p40"/>
            <p:cNvSpPr/>
            <p:nvPr/>
          </p:nvSpPr>
          <p:spPr>
            <a:xfrm>
              <a:off x="5322523" y="4712621"/>
              <a:ext cx="52556" cy="52556"/>
            </a:xfrm>
            <a:custGeom>
              <a:avLst/>
              <a:gdLst/>
              <a:ahLst/>
              <a:cxnLst/>
              <a:rect l="l" t="t" r="r" b="b"/>
              <a:pathLst>
                <a:path w="41" h="41" extrusionOk="0"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12" y="21"/>
                    <a:pt x="21" y="11"/>
                    <a:pt x="21" y="0"/>
                  </a:cubicBezTo>
                  <a:cubicBezTo>
                    <a:pt x="21" y="11"/>
                    <a:pt x="30" y="21"/>
                    <a:pt x="41" y="21"/>
                  </a:cubicBezTo>
                  <a:cubicBezTo>
                    <a:pt x="30" y="21"/>
                    <a:pt x="21" y="30"/>
                    <a:pt x="21" y="41"/>
                  </a:cubicBezTo>
                  <a:cubicBezTo>
                    <a:pt x="21" y="30"/>
                    <a:pt x="12" y="21"/>
                    <a:pt x="0" y="21"/>
                  </a:cubicBezTo>
                  <a:close/>
                </a:path>
              </a:pathLst>
            </a:custGeom>
            <a:solidFill>
              <a:srgbClr val="E6302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1" name="Google Shape;1531;p40"/>
            <p:cNvSpPr/>
            <p:nvPr/>
          </p:nvSpPr>
          <p:spPr>
            <a:xfrm>
              <a:off x="4231985" y="4966642"/>
              <a:ext cx="52556" cy="52556"/>
            </a:xfrm>
            <a:custGeom>
              <a:avLst/>
              <a:gdLst/>
              <a:ahLst/>
              <a:cxnLst/>
              <a:rect l="l" t="t" r="r" b="b"/>
              <a:pathLst>
                <a:path w="42" h="41" extrusionOk="0">
                  <a:moveTo>
                    <a:pt x="0" y="27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8" y="15"/>
                    <a:pt x="15" y="8"/>
                    <a:pt x="15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8"/>
                    <a:pt x="34" y="15"/>
                    <a:pt x="42" y="15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34" y="27"/>
                    <a:pt x="27" y="33"/>
                    <a:pt x="27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33"/>
                    <a:pt x="8" y="27"/>
                    <a:pt x="0" y="27"/>
                  </a:cubicBezTo>
                  <a:close/>
                </a:path>
              </a:pathLst>
            </a:custGeom>
            <a:solidFill>
              <a:srgbClr val="E6302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2" name="Google Shape;1532;p40"/>
            <p:cNvSpPr/>
            <p:nvPr/>
          </p:nvSpPr>
          <p:spPr>
            <a:xfrm>
              <a:off x="5602821" y="5071754"/>
              <a:ext cx="52556" cy="52556"/>
            </a:xfrm>
            <a:custGeom>
              <a:avLst/>
              <a:gdLst/>
              <a:ahLst/>
              <a:cxnLst/>
              <a:rect l="l" t="t" r="r" b="b"/>
              <a:pathLst>
                <a:path w="41" h="41" extrusionOk="0"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11" y="21"/>
                    <a:pt x="21" y="11"/>
                    <a:pt x="21" y="0"/>
                  </a:cubicBezTo>
                  <a:cubicBezTo>
                    <a:pt x="21" y="11"/>
                    <a:pt x="30" y="21"/>
                    <a:pt x="41" y="21"/>
                  </a:cubicBezTo>
                  <a:cubicBezTo>
                    <a:pt x="30" y="21"/>
                    <a:pt x="21" y="30"/>
                    <a:pt x="21" y="41"/>
                  </a:cubicBezTo>
                  <a:cubicBezTo>
                    <a:pt x="21" y="30"/>
                    <a:pt x="11" y="21"/>
                    <a:pt x="0" y="21"/>
                  </a:cubicBezTo>
                  <a:close/>
                </a:path>
              </a:pathLst>
            </a:custGeom>
            <a:solidFill>
              <a:srgbClr val="BC181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3" name="Google Shape;1533;p40"/>
            <p:cNvSpPr/>
            <p:nvPr/>
          </p:nvSpPr>
          <p:spPr>
            <a:xfrm>
              <a:off x="4258263" y="5211903"/>
              <a:ext cx="1410251" cy="455485"/>
            </a:xfrm>
            <a:custGeom>
              <a:avLst/>
              <a:gdLst/>
              <a:ahLst/>
              <a:cxnLst/>
              <a:rect l="l" t="t" r="r" b="b"/>
              <a:pathLst>
                <a:path w="1089" h="350" extrusionOk="0">
                  <a:moveTo>
                    <a:pt x="1049" y="1"/>
                  </a:moveTo>
                  <a:cubicBezTo>
                    <a:pt x="1089" y="15"/>
                    <a:pt x="1064" y="49"/>
                    <a:pt x="1053" y="57"/>
                  </a:cubicBezTo>
                  <a:cubicBezTo>
                    <a:pt x="960" y="122"/>
                    <a:pt x="841" y="136"/>
                    <a:pt x="730" y="123"/>
                  </a:cubicBezTo>
                  <a:cubicBezTo>
                    <a:pt x="606" y="109"/>
                    <a:pt x="488" y="65"/>
                    <a:pt x="366" y="37"/>
                  </a:cubicBezTo>
                  <a:cubicBezTo>
                    <a:pt x="253" y="11"/>
                    <a:pt x="133" y="0"/>
                    <a:pt x="23" y="38"/>
                  </a:cubicBezTo>
                  <a:cubicBezTo>
                    <a:pt x="9" y="42"/>
                    <a:pt x="0" y="55"/>
                    <a:pt x="0" y="70"/>
                  </a:cubicBezTo>
                  <a:cubicBezTo>
                    <a:pt x="0" y="260"/>
                    <a:pt x="0" y="260"/>
                    <a:pt x="0" y="260"/>
                  </a:cubicBezTo>
                  <a:cubicBezTo>
                    <a:pt x="0" y="273"/>
                    <a:pt x="7" y="284"/>
                    <a:pt x="19" y="292"/>
                  </a:cubicBezTo>
                  <a:cubicBezTo>
                    <a:pt x="0" y="278"/>
                    <a:pt x="0" y="260"/>
                    <a:pt x="34" y="247"/>
                  </a:cubicBezTo>
                  <a:cubicBezTo>
                    <a:pt x="141" y="214"/>
                    <a:pt x="257" y="225"/>
                    <a:pt x="366" y="251"/>
                  </a:cubicBezTo>
                  <a:cubicBezTo>
                    <a:pt x="488" y="278"/>
                    <a:pt x="606" y="322"/>
                    <a:pt x="730" y="336"/>
                  </a:cubicBezTo>
                  <a:cubicBezTo>
                    <a:pt x="847" y="350"/>
                    <a:pt x="974" y="333"/>
                    <a:pt x="1070" y="258"/>
                  </a:cubicBezTo>
                  <a:cubicBezTo>
                    <a:pt x="1078" y="252"/>
                    <a:pt x="1083" y="242"/>
                    <a:pt x="1083" y="231"/>
                  </a:cubicBezTo>
                  <a:cubicBezTo>
                    <a:pt x="1083" y="34"/>
                    <a:pt x="1083" y="34"/>
                    <a:pt x="1083" y="34"/>
                  </a:cubicBezTo>
                  <a:cubicBezTo>
                    <a:pt x="1083" y="17"/>
                    <a:pt x="1070" y="6"/>
                    <a:pt x="1049" y="1"/>
                  </a:cubicBezTo>
                  <a:close/>
                </a:path>
              </a:pathLst>
            </a:custGeom>
            <a:solidFill>
              <a:srgbClr val="E41D1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4" name="Google Shape;1534;p40"/>
            <p:cNvSpPr/>
            <p:nvPr/>
          </p:nvSpPr>
          <p:spPr>
            <a:xfrm>
              <a:off x="4258263" y="5225040"/>
              <a:ext cx="932870" cy="420448"/>
            </a:xfrm>
            <a:custGeom>
              <a:avLst/>
              <a:gdLst/>
              <a:ahLst/>
              <a:cxnLst/>
              <a:rect l="l" t="t" r="r" b="b"/>
              <a:pathLst>
                <a:path w="719" h="326" extrusionOk="0">
                  <a:moveTo>
                    <a:pt x="719" y="326"/>
                  </a:moveTo>
                  <a:cubicBezTo>
                    <a:pt x="594" y="299"/>
                    <a:pt x="476" y="242"/>
                    <a:pt x="378" y="161"/>
                  </a:cubicBezTo>
                  <a:cubicBezTo>
                    <a:pt x="343" y="131"/>
                    <a:pt x="309" y="98"/>
                    <a:pt x="287" y="57"/>
                  </a:cubicBezTo>
                  <a:cubicBezTo>
                    <a:pt x="279" y="43"/>
                    <a:pt x="272" y="27"/>
                    <a:pt x="268" y="10"/>
                  </a:cubicBezTo>
                  <a:cubicBezTo>
                    <a:pt x="185" y="0"/>
                    <a:pt x="102" y="1"/>
                    <a:pt x="23" y="29"/>
                  </a:cubicBezTo>
                  <a:cubicBezTo>
                    <a:pt x="9" y="33"/>
                    <a:pt x="0" y="46"/>
                    <a:pt x="0" y="61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0" y="264"/>
                    <a:pt x="7" y="275"/>
                    <a:pt x="19" y="283"/>
                  </a:cubicBezTo>
                  <a:cubicBezTo>
                    <a:pt x="0" y="269"/>
                    <a:pt x="0" y="251"/>
                    <a:pt x="34" y="238"/>
                  </a:cubicBezTo>
                  <a:cubicBezTo>
                    <a:pt x="141" y="205"/>
                    <a:pt x="257" y="216"/>
                    <a:pt x="366" y="242"/>
                  </a:cubicBezTo>
                  <a:cubicBezTo>
                    <a:pt x="484" y="269"/>
                    <a:pt x="600" y="310"/>
                    <a:pt x="719" y="326"/>
                  </a:cubicBezTo>
                  <a:close/>
                </a:path>
              </a:pathLst>
            </a:custGeom>
            <a:solidFill>
              <a:srgbClr val="D411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5" name="Google Shape;1535;p40"/>
            <p:cNvSpPr/>
            <p:nvPr/>
          </p:nvSpPr>
          <p:spPr>
            <a:xfrm rot="-420000">
              <a:off x="4363375" y="5260078"/>
              <a:ext cx="166427" cy="245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00"/>
                <a:buFont typeface="Times New Roman"/>
                <a:buNone/>
              </a:pPr>
              <a:r>
                <a:rPr lang="en-US" sz="500" b="0" i="0" u="none" strike="noStrike" cap="none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F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" name="Google Shape;1536;p40"/>
            <p:cNvSpPr/>
            <p:nvPr/>
          </p:nvSpPr>
          <p:spPr>
            <a:xfrm rot="-120000">
              <a:off x="4450969" y="5260078"/>
              <a:ext cx="127012" cy="245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00"/>
                <a:buFont typeface="Times New Roman"/>
                <a:buNone/>
              </a:pPr>
              <a:r>
                <a:rPr lang="en-US" sz="500" b="0" i="0" u="none" strike="noStrike" cap="none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" name="Google Shape;1537;p40"/>
            <p:cNvSpPr/>
            <p:nvPr/>
          </p:nvSpPr>
          <p:spPr>
            <a:xfrm rot="180000">
              <a:off x="4499146" y="5268837"/>
              <a:ext cx="175187" cy="245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00"/>
                <a:buFont typeface="Times New Roman"/>
                <a:buNone/>
              </a:pPr>
              <a:r>
                <a:rPr lang="en-US" sz="500" b="0" i="0" u="none" strike="noStrike" cap="none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E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p40"/>
            <p:cNvSpPr/>
            <p:nvPr/>
          </p:nvSpPr>
          <p:spPr>
            <a:xfrm rot="480000">
              <a:off x="4586740" y="5277596"/>
              <a:ext cx="166427" cy="245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00"/>
                <a:buFont typeface="Times New Roman"/>
                <a:buNone/>
              </a:pPr>
              <a:r>
                <a:rPr lang="en-US" sz="500" b="0" i="0" u="none" strike="noStrike" cap="none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9" name="Google Shape;1539;p40"/>
            <p:cNvSpPr/>
            <p:nvPr/>
          </p:nvSpPr>
          <p:spPr>
            <a:xfrm rot="660000">
              <a:off x="4669952" y="5299496"/>
              <a:ext cx="170808" cy="245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00"/>
                <a:buFont typeface="Times New Roman"/>
                <a:buNone/>
              </a:pPr>
              <a:r>
                <a:rPr lang="en-US" sz="500" b="0" i="0" u="none" strike="noStrike" cap="none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0" name="Google Shape;1540;p40"/>
            <p:cNvSpPr/>
            <p:nvPr/>
          </p:nvSpPr>
          <p:spPr>
            <a:xfrm rot="840000">
              <a:off x="4744407" y="5317015"/>
              <a:ext cx="197086" cy="245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00"/>
                <a:buFont typeface="Times New Roman"/>
                <a:buNone/>
              </a:pPr>
              <a:r>
                <a:rPr lang="en-US" sz="500" b="0" i="0" u="none" strike="noStrike" cap="none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1" name="Google Shape;1541;p40"/>
            <p:cNvSpPr/>
            <p:nvPr/>
          </p:nvSpPr>
          <p:spPr>
            <a:xfrm rot="900000">
              <a:off x="4849519" y="5343293"/>
              <a:ext cx="166427" cy="245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00"/>
                <a:buFont typeface="Times New Roman"/>
                <a:buNone/>
              </a:pPr>
              <a:r>
                <a:rPr lang="en-US" sz="500" b="0" i="0" u="none" strike="noStrike" cap="none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2" name="Google Shape;1542;p40"/>
            <p:cNvSpPr/>
            <p:nvPr/>
          </p:nvSpPr>
          <p:spPr>
            <a:xfrm rot="840000">
              <a:off x="4972150" y="5373949"/>
              <a:ext cx="166427" cy="245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00"/>
                <a:buFont typeface="Times New Roman"/>
                <a:buNone/>
              </a:pPr>
              <a:r>
                <a:rPr lang="en-US" sz="500" b="0" i="0" u="none" strike="noStrike" cap="none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P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p40"/>
            <p:cNvSpPr/>
            <p:nvPr/>
          </p:nvSpPr>
          <p:spPr>
            <a:xfrm rot="660000">
              <a:off x="5046603" y="5395849"/>
              <a:ext cx="197086" cy="245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00"/>
                <a:buFont typeface="Times New Roman"/>
                <a:buNone/>
              </a:pPr>
              <a:r>
                <a:rPr lang="en-US" sz="500" b="0" i="0" u="none" strike="noStrike" cap="none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4" name="Google Shape;1544;p40"/>
            <p:cNvSpPr/>
            <p:nvPr/>
          </p:nvSpPr>
          <p:spPr>
            <a:xfrm rot="420000">
              <a:off x="5142955" y="5404608"/>
              <a:ext cx="170808" cy="245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00"/>
                <a:buFont typeface="Times New Roman"/>
                <a:buNone/>
              </a:pPr>
              <a:r>
                <a:rPr lang="en-US" sz="500" b="0" i="0" u="none" strike="noStrike" cap="none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T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5" name="Google Shape;1545;p40"/>
            <p:cNvSpPr/>
            <p:nvPr/>
          </p:nvSpPr>
          <p:spPr>
            <a:xfrm rot="60000">
              <a:off x="5234930" y="5408986"/>
              <a:ext cx="188327" cy="245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00"/>
                <a:buFont typeface="Times New Roman"/>
                <a:buNone/>
              </a:pPr>
              <a:r>
                <a:rPr lang="en-US" sz="500" b="0" i="0" u="none" strike="noStrike" cap="none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R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6" name="Google Shape;1546;p40"/>
            <p:cNvSpPr/>
            <p:nvPr/>
          </p:nvSpPr>
          <p:spPr>
            <a:xfrm rot="-300000">
              <a:off x="5326901" y="5404608"/>
              <a:ext cx="127012" cy="245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00"/>
                <a:buFont typeface="Times New Roman"/>
                <a:buNone/>
              </a:pPr>
              <a:r>
                <a:rPr lang="en-US" sz="500" b="0" i="0" u="none" strike="noStrike" cap="none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I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7" name="Google Shape;1547;p40"/>
            <p:cNvSpPr/>
            <p:nvPr/>
          </p:nvSpPr>
          <p:spPr>
            <a:xfrm rot="-720000">
              <a:off x="5379457" y="5387089"/>
              <a:ext cx="197086" cy="245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00"/>
                <a:buFont typeface="Times New Roman"/>
                <a:buNone/>
              </a:pPr>
              <a:r>
                <a:rPr lang="en-US" sz="500" b="0" i="0" u="none" strike="noStrike" cap="none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A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8" name="Google Shape;1548;p40"/>
            <p:cNvSpPr/>
            <p:nvPr/>
          </p:nvSpPr>
          <p:spPr>
            <a:xfrm rot="-1440000">
              <a:off x="5475810" y="5352052"/>
              <a:ext cx="166427" cy="245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00"/>
                <a:buFont typeface="Times New Roman"/>
                <a:buNone/>
              </a:pPr>
              <a:r>
                <a:rPr lang="en-US" sz="500" b="0" i="0" u="none" strike="noStrike" cap="none">
                  <a:solidFill>
                    <a:srgbClr val="FFFFFF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Google Shape;1553;p41"/>
          <p:cNvSpPr txBox="1">
            <a:spLocks noGrp="1"/>
          </p:cNvSpPr>
          <p:nvPr>
            <p:ph type="body" idx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r>
              <a:rPr lang="en-US"/>
              <a:t>Infographic Style</a:t>
            </a:r>
            <a:endParaRPr/>
          </a:p>
        </p:txBody>
      </p:sp>
      <p:cxnSp>
        <p:nvCxnSpPr>
          <p:cNvPr id="1554" name="Google Shape;1554;p41"/>
          <p:cNvCxnSpPr>
            <a:stCxn id="1555" idx="0"/>
            <a:endCxn id="1556" idx="3"/>
          </p:cNvCxnSpPr>
          <p:nvPr/>
        </p:nvCxnSpPr>
        <p:spPr>
          <a:xfrm rot="10800000" flipH="1">
            <a:off x="4022487" y="2901333"/>
            <a:ext cx="2334600" cy="1005600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1557" name="Google Shape;1557;p41"/>
          <p:cNvCxnSpPr>
            <a:stCxn id="1558" idx="3"/>
            <a:endCxn id="1555" idx="0"/>
          </p:cNvCxnSpPr>
          <p:nvPr/>
        </p:nvCxnSpPr>
        <p:spPr>
          <a:xfrm flipH="1">
            <a:off x="4022618" y="3192736"/>
            <a:ext cx="4568100" cy="714300"/>
          </a:xfrm>
          <a:prstGeom prst="straightConnector1">
            <a:avLst/>
          </a:prstGeom>
          <a:noFill/>
          <a:ln w="25400" cap="flat" cmpd="sng">
            <a:solidFill>
              <a:schemeClr val="accent2"/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1559" name="Google Shape;1559;p41"/>
          <p:cNvCxnSpPr>
            <a:stCxn id="1560" idx="2"/>
            <a:endCxn id="1555" idx="0"/>
          </p:cNvCxnSpPr>
          <p:nvPr/>
        </p:nvCxnSpPr>
        <p:spPr>
          <a:xfrm rot="10800000">
            <a:off x="4022373" y="3906814"/>
            <a:ext cx="5361300" cy="47010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dot"/>
            <a:miter lim="800000"/>
            <a:headEnd type="none" w="sm" len="sm"/>
            <a:tailEnd type="none" w="sm" len="sm"/>
          </a:ln>
        </p:spPr>
      </p:cxnSp>
      <p:cxnSp>
        <p:nvCxnSpPr>
          <p:cNvPr id="1561" name="Google Shape;1561;p41"/>
          <p:cNvCxnSpPr>
            <a:stCxn id="1562" idx="2"/>
            <a:endCxn id="1555" idx="0"/>
          </p:cNvCxnSpPr>
          <p:nvPr/>
        </p:nvCxnSpPr>
        <p:spPr>
          <a:xfrm rot="10800000">
            <a:off x="4022545" y="3907079"/>
            <a:ext cx="2793900" cy="1309500"/>
          </a:xfrm>
          <a:prstGeom prst="straightConnector1">
            <a:avLst/>
          </a:prstGeom>
          <a:noFill/>
          <a:ln w="25400" cap="flat" cmpd="sng">
            <a:solidFill>
              <a:schemeClr val="accent4"/>
            </a:solidFill>
            <a:prstDash val="dot"/>
            <a:miter lim="800000"/>
            <a:headEnd type="none" w="sm" len="sm"/>
            <a:tailEnd type="none" w="sm" len="sm"/>
          </a:ln>
        </p:spPr>
      </p:cxnSp>
      <p:sp>
        <p:nvSpPr>
          <p:cNvPr id="1563" name="Google Shape;1563;p41"/>
          <p:cNvSpPr/>
          <p:nvPr/>
        </p:nvSpPr>
        <p:spPr>
          <a:xfrm>
            <a:off x="2606222" y="2519536"/>
            <a:ext cx="2851573" cy="2851573"/>
          </a:xfrm>
          <a:prstGeom prst="ellipse">
            <a:avLst/>
          </a:pr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4" name="Google Shape;1564;p41"/>
          <p:cNvSpPr/>
          <p:nvPr/>
        </p:nvSpPr>
        <p:spPr>
          <a:xfrm>
            <a:off x="979288" y="2910662"/>
            <a:ext cx="2069316" cy="2069316"/>
          </a:xfrm>
          <a:prstGeom prst="ellipse">
            <a:avLst/>
          </a:prstGeom>
          <a:solidFill>
            <a:srgbClr val="C81517"/>
          </a:solidFill>
          <a:ln w="1270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65" name="Google Shape;1565;p41"/>
          <p:cNvGrpSpPr/>
          <p:nvPr/>
        </p:nvGrpSpPr>
        <p:grpSpPr>
          <a:xfrm>
            <a:off x="1121837" y="3911042"/>
            <a:ext cx="1727068" cy="678649"/>
            <a:chOff x="3233964" y="1954419"/>
            <a:chExt cx="1410044" cy="678649"/>
          </a:xfrm>
        </p:grpSpPr>
        <p:sp>
          <p:nvSpPr>
            <p:cNvPr id="1566" name="Google Shape;1566;p41"/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7" name="Google Shape;1567;p41"/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Simple PowerPoint Presentation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62" name="Google Shape;1562;p41"/>
          <p:cNvSpPr/>
          <p:nvPr/>
        </p:nvSpPr>
        <p:spPr>
          <a:xfrm>
            <a:off x="6816445" y="4388579"/>
            <a:ext cx="1656000" cy="1656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8" name="Google Shape;1558;p41"/>
          <p:cNvSpPr/>
          <p:nvPr/>
        </p:nvSpPr>
        <p:spPr>
          <a:xfrm>
            <a:off x="8373698" y="1927848"/>
            <a:ext cx="1481908" cy="1481908"/>
          </a:xfrm>
          <a:prstGeom prst="ellipse">
            <a:avLst/>
          </a:prstGeom>
          <a:solidFill>
            <a:schemeClr val="accent2"/>
          </a:solidFill>
          <a:ln w="63500" cap="flat" cmpd="sng">
            <a:solidFill>
              <a:srgbClr val="FFD30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6" name="Google Shape;1556;p41"/>
          <p:cNvSpPr/>
          <p:nvPr/>
        </p:nvSpPr>
        <p:spPr>
          <a:xfrm>
            <a:off x="6168590" y="1802634"/>
            <a:ext cx="1287121" cy="128712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0" name="Google Shape;1560;p41"/>
          <p:cNvSpPr/>
          <p:nvPr/>
        </p:nvSpPr>
        <p:spPr>
          <a:xfrm>
            <a:off x="9383673" y="3428874"/>
            <a:ext cx="1896080" cy="1896080"/>
          </a:xfrm>
          <a:prstGeom prst="ellipse">
            <a:avLst/>
          </a:pr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68" name="Google Shape;1568;p41"/>
          <p:cNvGrpSpPr/>
          <p:nvPr/>
        </p:nvGrpSpPr>
        <p:grpSpPr>
          <a:xfrm>
            <a:off x="3034937" y="3906933"/>
            <a:ext cx="1975099" cy="1041157"/>
            <a:chOff x="-475010" y="1129566"/>
            <a:chExt cx="3859356" cy="1041157"/>
          </a:xfrm>
        </p:grpSpPr>
        <p:sp>
          <p:nvSpPr>
            <p:cNvPr id="1555" name="Google Shape;1555;p41"/>
            <p:cNvSpPr txBox="1"/>
            <p:nvPr/>
          </p:nvSpPr>
          <p:spPr>
            <a:xfrm>
              <a:off x="-475010" y="1129566"/>
              <a:ext cx="385935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9" name="Google Shape;1569;p41"/>
            <p:cNvSpPr txBox="1"/>
            <p:nvPr/>
          </p:nvSpPr>
          <p:spPr>
            <a:xfrm>
              <a:off x="-460976" y="1339726"/>
              <a:ext cx="3845322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 . </a:t>
              </a:r>
              <a:endParaRPr/>
            </a:p>
          </p:txBody>
        </p:sp>
      </p:grpSp>
      <p:grpSp>
        <p:nvGrpSpPr>
          <p:cNvPr id="1570" name="Google Shape;1570;p41"/>
          <p:cNvGrpSpPr/>
          <p:nvPr/>
        </p:nvGrpSpPr>
        <p:grpSpPr>
          <a:xfrm>
            <a:off x="6780910" y="5082730"/>
            <a:ext cx="1727068" cy="678649"/>
            <a:chOff x="3233964" y="1954419"/>
            <a:chExt cx="1410044" cy="678649"/>
          </a:xfrm>
        </p:grpSpPr>
        <p:sp>
          <p:nvSpPr>
            <p:cNvPr id="1571" name="Google Shape;1571;p41"/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2" name="Google Shape;1572;p41"/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Simple PowerPoint Presentation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73" name="Google Shape;1573;p41"/>
          <p:cNvGrpSpPr/>
          <p:nvPr/>
        </p:nvGrpSpPr>
        <p:grpSpPr>
          <a:xfrm>
            <a:off x="8479206" y="2576772"/>
            <a:ext cx="1296000" cy="658923"/>
            <a:chOff x="3233964" y="1954419"/>
            <a:chExt cx="1410044" cy="724815"/>
          </a:xfrm>
        </p:grpSpPr>
        <p:sp>
          <p:nvSpPr>
            <p:cNvPr id="1574" name="Google Shape;1574;p41"/>
            <p:cNvSpPr txBox="1"/>
            <p:nvPr/>
          </p:nvSpPr>
          <p:spPr>
            <a:xfrm>
              <a:off x="3233964" y="1954419"/>
              <a:ext cx="1400519" cy="3046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5" name="Google Shape;1575;p41"/>
            <p:cNvSpPr txBox="1"/>
            <p:nvPr/>
          </p:nvSpPr>
          <p:spPr>
            <a:xfrm>
              <a:off x="3243489" y="2171403"/>
              <a:ext cx="1400519" cy="5078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Simple PowerPoint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76" name="Google Shape;1576;p41"/>
          <p:cNvGrpSpPr/>
          <p:nvPr/>
        </p:nvGrpSpPr>
        <p:grpSpPr>
          <a:xfrm>
            <a:off x="6228284" y="2268872"/>
            <a:ext cx="1182052" cy="658923"/>
            <a:chOff x="3233964" y="1954419"/>
            <a:chExt cx="1410044" cy="724815"/>
          </a:xfrm>
        </p:grpSpPr>
        <p:sp>
          <p:nvSpPr>
            <p:cNvPr id="1577" name="Google Shape;1577;p41"/>
            <p:cNvSpPr txBox="1"/>
            <p:nvPr/>
          </p:nvSpPr>
          <p:spPr>
            <a:xfrm>
              <a:off x="3233964" y="1954419"/>
              <a:ext cx="1400519" cy="3046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8" name="Google Shape;1578;p41"/>
            <p:cNvSpPr txBox="1"/>
            <p:nvPr/>
          </p:nvSpPr>
          <p:spPr>
            <a:xfrm>
              <a:off x="3243489" y="2171403"/>
              <a:ext cx="1400519" cy="5078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Simple PowerPoint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79" name="Google Shape;1579;p41"/>
          <p:cNvGrpSpPr/>
          <p:nvPr/>
        </p:nvGrpSpPr>
        <p:grpSpPr>
          <a:xfrm>
            <a:off x="9468179" y="4343930"/>
            <a:ext cx="1727068" cy="678649"/>
            <a:chOff x="3233964" y="1954419"/>
            <a:chExt cx="1410044" cy="678649"/>
          </a:xfrm>
        </p:grpSpPr>
        <p:sp>
          <p:nvSpPr>
            <p:cNvPr id="1580" name="Google Shape;1580;p41"/>
            <p:cNvSpPr txBox="1"/>
            <p:nvPr/>
          </p:nvSpPr>
          <p:spPr>
            <a:xfrm>
              <a:off x="3233964" y="1954419"/>
              <a:ext cx="140051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1" name="Google Shape;1581;p41"/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Simple PowerPoint Presentation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82" name="Google Shape;1582;p41"/>
          <p:cNvSpPr/>
          <p:nvPr/>
        </p:nvSpPr>
        <p:spPr>
          <a:xfrm>
            <a:off x="10084976" y="3752899"/>
            <a:ext cx="481806" cy="483993"/>
          </a:xfrm>
          <a:custGeom>
            <a:avLst/>
            <a:gdLst/>
            <a:ahLst/>
            <a:cxnLst/>
            <a:rect l="l" t="t" r="r" b="b"/>
            <a:pathLst>
              <a:path w="371900" h="373588" extrusionOk="0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3" name="Google Shape;1583;p41"/>
          <p:cNvSpPr/>
          <p:nvPr/>
        </p:nvSpPr>
        <p:spPr>
          <a:xfrm rot="-5400000">
            <a:off x="8944329" y="2110341"/>
            <a:ext cx="340647" cy="406141"/>
          </a:xfrm>
          <a:custGeom>
            <a:avLst/>
            <a:gdLst/>
            <a:ahLst/>
            <a:cxnLst/>
            <a:rect l="l" t="t" r="r" b="b"/>
            <a:pathLst>
              <a:path w="2708011" h="3228660" extrusionOk="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4" name="Google Shape;1584;p41"/>
          <p:cNvSpPr/>
          <p:nvPr/>
        </p:nvSpPr>
        <p:spPr>
          <a:xfrm>
            <a:off x="7469639" y="4647669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5" name="Google Shape;1585;p41"/>
          <p:cNvSpPr/>
          <p:nvPr/>
        </p:nvSpPr>
        <p:spPr>
          <a:xfrm>
            <a:off x="6660330" y="2004312"/>
            <a:ext cx="312231" cy="205203"/>
          </a:xfrm>
          <a:custGeom>
            <a:avLst/>
            <a:gdLst/>
            <a:ahLst/>
            <a:cxnLst/>
            <a:rect l="l" t="t" r="r" b="b"/>
            <a:pathLst>
              <a:path w="3240006" h="2129375" extrusionOk="0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6" name="Google Shape;1586;p41"/>
          <p:cNvSpPr/>
          <p:nvPr/>
        </p:nvSpPr>
        <p:spPr>
          <a:xfrm>
            <a:off x="3831977" y="3023332"/>
            <a:ext cx="609384" cy="678564"/>
          </a:xfrm>
          <a:custGeom>
            <a:avLst/>
            <a:gdLst/>
            <a:ahLst/>
            <a:cxnLst/>
            <a:rect l="l" t="t" r="r" b="b"/>
            <a:pathLst>
              <a:path w="853780" h="950705" extrusionOk="0">
                <a:moveTo>
                  <a:pt x="354210" y="514977"/>
                </a:moveTo>
                <a:cubicBezTo>
                  <a:pt x="424374" y="450976"/>
                  <a:pt x="489110" y="391103"/>
                  <a:pt x="554751" y="332133"/>
                </a:cubicBezTo>
                <a:cubicBezTo>
                  <a:pt x="652844" y="244104"/>
                  <a:pt x="804309" y="282154"/>
                  <a:pt x="843829" y="405011"/>
                </a:cubicBezTo>
                <a:cubicBezTo>
                  <a:pt x="866388" y="475118"/>
                  <a:pt x="850444" y="538667"/>
                  <a:pt x="797525" y="588364"/>
                </a:cubicBezTo>
                <a:cubicBezTo>
                  <a:pt x="682979" y="695955"/>
                  <a:pt x="567189" y="802303"/>
                  <a:pt x="449364" y="906276"/>
                </a:cubicBezTo>
                <a:cubicBezTo>
                  <a:pt x="356415" y="988257"/>
                  <a:pt x="215410" y="951959"/>
                  <a:pt x="169840" y="837017"/>
                </a:cubicBezTo>
                <a:cubicBezTo>
                  <a:pt x="163960" y="822205"/>
                  <a:pt x="156441" y="816607"/>
                  <a:pt x="140553" y="813102"/>
                </a:cubicBezTo>
                <a:cubicBezTo>
                  <a:pt x="57273" y="794953"/>
                  <a:pt x="622" y="724055"/>
                  <a:pt x="396" y="638682"/>
                </a:cubicBezTo>
                <a:cubicBezTo>
                  <a:pt x="-113" y="485351"/>
                  <a:pt x="-170" y="331964"/>
                  <a:pt x="452" y="178633"/>
                </a:cubicBezTo>
                <a:cubicBezTo>
                  <a:pt x="848" y="80653"/>
                  <a:pt x="74969" y="3931"/>
                  <a:pt x="171027" y="143"/>
                </a:cubicBezTo>
                <a:cubicBezTo>
                  <a:pt x="265389" y="-3589"/>
                  <a:pt x="346295" y="66348"/>
                  <a:pt x="351553" y="164103"/>
                </a:cubicBezTo>
                <a:cubicBezTo>
                  <a:pt x="356529" y="256938"/>
                  <a:pt x="353645" y="350226"/>
                  <a:pt x="354154" y="443344"/>
                </a:cubicBezTo>
                <a:cubicBezTo>
                  <a:pt x="354323" y="464941"/>
                  <a:pt x="354210" y="486539"/>
                  <a:pt x="354210" y="514977"/>
                </a:cubicBezTo>
                <a:close/>
                <a:moveTo>
                  <a:pt x="440431" y="516956"/>
                </a:moveTo>
                <a:cubicBezTo>
                  <a:pt x="385137" y="567784"/>
                  <a:pt x="330860" y="617650"/>
                  <a:pt x="275623" y="668421"/>
                </a:cubicBezTo>
                <a:cubicBezTo>
                  <a:pt x="285856" y="679277"/>
                  <a:pt x="294111" y="688040"/>
                  <a:pt x="303722" y="698217"/>
                </a:cubicBezTo>
                <a:cubicBezTo>
                  <a:pt x="359073" y="647898"/>
                  <a:pt x="413745" y="598201"/>
                  <a:pt x="469435" y="547543"/>
                </a:cubicBezTo>
                <a:cubicBezTo>
                  <a:pt x="523259" y="606173"/>
                  <a:pt x="575104" y="662711"/>
                  <a:pt x="628250" y="720606"/>
                </a:cubicBezTo>
                <a:cubicBezTo>
                  <a:pt x="682866" y="670400"/>
                  <a:pt x="737368" y="622908"/>
                  <a:pt x="788761" y="572250"/>
                </a:cubicBezTo>
                <a:cubicBezTo>
                  <a:pt x="849596" y="512263"/>
                  <a:pt x="850670" y="415470"/>
                  <a:pt x="794302" y="352883"/>
                </a:cubicBezTo>
                <a:cubicBezTo>
                  <a:pt x="739234" y="291822"/>
                  <a:pt x="643006" y="283002"/>
                  <a:pt x="577535" y="337222"/>
                </a:cubicBezTo>
                <a:cubicBezTo>
                  <a:pt x="521110" y="383866"/>
                  <a:pt x="468474" y="434976"/>
                  <a:pt x="413632" y="484616"/>
                </a:cubicBezTo>
                <a:cubicBezTo>
                  <a:pt x="422791" y="495698"/>
                  <a:pt x="431046" y="505648"/>
                  <a:pt x="440431" y="516956"/>
                </a:cubicBezTo>
                <a:close/>
                <a:moveTo>
                  <a:pt x="17809" y="430057"/>
                </a:moveTo>
                <a:cubicBezTo>
                  <a:pt x="17809" y="505931"/>
                  <a:pt x="14813" y="579317"/>
                  <a:pt x="18658" y="652364"/>
                </a:cubicBezTo>
                <a:cubicBezTo>
                  <a:pt x="22615" y="728691"/>
                  <a:pt x="82376" y="787773"/>
                  <a:pt x="159494" y="797045"/>
                </a:cubicBezTo>
                <a:cubicBezTo>
                  <a:pt x="149034" y="716874"/>
                  <a:pt x="189289" y="660732"/>
                  <a:pt x="246845" y="612505"/>
                </a:cubicBezTo>
                <a:cubicBezTo>
                  <a:pt x="272796" y="590795"/>
                  <a:pt x="297333" y="567275"/>
                  <a:pt x="321871" y="543981"/>
                </a:cubicBezTo>
                <a:cubicBezTo>
                  <a:pt x="327638" y="538554"/>
                  <a:pt x="334479" y="530695"/>
                  <a:pt x="334818" y="523684"/>
                </a:cubicBezTo>
                <a:cubicBezTo>
                  <a:pt x="336231" y="493040"/>
                  <a:pt x="335440" y="462284"/>
                  <a:pt x="335440" y="428418"/>
                </a:cubicBezTo>
                <a:cubicBezTo>
                  <a:pt x="256060" y="428418"/>
                  <a:pt x="180187" y="428418"/>
                  <a:pt x="101486" y="428418"/>
                </a:cubicBezTo>
                <a:cubicBezTo>
                  <a:pt x="101486" y="352261"/>
                  <a:pt x="101486" y="279327"/>
                  <a:pt x="101486" y="207015"/>
                </a:cubicBezTo>
                <a:cubicBezTo>
                  <a:pt x="86786" y="207015"/>
                  <a:pt x="75082" y="207015"/>
                  <a:pt x="61344" y="207015"/>
                </a:cubicBezTo>
                <a:cubicBezTo>
                  <a:pt x="61344" y="281080"/>
                  <a:pt x="61344" y="353109"/>
                  <a:pt x="61344" y="427004"/>
                </a:cubicBezTo>
                <a:cubicBezTo>
                  <a:pt x="46474" y="428078"/>
                  <a:pt x="33583" y="428983"/>
                  <a:pt x="17809" y="43005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7" name="Google Shape;1587;p41"/>
          <p:cNvSpPr/>
          <p:nvPr/>
        </p:nvSpPr>
        <p:spPr>
          <a:xfrm>
            <a:off x="1721211" y="3224861"/>
            <a:ext cx="569325" cy="569061"/>
          </a:xfrm>
          <a:custGeom>
            <a:avLst/>
            <a:gdLst/>
            <a:ahLst/>
            <a:cxnLst/>
            <a:rect l="l" t="t" r="r" b="b"/>
            <a:pathLst>
              <a:path w="740990" h="740647" extrusionOk="0">
                <a:moveTo>
                  <a:pt x="370157" y="740647"/>
                </a:moveTo>
                <a:cubicBezTo>
                  <a:pt x="164641" y="740930"/>
                  <a:pt x="681" y="578044"/>
                  <a:pt x="2" y="372755"/>
                </a:cubicBezTo>
                <a:cubicBezTo>
                  <a:pt x="-733" y="166957"/>
                  <a:pt x="164584" y="56"/>
                  <a:pt x="369309" y="0"/>
                </a:cubicBezTo>
                <a:cubicBezTo>
                  <a:pt x="573410" y="-113"/>
                  <a:pt x="741611" y="168144"/>
                  <a:pt x="740989" y="371850"/>
                </a:cubicBezTo>
                <a:cubicBezTo>
                  <a:pt x="740311" y="575387"/>
                  <a:pt x="574485" y="740365"/>
                  <a:pt x="370157" y="740647"/>
                </a:cubicBezTo>
                <a:close/>
                <a:moveTo>
                  <a:pt x="717017" y="357037"/>
                </a:moveTo>
                <a:cubicBezTo>
                  <a:pt x="716734" y="168314"/>
                  <a:pt x="542202" y="17640"/>
                  <a:pt x="383556" y="25216"/>
                </a:cubicBezTo>
                <a:cubicBezTo>
                  <a:pt x="389549" y="129698"/>
                  <a:pt x="395542" y="234237"/>
                  <a:pt x="401535" y="339171"/>
                </a:cubicBezTo>
                <a:cubicBezTo>
                  <a:pt x="505961" y="345051"/>
                  <a:pt x="610669" y="350988"/>
                  <a:pt x="717017" y="357037"/>
                </a:cubicBezTo>
                <a:close/>
                <a:moveTo>
                  <a:pt x="717017" y="384402"/>
                </a:moveTo>
                <a:cubicBezTo>
                  <a:pt x="610839" y="390960"/>
                  <a:pt x="506130" y="397405"/>
                  <a:pt x="401478" y="403907"/>
                </a:cubicBezTo>
                <a:cubicBezTo>
                  <a:pt x="395485" y="508276"/>
                  <a:pt x="389492" y="613211"/>
                  <a:pt x="383443" y="718202"/>
                </a:cubicBezTo>
                <a:cubicBezTo>
                  <a:pt x="563234" y="716619"/>
                  <a:pt x="717582" y="559443"/>
                  <a:pt x="717017" y="384402"/>
                </a:cubicBezTo>
                <a:close/>
                <a:moveTo>
                  <a:pt x="355852" y="24085"/>
                </a:moveTo>
                <a:cubicBezTo>
                  <a:pt x="154747" y="23520"/>
                  <a:pt x="15381" y="210547"/>
                  <a:pt x="23692" y="357150"/>
                </a:cubicBezTo>
                <a:cubicBezTo>
                  <a:pt x="128852" y="351101"/>
                  <a:pt x="233957" y="344995"/>
                  <a:pt x="336856" y="339058"/>
                </a:cubicBezTo>
                <a:cubicBezTo>
                  <a:pt x="343244" y="233163"/>
                  <a:pt x="349520" y="129359"/>
                  <a:pt x="355852" y="24085"/>
                </a:cubicBezTo>
                <a:close/>
                <a:moveTo>
                  <a:pt x="24427" y="384571"/>
                </a:moveTo>
                <a:cubicBezTo>
                  <a:pt x="13289" y="555372"/>
                  <a:pt x="190422" y="728435"/>
                  <a:pt x="355626" y="715940"/>
                </a:cubicBezTo>
                <a:cubicBezTo>
                  <a:pt x="349350" y="611232"/>
                  <a:pt x="343075" y="506637"/>
                  <a:pt x="336912" y="403794"/>
                </a:cubicBezTo>
                <a:cubicBezTo>
                  <a:pt x="232317" y="397349"/>
                  <a:pt x="128400" y="390960"/>
                  <a:pt x="24427" y="38457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p42"/>
          <p:cNvSpPr txBox="1">
            <a:spLocks noGrp="1"/>
          </p:cNvSpPr>
          <p:nvPr>
            <p:ph type="body" idx="1"/>
          </p:nvPr>
        </p:nvSpPr>
        <p:spPr>
          <a:xfrm>
            <a:off x="792204" y="600247"/>
            <a:ext cx="6290420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7401E"/>
              </a:buClr>
              <a:buSzPts val="40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1593" name="Google Shape;1593;p42"/>
          <p:cNvGrpSpPr/>
          <p:nvPr/>
        </p:nvGrpSpPr>
        <p:grpSpPr>
          <a:xfrm>
            <a:off x="1962587" y="1531030"/>
            <a:ext cx="8431093" cy="3611617"/>
            <a:chOff x="1124387" y="1500550"/>
            <a:chExt cx="10264176" cy="4396852"/>
          </a:xfrm>
        </p:grpSpPr>
        <p:sp>
          <p:nvSpPr>
            <p:cNvPr id="1594" name="Google Shape;1594;p42"/>
            <p:cNvSpPr/>
            <p:nvPr/>
          </p:nvSpPr>
          <p:spPr>
            <a:xfrm>
              <a:off x="5926064" y="1500550"/>
              <a:ext cx="4716000" cy="11727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595" name="Google Shape;1595;p42"/>
            <p:cNvGrpSpPr/>
            <p:nvPr/>
          </p:nvGrpSpPr>
          <p:grpSpPr>
            <a:xfrm>
              <a:off x="6168824" y="1650507"/>
              <a:ext cx="297839" cy="297839"/>
              <a:chOff x="2411760" y="3708613"/>
              <a:chExt cx="206152" cy="206152"/>
            </a:xfrm>
          </p:grpSpPr>
          <p:sp>
            <p:nvSpPr>
              <p:cNvPr id="1596" name="Google Shape;1596;p42"/>
              <p:cNvSpPr/>
              <p:nvPr/>
            </p:nvSpPr>
            <p:spPr>
              <a:xfrm>
                <a:off x="2411760" y="3708613"/>
                <a:ext cx="206152" cy="206152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rgbClr val="EF4A4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97" name="Google Shape;1597;p42"/>
              <p:cNvSpPr/>
              <p:nvPr/>
            </p:nvSpPr>
            <p:spPr>
              <a:xfrm>
                <a:off x="2478836" y="3755880"/>
                <a:ext cx="72000" cy="108000"/>
              </a:xfrm>
              <a:prstGeom prst="chevron">
                <a:avLst>
                  <a:gd name="adj" fmla="val 65228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rgbClr val="EF4A4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98" name="Google Shape;1598;p42"/>
            <p:cNvGrpSpPr/>
            <p:nvPr/>
          </p:nvGrpSpPr>
          <p:grpSpPr>
            <a:xfrm>
              <a:off x="6593000" y="1613274"/>
              <a:ext cx="3581225" cy="924232"/>
              <a:chOff x="5739558" y="1945506"/>
              <a:chExt cx="2027333" cy="924232"/>
            </a:xfrm>
          </p:grpSpPr>
          <p:sp>
            <p:nvSpPr>
              <p:cNvPr id="1599" name="Google Shape;1599;p42"/>
              <p:cNvSpPr txBox="1"/>
              <p:nvPr/>
            </p:nvSpPr>
            <p:spPr>
              <a:xfrm>
                <a:off x="5739558" y="1945506"/>
                <a:ext cx="2027333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 here</a:t>
                </a:r>
                <a:endParaRPr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0" name="Google Shape;1600;p42"/>
              <p:cNvSpPr txBox="1"/>
              <p:nvPr/>
            </p:nvSpPr>
            <p:spPr>
              <a:xfrm>
                <a:off x="5739912" y="2223407"/>
                <a:ext cx="202697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You can simply impress your audience and add a unique zing and appeal to your Presentations. Easy to change colors, photos and Text.</a:t>
                </a: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601" name="Google Shape;1601;p42"/>
            <p:cNvSpPr/>
            <p:nvPr/>
          </p:nvSpPr>
          <p:spPr>
            <a:xfrm>
              <a:off x="6663731" y="2572544"/>
              <a:ext cx="4716000" cy="117274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602" name="Google Shape;1602;p42"/>
            <p:cNvGrpSpPr/>
            <p:nvPr/>
          </p:nvGrpSpPr>
          <p:grpSpPr>
            <a:xfrm>
              <a:off x="6906491" y="2722502"/>
              <a:ext cx="297839" cy="297839"/>
              <a:chOff x="2411760" y="3708613"/>
              <a:chExt cx="206152" cy="206152"/>
            </a:xfrm>
          </p:grpSpPr>
          <p:sp>
            <p:nvSpPr>
              <p:cNvPr id="1603" name="Google Shape;1603;p42"/>
              <p:cNvSpPr/>
              <p:nvPr/>
            </p:nvSpPr>
            <p:spPr>
              <a:xfrm>
                <a:off x="2411760" y="3708613"/>
                <a:ext cx="206152" cy="206152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rgbClr val="EF4A4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4" name="Google Shape;1604;p42"/>
              <p:cNvSpPr/>
              <p:nvPr/>
            </p:nvSpPr>
            <p:spPr>
              <a:xfrm>
                <a:off x="2478836" y="3755880"/>
                <a:ext cx="72000" cy="108000"/>
              </a:xfrm>
              <a:prstGeom prst="chevron">
                <a:avLst>
                  <a:gd name="adj" fmla="val 65228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rgbClr val="EF4A4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05" name="Google Shape;1605;p42"/>
            <p:cNvGrpSpPr/>
            <p:nvPr/>
          </p:nvGrpSpPr>
          <p:grpSpPr>
            <a:xfrm>
              <a:off x="7330667" y="2685269"/>
              <a:ext cx="3581225" cy="924232"/>
              <a:chOff x="6477225" y="3017501"/>
              <a:chExt cx="2027333" cy="924232"/>
            </a:xfrm>
          </p:grpSpPr>
          <p:sp>
            <p:nvSpPr>
              <p:cNvPr id="1606" name="Google Shape;1606;p42"/>
              <p:cNvSpPr txBox="1"/>
              <p:nvPr/>
            </p:nvSpPr>
            <p:spPr>
              <a:xfrm>
                <a:off x="6477225" y="3017501"/>
                <a:ext cx="2027333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 here</a:t>
                </a:r>
                <a:endParaRPr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7" name="Google Shape;1607;p42"/>
              <p:cNvSpPr txBox="1"/>
              <p:nvPr/>
            </p:nvSpPr>
            <p:spPr>
              <a:xfrm>
                <a:off x="6477579" y="3295402"/>
                <a:ext cx="202697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You can simply impress your audience and add a unique zing and appeal to your Presentations. Easy to change colors, photos and Text.</a:t>
                </a: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608" name="Google Shape;1608;p42"/>
            <p:cNvSpPr/>
            <p:nvPr/>
          </p:nvSpPr>
          <p:spPr>
            <a:xfrm>
              <a:off x="5934896" y="3652664"/>
              <a:ext cx="4716000" cy="11727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609" name="Google Shape;1609;p42"/>
            <p:cNvGrpSpPr/>
            <p:nvPr/>
          </p:nvGrpSpPr>
          <p:grpSpPr>
            <a:xfrm>
              <a:off x="6177656" y="3802622"/>
              <a:ext cx="297839" cy="297839"/>
              <a:chOff x="2411760" y="3708613"/>
              <a:chExt cx="206152" cy="206152"/>
            </a:xfrm>
          </p:grpSpPr>
          <p:sp>
            <p:nvSpPr>
              <p:cNvPr id="1610" name="Google Shape;1610;p42"/>
              <p:cNvSpPr/>
              <p:nvPr/>
            </p:nvSpPr>
            <p:spPr>
              <a:xfrm>
                <a:off x="2411760" y="3708613"/>
                <a:ext cx="206152" cy="206152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rgbClr val="EF4A4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1" name="Google Shape;1611;p42"/>
              <p:cNvSpPr/>
              <p:nvPr/>
            </p:nvSpPr>
            <p:spPr>
              <a:xfrm>
                <a:off x="2478836" y="3755880"/>
                <a:ext cx="72000" cy="108000"/>
              </a:xfrm>
              <a:prstGeom prst="chevron">
                <a:avLst>
                  <a:gd name="adj" fmla="val 65228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rgbClr val="EF4A4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12" name="Google Shape;1612;p42"/>
            <p:cNvGrpSpPr/>
            <p:nvPr/>
          </p:nvGrpSpPr>
          <p:grpSpPr>
            <a:xfrm>
              <a:off x="6601832" y="3765388"/>
              <a:ext cx="3581225" cy="924232"/>
              <a:chOff x="5748390" y="4097621"/>
              <a:chExt cx="2027333" cy="924232"/>
            </a:xfrm>
          </p:grpSpPr>
          <p:sp>
            <p:nvSpPr>
              <p:cNvPr id="1613" name="Google Shape;1613;p42"/>
              <p:cNvSpPr txBox="1"/>
              <p:nvPr/>
            </p:nvSpPr>
            <p:spPr>
              <a:xfrm>
                <a:off x="5748390" y="4097621"/>
                <a:ext cx="2027333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 here</a:t>
                </a:r>
                <a:endParaRPr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4" name="Google Shape;1614;p42"/>
              <p:cNvSpPr txBox="1"/>
              <p:nvPr/>
            </p:nvSpPr>
            <p:spPr>
              <a:xfrm>
                <a:off x="5748744" y="4375522"/>
                <a:ext cx="202697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You can simply impress your audience and add a unique zing and appeal to your Presentations. Easy to change colors, photos and Text.</a:t>
                </a: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615" name="Google Shape;1615;p42"/>
            <p:cNvSpPr/>
            <p:nvPr/>
          </p:nvSpPr>
          <p:spPr>
            <a:xfrm>
              <a:off x="6672563" y="4724660"/>
              <a:ext cx="4716000" cy="117274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616" name="Google Shape;1616;p42"/>
            <p:cNvGrpSpPr/>
            <p:nvPr/>
          </p:nvGrpSpPr>
          <p:grpSpPr>
            <a:xfrm>
              <a:off x="6915323" y="4874617"/>
              <a:ext cx="297839" cy="297839"/>
              <a:chOff x="2411760" y="3708613"/>
              <a:chExt cx="206152" cy="206152"/>
            </a:xfrm>
          </p:grpSpPr>
          <p:sp>
            <p:nvSpPr>
              <p:cNvPr id="1617" name="Google Shape;1617;p42"/>
              <p:cNvSpPr/>
              <p:nvPr/>
            </p:nvSpPr>
            <p:spPr>
              <a:xfrm>
                <a:off x="2411760" y="3708613"/>
                <a:ext cx="206152" cy="206152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rgbClr val="EF4A4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8" name="Google Shape;1618;p42"/>
              <p:cNvSpPr/>
              <p:nvPr/>
            </p:nvSpPr>
            <p:spPr>
              <a:xfrm>
                <a:off x="2478836" y="3755880"/>
                <a:ext cx="72000" cy="108000"/>
              </a:xfrm>
              <a:prstGeom prst="chevron">
                <a:avLst>
                  <a:gd name="adj" fmla="val 65228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rgbClr val="EF4A4A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19" name="Google Shape;1619;p42"/>
            <p:cNvGrpSpPr/>
            <p:nvPr/>
          </p:nvGrpSpPr>
          <p:grpSpPr>
            <a:xfrm>
              <a:off x="7339499" y="4837384"/>
              <a:ext cx="3581225" cy="924232"/>
              <a:chOff x="6486057" y="5169616"/>
              <a:chExt cx="2027333" cy="924232"/>
            </a:xfrm>
          </p:grpSpPr>
          <p:sp>
            <p:nvSpPr>
              <p:cNvPr id="1620" name="Google Shape;1620;p42"/>
              <p:cNvSpPr txBox="1"/>
              <p:nvPr/>
            </p:nvSpPr>
            <p:spPr>
              <a:xfrm>
                <a:off x="6486057" y="5169616"/>
                <a:ext cx="2027333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 b="1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Content here</a:t>
                </a:r>
                <a:endParaRPr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1" name="Google Shape;1621;p42"/>
              <p:cNvSpPr txBox="1"/>
              <p:nvPr/>
            </p:nvSpPr>
            <p:spPr>
              <a:xfrm>
                <a:off x="6486411" y="5447517"/>
                <a:ext cx="202697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sp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2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You can simply impress your audience and add a unique zing and appeal to your Presentations. Easy to change colors, photos and Text.</a:t>
                </a: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22" name="Google Shape;1622;p42"/>
            <p:cNvGrpSpPr/>
            <p:nvPr/>
          </p:nvGrpSpPr>
          <p:grpSpPr>
            <a:xfrm>
              <a:off x="1768718" y="2227190"/>
              <a:ext cx="2973850" cy="2945855"/>
              <a:chOff x="1115616" y="1926357"/>
              <a:chExt cx="3181047" cy="3151101"/>
            </a:xfrm>
          </p:grpSpPr>
          <p:sp>
            <p:nvSpPr>
              <p:cNvPr id="1623" name="Google Shape;1623;p42"/>
              <p:cNvSpPr/>
              <p:nvPr/>
            </p:nvSpPr>
            <p:spPr>
              <a:xfrm>
                <a:off x="1403648" y="2214389"/>
                <a:ext cx="2592288" cy="2592288"/>
              </a:xfrm>
              <a:prstGeom prst="ellipse">
                <a:avLst/>
              </a:prstGeom>
              <a:solidFill>
                <a:srgbClr val="FEE1B0"/>
              </a:solidFill>
              <a:ln w="254000" cap="flat" cmpd="sng">
                <a:solidFill>
                  <a:schemeClr val="accent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4" name="Google Shape;1624;p42"/>
              <p:cNvSpPr/>
              <p:nvPr/>
            </p:nvSpPr>
            <p:spPr>
              <a:xfrm rot="-5400000">
                <a:off x="1114240" y="1927733"/>
                <a:ext cx="1413384" cy="1410632"/>
              </a:xfrm>
              <a:custGeom>
                <a:avLst/>
                <a:gdLst/>
                <a:ahLst/>
                <a:cxnLst/>
                <a:rect l="l" t="t" r="r" b="b"/>
                <a:pathLst>
                  <a:path w="19905" h="19873" fill="none" extrusionOk="0">
                    <a:moveTo>
                      <a:pt x="8462" y="-1"/>
                    </a:moveTo>
                    <a:cubicBezTo>
                      <a:pt x="13623" y="2197"/>
                      <a:pt x="17727" y="6316"/>
                      <a:pt x="19905" y="11485"/>
                    </a:cubicBezTo>
                  </a:path>
                  <a:path w="19905" h="19873" extrusionOk="0">
                    <a:moveTo>
                      <a:pt x="8462" y="-1"/>
                    </a:moveTo>
                    <a:cubicBezTo>
                      <a:pt x="13623" y="2197"/>
                      <a:pt x="17727" y="6316"/>
                      <a:pt x="19905" y="11485"/>
                    </a:cubicBezTo>
                    <a:lnTo>
                      <a:pt x="0" y="19873"/>
                    </a:lnTo>
                    <a:close/>
                  </a:path>
                </a:pathLst>
              </a:custGeom>
              <a:noFill/>
              <a:ln w="63500" cap="sq" cmpd="sng">
                <a:solidFill>
                  <a:schemeClr val="accen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5" name="Google Shape;1625;p42"/>
              <p:cNvSpPr/>
              <p:nvPr/>
            </p:nvSpPr>
            <p:spPr>
              <a:xfrm rot="5400000">
                <a:off x="2851957" y="3665450"/>
                <a:ext cx="1413384" cy="1410632"/>
              </a:xfrm>
              <a:custGeom>
                <a:avLst/>
                <a:gdLst/>
                <a:ahLst/>
                <a:cxnLst/>
                <a:rect l="l" t="t" r="r" b="b"/>
                <a:pathLst>
                  <a:path w="19905" h="19873" fill="none" extrusionOk="0">
                    <a:moveTo>
                      <a:pt x="8462" y="-1"/>
                    </a:moveTo>
                    <a:cubicBezTo>
                      <a:pt x="13623" y="2197"/>
                      <a:pt x="17727" y="6316"/>
                      <a:pt x="19905" y="11485"/>
                    </a:cubicBezTo>
                  </a:path>
                  <a:path w="19905" h="19873" extrusionOk="0">
                    <a:moveTo>
                      <a:pt x="8462" y="-1"/>
                    </a:moveTo>
                    <a:cubicBezTo>
                      <a:pt x="13623" y="2197"/>
                      <a:pt x="17727" y="6316"/>
                      <a:pt x="19905" y="11485"/>
                    </a:cubicBezTo>
                    <a:lnTo>
                      <a:pt x="0" y="19873"/>
                    </a:lnTo>
                    <a:close/>
                  </a:path>
                </a:pathLst>
              </a:custGeom>
              <a:noFill/>
              <a:ln w="63500" cap="sq" cmpd="sng">
                <a:solidFill>
                  <a:schemeClr val="accent3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6" name="Google Shape;1626;p42"/>
              <p:cNvSpPr/>
              <p:nvPr/>
            </p:nvSpPr>
            <p:spPr>
              <a:xfrm>
                <a:off x="2883279" y="1965909"/>
                <a:ext cx="1413384" cy="1410632"/>
              </a:xfrm>
              <a:custGeom>
                <a:avLst/>
                <a:gdLst/>
                <a:ahLst/>
                <a:cxnLst/>
                <a:rect l="l" t="t" r="r" b="b"/>
                <a:pathLst>
                  <a:path w="19905" h="19873" fill="none" extrusionOk="0">
                    <a:moveTo>
                      <a:pt x="8462" y="-1"/>
                    </a:moveTo>
                    <a:cubicBezTo>
                      <a:pt x="13623" y="2197"/>
                      <a:pt x="17727" y="6316"/>
                      <a:pt x="19905" y="11485"/>
                    </a:cubicBezTo>
                  </a:path>
                  <a:path w="19905" h="19873" extrusionOk="0">
                    <a:moveTo>
                      <a:pt x="8462" y="-1"/>
                    </a:moveTo>
                    <a:cubicBezTo>
                      <a:pt x="13623" y="2197"/>
                      <a:pt x="17727" y="6316"/>
                      <a:pt x="19905" y="11485"/>
                    </a:cubicBezTo>
                    <a:lnTo>
                      <a:pt x="0" y="19873"/>
                    </a:lnTo>
                    <a:close/>
                  </a:path>
                </a:pathLst>
              </a:custGeom>
              <a:noFill/>
              <a:ln w="63500" cap="sq" cmpd="sng">
                <a:solidFill>
                  <a:schemeClr val="accent4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7" name="Google Shape;1627;p42"/>
              <p:cNvSpPr/>
              <p:nvPr/>
            </p:nvSpPr>
            <p:spPr>
              <a:xfrm rot="10800000">
                <a:off x="1146040" y="3653735"/>
                <a:ext cx="1413384" cy="1410632"/>
              </a:xfrm>
              <a:custGeom>
                <a:avLst/>
                <a:gdLst/>
                <a:ahLst/>
                <a:cxnLst/>
                <a:rect l="l" t="t" r="r" b="b"/>
                <a:pathLst>
                  <a:path w="19905" h="19873" fill="none" extrusionOk="0">
                    <a:moveTo>
                      <a:pt x="8462" y="-1"/>
                    </a:moveTo>
                    <a:cubicBezTo>
                      <a:pt x="13623" y="2197"/>
                      <a:pt x="17727" y="6316"/>
                      <a:pt x="19905" y="11485"/>
                    </a:cubicBezTo>
                  </a:path>
                  <a:path w="19905" h="19873" extrusionOk="0">
                    <a:moveTo>
                      <a:pt x="8462" y="-1"/>
                    </a:moveTo>
                    <a:cubicBezTo>
                      <a:pt x="13623" y="2197"/>
                      <a:pt x="17727" y="6316"/>
                      <a:pt x="19905" y="11485"/>
                    </a:cubicBezTo>
                    <a:lnTo>
                      <a:pt x="0" y="19873"/>
                    </a:lnTo>
                    <a:close/>
                  </a:path>
                </a:pathLst>
              </a:custGeom>
              <a:noFill/>
              <a:ln w="63500" cap="sq" cmpd="sng">
                <a:solidFill>
                  <a:schemeClr val="accent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6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628" name="Google Shape;1628;p42"/>
            <p:cNvSpPr/>
            <p:nvPr/>
          </p:nvSpPr>
          <p:spPr>
            <a:xfrm>
              <a:off x="2778484" y="1567554"/>
              <a:ext cx="942449" cy="94244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9" name="Google Shape;1629;p42"/>
            <p:cNvSpPr/>
            <p:nvPr/>
          </p:nvSpPr>
          <p:spPr>
            <a:xfrm>
              <a:off x="2760675" y="4919900"/>
              <a:ext cx="942449" cy="94244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0" name="Google Shape;1630;p42"/>
            <p:cNvSpPr/>
            <p:nvPr/>
          </p:nvSpPr>
          <p:spPr>
            <a:xfrm>
              <a:off x="4461428" y="3236956"/>
              <a:ext cx="942449" cy="9424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1" name="Google Shape;1631;p42"/>
            <p:cNvSpPr/>
            <p:nvPr/>
          </p:nvSpPr>
          <p:spPr>
            <a:xfrm>
              <a:off x="1124387" y="3236956"/>
              <a:ext cx="942449" cy="94244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632" name="Google Shape;1632;p42"/>
            <p:cNvGrpSpPr/>
            <p:nvPr/>
          </p:nvGrpSpPr>
          <p:grpSpPr>
            <a:xfrm>
              <a:off x="2239942" y="3250961"/>
              <a:ext cx="2019533" cy="904426"/>
              <a:chOff x="1619673" y="3427506"/>
              <a:chExt cx="2160240" cy="967438"/>
            </a:xfrm>
          </p:grpSpPr>
          <p:sp>
            <p:nvSpPr>
              <p:cNvPr id="1633" name="Google Shape;1633;p42"/>
              <p:cNvSpPr txBox="1"/>
              <p:nvPr/>
            </p:nvSpPr>
            <p:spPr>
              <a:xfrm>
                <a:off x="1619673" y="3427506"/>
                <a:ext cx="2160240" cy="69136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600" b="1">
                    <a:solidFill>
                      <a:srgbClr val="3F3F3F"/>
                    </a:solidFill>
                    <a:latin typeface="Arial"/>
                    <a:ea typeface="Arial"/>
                    <a:cs typeface="Arial"/>
                    <a:sym typeface="Arial"/>
                  </a:rPr>
                  <a:t>TEXT</a:t>
                </a:r>
                <a:endParaRPr sz="36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4" name="Google Shape;1634;p42"/>
              <p:cNvSpPr txBox="1"/>
              <p:nvPr/>
            </p:nvSpPr>
            <p:spPr>
              <a:xfrm>
                <a:off x="1619673" y="4032803"/>
                <a:ext cx="2160240" cy="3621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sp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600" b="1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Add Your Text</a:t>
                </a:r>
                <a:endParaRPr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635" name="Google Shape;1635;p42"/>
            <p:cNvSpPr/>
            <p:nvPr/>
          </p:nvSpPr>
          <p:spPr>
            <a:xfrm rot="2700000">
              <a:off x="3132701" y="1819118"/>
              <a:ext cx="265920" cy="476745"/>
            </a:xfrm>
            <a:custGeom>
              <a:avLst/>
              <a:gdLst/>
              <a:ahLst/>
              <a:cxnLst/>
              <a:rect l="l" t="t" r="r" b="b"/>
              <a:pathLst>
                <a:path w="2232248" h="4001999" extrusionOk="0">
                  <a:moveTo>
                    <a:pt x="1116887" y="0"/>
                  </a:moveTo>
                  <a:cubicBezTo>
                    <a:pt x="1270748" y="4762"/>
                    <a:pt x="1433283" y="120651"/>
                    <a:pt x="1447291" y="308459"/>
                  </a:cubicBezTo>
                  <a:cubicBezTo>
                    <a:pt x="1483174" y="544979"/>
                    <a:pt x="1283237" y="603082"/>
                    <a:pt x="1339988" y="887363"/>
                  </a:cubicBezTo>
                  <a:lnTo>
                    <a:pt x="2232248" y="887363"/>
                  </a:lnTo>
                  <a:lnTo>
                    <a:pt x="2232248" y="1778237"/>
                  </a:lnTo>
                  <a:cubicBezTo>
                    <a:pt x="1956566" y="1829261"/>
                    <a:pt x="1897086" y="1634366"/>
                    <a:pt x="1663321" y="1669832"/>
                  </a:cubicBezTo>
                  <a:cubicBezTo>
                    <a:pt x="1475513" y="1683840"/>
                    <a:pt x="1359624" y="1846375"/>
                    <a:pt x="1354862" y="2000236"/>
                  </a:cubicBezTo>
                  <a:cubicBezTo>
                    <a:pt x="1358037" y="2135389"/>
                    <a:pt x="1477787" y="2334920"/>
                    <a:pt x="1701420" y="2336507"/>
                  </a:cubicBezTo>
                  <a:cubicBezTo>
                    <a:pt x="1972077" y="2308709"/>
                    <a:pt x="1932339" y="2176007"/>
                    <a:pt x="2232248" y="2187989"/>
                  </a:cubicBezTo>
                  <a:lnTo>
                    <a:pt x="2232248" y="3119611"/>
                  </a:lnTo>
                  <a:lnTo>
                    <a:pt x="1303259" y="3119611"/>
                  </a:lnTo>
                  <a:cubicBezTo>
                    <a:pt x="1289664" y="3424971"/>
                    <a:pt x="1423682" y="3383289"/>
                    <a:pt x="1451633" y="3655441"/>
                  </a:cubicBezTo>
                  <a:cubicBezTo>
                    <a:pt x="1450046" y="3879074"/>
                    <a:pt x="1250515" y="3998824"/>
                    <a:pt x="1115362" y="4001999"/>
                  </a:cubicBezTo>
                  <a:cubicBezTo>
                    <a:pt x="961501" y="3997237"/>
                    <a:pt x="798966" y="3881348"/>
                    <a:pt x="784958" y="3693540"/>
                  </a:cubicBezTo>
                  <a:cubicBezTo>
                    <a:pt x="749282" y="3458385"/>
                    <a:pt x="946712" y="3399594"/>
                    <a:pt x="892811" y="3119611"/>
                  </a:cubicBezTo>
                  <a:lnTo>
                    <a:pt x="0" y="3119611"/>
                  </a:lnTo>
                  <a:lnTo>
                    <a:pt x="0" y="2203607"/>
                  </a:lnTo>
                  <a:cubicBezTo>
                    <a:pt x="285884" y="2145799"/>
                    <a:pt x="343730" y="2346665"/>
                    <a:pt x="580754" y="2310706"/>
                  </a:cubicBezTo>
                  <a:cubicBezTo>
                    <a:pt x="768562" y="2296698"/>
                    <a:pt x="884451" y="2134163"/>
                    <a:pt x="889213" y="1980302"/>
                  </a:cubicBezTo>
                  <a:cubicBezTo>
                    <a:pt x="886038" y="1845149"/>
                    <a:pt x="766288" y="1645618"/>
                    <a:pt x="542655" y="1644031"/>
                  </a:cubicBezTo>
                  <a:cubicBezTo>
                    <a:pt x="268493" y="1672188"/>
                    <a:pt x="312817" y="1807984"/>
                    <a:pt x="0" y="1792208"/>
                  </a:cubicBezTo>
                  <a:lnTo>
                    <a:pt x="0" y="887363"/>
                  </a:lnTo>
                  <a:lnTo>
                    <a:pt x="928847" y="887363"/>
                  </a:lnTo>
                  <a:cubicBezTo>
                    <a:pt x="944034" y="576570"/>
                    <a:pt x="808718" y="620178"/>
                    <a:pt x="780616" y="346558"/>
                  </a:cubicBezTo>
                  <a:cubicBezTo>
                    <a:pt x="782203" y="122925"/>
                    <a:pt x="981734" y="3175"/>
                    <a:pt x="11168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6" name="Google Shape;1636;p42"/>
            <p:cNvSpPr/>
            <p:nvPr/>
          </p:nvSpPr>
          <p:spPr>
            <a:xfrm>
              <a:off x="4748228" y="3548514"/>
              <a:ext cx="389370" cy="325482"/>
            </a:xfrm>
            <a:custGeom>
              <a:avLst/>
              <a:gdLst/>
              <a:ahLst/>
              <a:cxnLst/>
              <a:rect l="l" t="t" r="r" b="b"/>
              <a:pathLst>
                <a:path w="3186824" h="2663936" extrusionOk="0">
                  <a:moveTo>
                    <a:pt x="2624444" y="2376100"/>
                  </a:moveTo>
                  <a:lnTo>
                    <a:pt x="2624444" y="2520100"/>
                  </a:lnTo>
                  <a:lnTo>
                    <a:pt x="2952463" y="2520100"/>
                  </a:lnTo>
                  <a:lnTo>
                    <a:pt x="2952463" y="2376100"/>
                  </a:lnTo>
                  <a:close/>
                  <a:moveTo>
                    <a:pt x="210911" y="2376100"/>
                  </a:moveTo>
                  <a:lnTo>
                    <a:pt x="210911" y="2520100"/>
                  </a:lnTo>
                  <a:lnTo>
                    <a:pt x="538930" y="2520100"/>
                  </a:lnTo>
                  <a:lnTo>
                    <a:pt x="538930" y="2376100"/>
                  </a:lnTo>
                  <a:close/>
                  <a:moveTo>
                    <a:pt x="2624444" y="2095269"/>
                  </a:moveTo>
                  <a:lnTo>
                    <a:pt x="2624444" y="2239269"/>
                  </a:lnTo>
                  <a:lnTo>
                    <a:pt x="2952463" y="2239269"/>
                  </a:lnTo>
                  <a:lnTo>
                    <a:pt x="2952463" y="2095269"/>
                  </a:lnTo>
                  <a:close/>
                  <a:moveTo>
                    <a:pt x="210911" y="2095269"/>
                  </a:moveTo>
                  <a:lnTo>
                    <a:pt x="210911" y="2239269"/>
                  </a:lnTo>
                  <a:lnTo>
                    <a:pt x="538930" y="2239269"/>
                  </a:lnTo>
                  <a:lnTo>
                    <a:pt x="538930" y="2095269"/>
                  </a:lnTo>
                  <a:close/>
                  <a:moveTo>
                    <a:pt x="2624444" y="1814436"/>
                  </a:moveTo>
                  <a:lnTo>
                    <a:pt x="2624444" y="1958436"/>
                  </a:lnTo>
                  <a:lnTo>
                    <a:pt x="2952463" y="1958436"/>
                  </a:lnTo>
                  <a:lnTo>
                    <a:pt x="2952463" y="1814436"/>
                  </a:lnTo>
                  <a:close/>
                  <a:moveTo>
                    <a:pt x="210911" y="1814436"/>
                  </a:moveTo>
                  <a:lnTo>
                    <a:pt x="210911" y="1958436"/>
                  </a:lnTo>
                  <a:lnTo>
                    <a:pt x="538930" y="1958436"/>
                  </a:lnTo>
                  <a:lnTo>
                    <a:pt x="538930" y="1814436"/>
                  </a:lnTo>
                  <a:close/>
                  <a:moveTo>
                    <a:pt x="2624444" y="1533603"/>
                  </a:moveTo>
                  <a:lnTo>
                    <a:pt x="2624444" y="1677603"/>
                  </a:lnTo>
                  <a:lnTo>
                    <a:pt x="2952463" y="1677603"/>
                  </a:lnTo>
                  <a:lnTo>
                    <a:pt x="2952463" y="1533603"/>
                  </a:lnTo>
                  <a:close/>
                  <a:moveTo>
                    <a:pt x="210911" y="1533603"/>
                  </a:moveTo>
                  <a:lnTo>
                    <a:pt x="210911" y="1677603"/>
                  </a:lnTo>
                  <a:lnTo>
                    <a:pt x="538930" y="1677603"/>
                  </a:lnTo>
                  <a:lnTo>
                    <a:pt x="538930" y="1533603"/>
                  </a:lnTo>
                  <a:close/>
                  <a:moveTo>
                    <a:pt x="2624444" y="1252770"/>
                  </a:moveTo>
                  <a:lnTo>
                    <a:pt x="2624444" y="1396770"/>
                  </a:lnTo>
                  <a:lnTo>
                    <a:pt x="2952463" y="1396770"/>
                  </a:lnTo>
                  <a:lnTo>
                    <a:pt x="2952463" y="1252770"/>
                  </a:lnTo>
                  <a:close/>
                  <a:moveTo>
                    <a:pt x="210911" y="1252770"/>
                  </a:moveTo>
                  <a:lnTo>
                    <a:pt x="210911" y="1396770"/>
                  </a:lnTo>
                  <a:lnTo>
                    <a:pt x="538930" y="1396770"/>
                  </a:lnTo>
                  <a:lnTo>
                    <a:pt x="538930" y="1252770"/>
                  </a:lnTo>
                  <a:close/>
                  <a:moveTo>
                    <a:pt x="2624444" y="971937"/>
                  </a:moveTo>
                  <a:lnTo>
                    <a:pt x="2624444" y="1115937"/>
                  </a:lnTo>
                  <a:lnTo>
                    <a:pt x="2952463" y="1115937"/>
                  </a:lnTo>
                  <a:lnTo>
                    <a:pt x="2952463" y="971937"/>
                  </a:lnTo>
                  <a:close/>
                  <a:moveTo>
                    <a:pt x="210911" y="971937"/>
                  </a:moveTo>
                  <a:lnTo>
                    <a:pt x="210911" y="1115937"/>
                  </a:lnTo>
                  <a:lnTo>
                    <a:pt x="538930" y="1115937"/>
                  </a:lnTo>
                  <a:lnTo>
                    <a:pt x="538930" y="971937"/>
                  </a:lnTo>
                  <a:close/>
                  <a:moveTo>
                    <a:pt x="2624444" y="691104"/>
                  </a:moveTo>
                  <a:lnTo>
                    <a:pt x="2624444" y="835104"/>
                  </a:lnTo>
                  <a:lnTo>
                    <a:pt x="2952463" y="835104"/>
                  </a:lnTo>
                  <a:lnTo>
                    <a:pt x="2952463" y="691104"/>
                  </a:lnTo>
                  <a:close/>
                  <a:moveTo>
                    <a:pt x="210911" y="691104"/>
                  </a:moveTo>
                  <a:lnTo>
                    <a:pt x="210911" y="835104"/>
                  </a:lnTo>
                  <a:lnTo>
                    <a:pt x="538930" y="835104"/>
                  </a:lnTo>
                  <a:lnTo>
                    <a:pt x="538930" y="691104"/>
                  </a:lnTo>
                  <a:close/>
                  <a:moveTo>
                    <a:pt x="988006" y="552354"/>
                  </a:moveTo>
                  <a:lnTo>
                    <a:pt x="988006" y="2111583"/>
                  </a:lnTo>
                  <a:lnTo>
                    <a:pt x="2332169" y="1331969"/>
                  </a:lnTo>
                  <a:close/>
                  <a:moveTo>
                    <a:pt x="2624444" y="410271"/>
                  </a:moveTo>
                  <a:lnTo>
                    <a:pt x="2624444" y="554271"/>
                  </a:lnTo>
                  <a:lnTo>
                    <a:pt x="2952463" y="554271"/>
                  </a:lnTo>
                  <a:lnTo>
                    <a:pt x="2952463" y="410271"/>
                  </a:lnTo>
                  <a:close/>
                  <a:moveTo>
                    <a:pt x="210911" y="410271"/>
                  </a:moveTo>
                  <a:lnTo>
                    <a:pt x="210911" y="554271"/>
                  </a:lnTo>
                  <a:lnTo>
                    <a:pt x="538930" y="554271"/>
                  </a:lnTo>
                  <a:lnTo>
                    <a:pt x="538930" y="410271"/>
                  </a:lnTo>
                  <a:close/>
                  <a:moveTo>
                    <a:pt x="2624444" y="129438"/>
                  </a:moveTo>
                  <a:lnTo>
                    <a:pt x="2624444" y="273438"/>
                  </a:lnTo>
                  <a:lnTo>
                    <a:pt x="2952463" y="273438"/>
                  </a:lnTo>
                  <a:lnTo>
                    <a:pt x="2952463" y="129438"/>
                  </a:lnTo>
                  <a:close/>
                  <a:moveTo>
                    <a:pt x="210911" y="129438"/>
                  </a:moveTo>
                  <a:lnTo>
                    <a:pt x="210911" y="273438"/>
                  </a:lnTo>
                  <a:lnTo>
                    <a:pt x="538930" y="273438"/>
                  </a:lnTo>
                  <a:lnTo>
                    <a:pt x="538930" y="129438"/>
                  </a:lnTo>
                  <a:close/>
                  <a:moveTo>
                    <a:pt x="0" y="0"/>
                  </a:moveTo>
                  <a:lnTo>
                    <a:pt x="3186824" y="0"/>
                  </a:lnTo>
                  <a:lnTo>
                    <a:pt x="3186824" y="2663936"/>
                  </a:lnTo>
                  <a:lnTo>
                    <a:pt x="0" y="266393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7" name="Google Shape;1637;p42"/>
            <p:cNvSpPr/>
            <p:nvPr/>
          </p:nvSpPr>
          <p:spPr>
            <a:xfrm>
              <a:off x="3033898" y="5234582"/>
              <a:ext cx="396000" cy="313084"/>
            </a:xfrm>
            <a:custGeom>
              <a:avLst/>
              <a:gdLst/>
              <a:ahLst/>
              <a:cxnLst/>
              <a:rect l="l" t="t" r="r" b="b"/>
              <a:pathLst>
                <a:path w="3219104" h="2545072" extrusionOk="0">
                  <a:moveTo>
                    <a:pt x="2779672" y="457200"/>
                  </a:moveTo>
                  <a:lnTo>
                    <a:pt x="2975888" y="457200"/>
                  </a:lnTo>
                  <a:cubicBezTo>
                    <a:pt x="3110212" y="457200"/>
                    <a:pt x="3219104" y="566092"/>
                    <a:pt x="3219104" y="700416"/>
                  </a:cubicBezTo>
                  <a:lnTo>
                    <a:pt x="3219104" y="2301856"/>
                  </a:lnTo>
                  <a:cubicBezTo>
                    <a:pt x="3219104" y="2436180"/>
                    <a:pt x="3110212" y="2545072"/>
                    <a:pt x="2975888" y="2545072"/>
                  </a:cubicBezTo>
                  <a:lnTo>
                    <a:pt x="2779672" y="2545072"/>
                  </a:lnTo>
                  <a:close/>
                  <a:moveTo>
                    <a:pt x="243216" y="457200"/>
                  </a:moveTo>
                  <a:lnTo>
                    <a:pt x="439432" y="457200"/>
                  </a:lnTo>
                  <a:lnTo>
                    <a:pt x="439432" y="2545072"/>
                  </a:lnTo>
                  <a:lnTo>
                    <a:pt x="243216" y="2545072"/>
                  </a:lnTo>
                  <a:cubicBezTo>
                    <a:pt x="108892" y="2545072"/>
                    <a:pt x="0" y="2436180"/>
                    <a:pt x="0" y="2301856"/>
                  </a:cubicBezTo>
                  <a:lnTo>
                    <a:pt x="0" y="700416"/>
                  </a:lnTo>
                  <a:cubicBezTo>
                    <a:pt x="0" y="566092"/>
                    <a:pt x="108892" y="457200"/>
                    <a:pt x="243216" y="457200"/>
                  </a:cubicBezTo>
                  <a:close/>
                  <a:moveTo>
                    <a:pt x="1428476" y="174246"/>
                  </a:moveTo>
                  <a:cubicBezTo>
                    <a:pt x="1372210" y="174246"/>
                    <a:pt x="1326598" y="219858"/>
                    <a:pt x="1326598" y="276124"/>
                  </a:cubicBezTo>
                  <a:lnTo>
                    <a:pt x="1326598" y="457200"/>
                  </a:lnTo>
                  <a:lnTo>
                    <a:pt x="1892506" y="457200"/>
                  </a:lnTo>
                  <a:lnTo>
                    <a:pt x="1892506" y="276124"/>
                  </a:lnTo>
                  <a:cubicBezTo>
                    <a:pt x="1892506" y="219858"/>
                    <a:pt x="1846894" y="174246"/>
                    <a:pt x="1790628" y="174246"/>
                  </a:cubicBezTo>
                  <a:close/>
                  <a:moveTo>
                    <a:pt x="1285704" y="0"/>
                  </a:moveTo>
                  <a:lnTo>
                    <a:pt x="1933400" y="0"/>
                  </a:lnTo>
                  <a:cubicBezTo>
                    <a:pt x="2007048" y="0"/>
                    <a:pt x="2066752" y="59704"/>
                    <a:pt x="2066752" y="133352"/>
                  </a:cubicBezTo>
                  <a:lnTo>
                    <a:pt x="2066752" y="457200"/>
                  </a:lnTo>
                  <a:lnTo>
                    <a:pt x="2599672" y="457200"/>
                  </a:lnTo>
                  <a:lnTo>
                    <a:pt x="2599672" y="2545072"/>
                  </a:lnTo>
                  <a:lnTo>
                    <a:pt x="619432" y="2545072"/>
                  </a:lnTo>
                  <a:lnTo>
                    <a:pt x="619432" y="457200"/>
                  </a:lnTo>
                  <a:lnTo>
                    <a:pt x="1152352" y="457200"/>
                  </a:lnTo>
                  <a:lnTo>
                    <a:pt x="1152352" y="133352"/>
                  </a:lnTo>
                  <a:cubicBezTo>
                    <a:pt x="1152352" y="59704"/>
                    <a:pt x="1212056" y="0"/>
                    <a:pt x="12857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8" name="Google Shape;1638;p42"/>
            <p:cNvSpPr/>
            <p:nvPr/>
          </p:nvSpPr>
          <p:spPr>
            <a:xfrm>
              <a:off x="1392762" y="3541240"/>
              <a:ext cx="354676" cy="357638"/>
            </a:xfrm>
            <a:custGeom>
              <a:avLst/>
              <a:gdLst/>
              <a:ahLst/>
              <a:cxnLst/>
              <a:rect l="l" t="t" r="r" b="b"/>
              <a:pathLst>
                <a:path w="1652142" h="1665940" extrusionOk="0">
                  <a:moveTo>
                    <a:pt x="898689" y="548008"/>
                  </a:moveTo>
                  <a:cubicBezTo>
                    <a:pt x="737950" y="504938"/>
                    <a:pt x="572731" y="600328"/>
                    <a:pt x="529661" y="761066"/>
                  </a:cubicBezTo>
                  <a:cubicBezTo>
                    <a:pt x="486591" y="921805"/>
                    <a:pt x="581980" y="1087025"/>
                    <a:pt x="742719" y="1130094"/>
                  </a:cubicBezTo>
                  <a:cubicBezTo>
                    <a:pt x="903458" y="1173164"/>
                    <a:pt x="1068677" y="1077775"/>
                    <a:pt x="1111747" y="917036"/>
                  </a:cubicBezTo>
                  <a:cubicBezTo>
                    <a:pt x="1154817" y="756297"/>
                    <a:pt x="1059428" y="591077"/>
                    <a:pt x="898689" y="548008"/>
                  </a:cubicBezTo>
                  <a:close/>
                  <a:moveTo>
                    <a:pt x="952303" y="347916"/>
                  </a:moveTo>
                  <a:cubicBezTo>
                    <a:pt x="1223549" y="420596"/>
                    <a:pt x="1384519" y="699404"/>
                    <a:pt x="1311839" y="970650"/>
                  </a:cubicBezTo>
                  <a:cubicBezTo>
                    <a:pt x="1239159" y="1241896"/>
                    <a:pt x="960351" y="1402866"/>
                    <a:pt x="689105" y="1330186"/>
                  </a:cubicBezTo>
                  <a:cubicBezTo>
                    <a:pt x="417859" y="1257506"/>
                    <a:pt x="256889" y="978698"/>
                    <a:pt x="329569" y="707451"/>
                  </a:cubicBezTo>
                  <a:cubicBezTo>
                    <a:pt x="402249" y="436205"/>
                    <a:pt x="681057" y="275235"/>
                    <a:pt x="952303" y="347916"/>
                  </a:cubicBezTo>
                  <a:close/>
                  <a:moveTo>
                    <a:pt x="971799" y="275155"/>
                  </a:moveTo>
                  <a:cubicBezTo>
                    <a:pt x="660368" y="191707"/>
                    <a:pt x="340256" y="376524"/>
                    <a:pt x="256808" y="687955"/>
                  </a:cubicBezTo>
                  <a:cubicBezTo>
                    <a:pt x="173361" y="999387"/>
                    <a:pt x="358178" y="1319499"/>
                    <a:pt x="669609" y="1402947"/>
                  </a:cubicBezTo>
                  <a:cubicBezTo>
                    <a:pt x="981040" y="1486395"/>
                    <a:pt x="1301152" y="1301577"/>
                    <a:pt x="1384600" y="990146"/>
                  </a:cubicBezTo>
                  <a:cubicBezTo>
                    <a:pt x="1468047" y="678715"/>
                    <a:pt x="1283230" y="358603"/>
                    <a:pt x="971799" y="275155"/>
                  </a:cubicBezTo>
                  <a:close/>
                  <a:moveTo>
                    <a:pt x="1652142" y="394531"/>
                  </a:moveTo>
                  <a:lnTo>
                    <a:pt x="1649662" y="403784"/>
                  </a:lnTo>
                  <a:lnTo>
                    <a:pt x="1647140" y="399895"/>
                  </a:lnTo>
                  <a:close/>
                  <a:moveTo>
                    <a:pt x="1158157" y="65026"/>
                  </a:moveTo>
                  <a:lnTo>
                    <a:pt x="1154679" y="271718"/>
                  </a:lnTo>
                  <a:lnTo>
                    <a:pt x="1148331" y="270017"/>
                  </a:lnTo>
                  <a:cubicBezTo>
                    <a:pt x="1200055" y="299127"/>
                    <a:pt x="1246804" y="334821"/>
                    <a:pt x="1286346" y="377149"/>
                  </a:cubicBezTo>
                  <a:lnTo>
                    <a:pt x="1470353" y="331395"/>
                  </a:lnTo>
                  <a:lnTo>
                    <a:pt x="1588305" y="553229"/>
                  </a:lnTo>
                  <a:lnTo>
                    <a:pt x="1457194" y="671432"/>
                  </a:lnTo>
                  <a:cubicBezTo>
                    <a:pt x="1473630" y="731297"/>
                    <a:pt x="1481376" y="793983"/>
                    <a:pt x="1478595" y="857704"/>
                  </a:cubicBezTo>
                  <a:lnTo>
                    <a:pt x="1642362" y="948616"/>
                  </a:lnTo>
                  <a:lnTo>
                    <a:pt x="1577335" y="1191298"/>
                  </a:lnTo>
                  <a:lnTo>
                    <a:pt x="1378614" y="1187955"/>
                  </a:lnTo>
                  <a:cubicBezTo>
                    <a:pt x="1353489" y="1229936"/>
                    <a:pt x="1323048" y="1267799"/>
                    <a:pt x="1288939" y="1301599"/>
                  </a:cubicBezTo>
                  <a:lnTo>
                    <a:pt x="1354201" y="1471932"/>
                  </a:lnTo>
                  <a:lnTo>
                    <a:pt x="1148396" y="1616039"/>
                  </a:lnTo>
                  <a:lnTo>
                    <a:pt x="992294" y="1480516"/>
                  </a:lnTo>
                  <a:lnTo>
                    <a:pt x="1011291" y="1467215"/>
                  </a:lnTo>
                  <a:cubicBezTo>
                    <a:pt x="951500" y="1486565"/>
                    <a:pt x="888271" y="1495869"/>
                    <a:pt x="823805" y="1495510"/>
                  </a:cubicBezTo>
                  <a:lnTo>
                    <a:pt x="729193" y="1665940"/>
                  </a:lnTo>
                  <a:lnTo>
                    <a:pt x="486511" y="1600914"/>
                  </a:lnTo>
                  <a:lnTo>
                    <a:pt x="489790" y="1406012"/>
                  </a:lnTo>
                  <a:cubicBezTo>
                    <a:pt x="438364" y="1376702"/>
                    <a:pt x="391917" y="1340859"/>
                    <a:pt x="352658" y="1298452"/>
                  </a:cubicBezTo>
                  <a:lnTo>
                    <a:pt x="355803" y="1305197"/>
                  </a:lnTo>
                  <a:lnTo>
                    <a:pt x="152856" y="1344512"/>
                  </a:lnTo>
                  <a:lnTo>
                    <a:pt x="46675" y="1116809"/>
                  </a:lnTo>
                  <a:lnTo>
                    <a:pt x="183929" y="1005520"/>
                  </a:lnTo>
                  <a:cubicBezTo>
                    <a:pt x="169279" y="951824"/>
                    <a:pt x="161626" y="895865"/>
                    <a:pt x="161615" y="838915"/>
                  </a:cubicBezTo>
                  <a:lnTo>
                    <a:pt x="0" y="749197"/>
                  </a:lnTo>
                  <a:lnTo>
                    <a:pt x="65026" y="506515"/>
                  </a:lnTo>
                  <a:lnTo>
                    <a:pt x="250227" y="509630"/>
                  </a:lnTo>
                  <a:cubicBezTo>
                    <a:pt x="275353" y="465291"/>
                    <a:pt x="305693" y="424864"/>
                    <a:pt x="340015" y="388679"/>
                  </a:cubicBezTo>
                  <a:lnTo>
                    <a:pt x="277984" y="197357"/>
                  </a:lnTo>
                  <a:lnTo>
                    <a:pt x="491050" y="64219"/>
                  </a:lnTo>
                  <a:lnTo>
                    <a:pt x="639843" y="207726"/>
                  </a:lnTo>
                  <a:lnTo>
                    <a:pt x="638348" y="208660"/>
                  </a:lnTo>
                  <a:cubicBezTo>
                    <a:pt x="696840" y="190256"/>
                    <a:pt x="758594" y="181748"/>
                    <a:pt x="821488" y="182440"/>
                  </a:cubicBezTo>
                  <a:lnTo>
                    <a:pt x="815140" y="180739"/>
                  </a:lnTo>
                  <a:lnTo>
                    <a:pt x="91547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3" name="Google Shape;1643;p43"/>
          <p:cNvSpPr/>
          <p:nvPr/>
        </p:nvSpPr>
        <p:spPr>
          <a:xfrm>
            <a:off x="6888088" y="2282274"/>
            <a:ext cx="470268" cy="47026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4" name="Google Shape;1644;p43"/>
          <p:cNvSpPr/>
          <p:nvPr/>
        </p:nvSpPr>
        <p:spPr>
          <a:xfrm>
            <a:off x="6888088" y="3685219"/>
            <a:ext cx="470268" cy="4702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45" name="Google Shape;1645;p43"/>
          <p:cNvGrpSpPr/>
          <p:nvPr/>
        </p:nvGrpSpPr>
        <p:grpSpPr>
          <a:xfrm>
            <a:off x="7508226" y="2068728"/>
            <a:ext cx="4098318" cy="912756"/>
            <a:chOff x="4862377" y="4246032"/>
            <a:chExt cx="1656184" cy="912756"/>
          </a:xfrm>
        </p:grpSpPr>
        <p:sp>
          <p:nvSpPr>
            <p:cNvPr id="1646" name="Google Shape;1646;p43"/>
            <p:cNvSpPr txBox="1"/>
            <p:nvPr/>
          </p:nvSpPr>
          <p:spPr>
            <a:xfrm>
              <a:off x="4862377" y="4512457"/>
              <a:ext cx="1656184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Time, Money and Reputation.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7" name="Google Shape;1647;p43"/>
            <p:cNvSpPr txBox="1"/>
            <p:nvPr/>
          </p:nvSpPr>
          <p:spPr>
            <a:xfrm>
              <a:off x="4862377" y="4246032"/>
              <a:ext cx="16561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/>
            </a:p>
          </p:txBody>
        </p:sp>
      </p:grpSp>
      <p:grpSp>
        <p:nvGrpSpPr>
          <p:cNvPr id="1648" name="Google Shape;1648;p43"/>
          <p:cNvGrpSpPr/>
          <p:nvPr/>
        </p:nvGrpSpPr>
        <p:grpSpPr>
          <a:xfrm>
            <a:off x="7508226" y="3471673"/>
            <a:ext cx="4098318" cy="912756"/>
            <a:chOff x="4862377" y="4246032"/>
            <a:chExt cx="1656184" cy="912756"/>
          </a:xfrm>
        </p:grpSpPr>
        <p:sp>
          <p:nvSpPr>
            <p:cNvPr id="1649" name="Google Shape;1649;p43"/>
            <p:cNvSpPr txBox="1"/>
            <p:nvPr/>
          </p:nvSpPr>
          <p:spPr>
            <a:xfrm>
              <a:off x="4862377" y="4512457"/>
              <a:ext cx="1656184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Time, Money and Reputation.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0" name="Google Shape;1650;p43"/>
            <p:cNvSpPr txBox="1"/>
            <p:nvPr/>
          </p:nvSpPr>
          <p:spPr>
            <a:xfrm>
              <a:off x="4862377" y="4246032"/>
              <a:ext cx="16561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/>
            </a:p>
          </p:txBody>
        </p:sp>
      </p:grpSp>
      <p:sp>
        <p:nvSpPr>
          <p:cNvPr id="1651" name="Google Shape;1651;p43"/>
          <p:cNvSpPr/>
          <p:nvPr/>
        </p:nvSpPr>
        <p:spPr>
          <a:xfrm>
            <a:off x="6982304" y="3785446"/>
            <a:ext cx="281838" cy="216490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2" name="Google Shape;1652;p43"/>
          <p:cNvSpPr/>
          <p:nvPr/>
        </p:nvSpPr>
        <p:spPr>
          <a:xfrm>
            <a:off x="6982940" y="2361114"/>
            <a:ext cx="286541" cy="247282"/>
          </a:xfrm>
          <a:custGeom>
            <a:avLst/>
            <a:gdLst/>
            <a:ahLst/>
            <a:cxnLst/>
            <a:rect l="l" t="t" r="r" b="b"/>
            <a:pathLst>
              <a:path w="3240006" h="2796091" extrusionOk="0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3" name="Google Shape;1653;p43"/>
          <p:cNvSpPr txBox="1">
            <a:spLocks noGrp="1"/>
          </p:cNvSpPr>
          <p:nvPr>
            <p:ph type="body" idx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1654" name="Google Shape;1654;p43"/>
          <p:cNvSpPr txBox="1"/>
          <p:nvPr/>
        </p:nvSpPr>
        <p:spPr>
          <a:xfrm>
            <a:off x="915815" y="5358513"/>
            <a:ext cx="5013448" cy="3077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Your Text Here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5" name="Google Shape;1655;p43"/>
          <p:cNvSpPr txBox="1"/>
          <p:nvPr/>
        </p:nvSpPr>
        <p:spPr>
          <a:xfrm>
            <a:off x="915816" y="5657091"/>
            <a:ext cx="501344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</a:t>
            </a:r>
            <a:endParaRPr/>
          </a:p>
        </p:txBody>
      </p:sp>
      <p:sp>
        <p:nvSpPr>
          <p:cNvPr id="1656" name="Google Shape;1656;p43"/>
          <p:cNvSpPr txBox="1"/>
          <p:nvPr/>
        </p:nvSpPr>
        <p:spPr>
          <a:xfrm>
            <a:off x="6268591" y="5349315"/>
            <a:ext cx="5013448" cy="30777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Your Text Here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7" name="Google Shape;1657;p43"/>
          <p:cNvSpPr txBox="1"/>
          <p:nvPr/>
        </p:nvSpPr>
        <p:spPr>
          <a:xfrm>
            <a:off x="6268593" y="5647893"/>
            <a:ext cx="501344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" name="Google Shape;1662;p44"/>
          <p:cNvSpPr txBox="1">
            <a:spLocks noGrp="1"/>
          </p:cNvSpPr>
          <p:nvPr>
            <p:ph type="body" idx="1"/>
          </p:nvPr>
        </p:nvSpPr>
        <p:spPr>
          <a:xfrm>
            <a:off x="309400" y="916565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sp>
        <p:nvSpPr>
          <p:cNvPr id="1663" name="Google Shape;1663;p44"/>
          <p:cNvSpPr/>
          <p:nvPr/>
        </p:nvSpPr>
        <p:spPr>
          <a:xfrm rot="-5400000">
            <a:off x="936469" y="4787410"/>
            <a:ext cx="1234284" cy="1234284"/>
          </a:xfrm>
          <a:prstGeom prst="blockArc">
            <a:avLst>
              <a:gd name="adj1" fmla="val 5367016"/>
              <a:gd name="adj2" fmla="val 206845"/>
              <a:gd name="adj3" fmla="val 17004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4" name="Google Shape;1664;p44"/>
          <p:cNvSpPr/>
          <p:nvPr/>
        </p:nvSpPr>
        <p:spPr>
          <a:xfrm rot="-5400000">
            <a:off x="936469" y="3315217"/>
            <a:ext cx="1234284" cy="1234284"/>
          </a:xfrm>
          <a:prstGeom prst="blockArc">
            <a:avLst>
              <a:gd name="adj1" fmla="val 5367016"/>
              <a:gd name="adj2" fmla="val 206845"/>
              <a:gd name="adj3" fmla="val 17004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5" name="Google Shape;1665;p44"/>
          <p:cNvSpPr/>
          <p:nvPr/>
        </p:nvSpPr>
        <p:spPr>
          <a:xfrm rot="-5400000">
            <a:off x="936469" y="1860608"/>
            <a:ext cx="1234284" cy="1234284"/>
          </a:xfrm>
          <a:prstGeom prst="blockArc">
            <a:avLst>
              <a:gd name="adj1" fmla="val 5367016"/>
              <a:gd name="adj2" fmla="val 206845"/>
              <a:gd name="adj3" fmla="val 17004"/>
            </a:avLst>
          </a:pr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66" name="Google Shape;1666;p44"/>
          <p:cNvGrpSpPr/>
          <p:nvPr/>
        </p:nvGrpSpPr>
        <p:grpSpPr>
          <a:xfrm rot="10800000">
            <a:off x="6096000" y="1824071"/>
            <a:ext cx="6095998" cy="4197623"/>
            <a:chOff x="-878469" y="1992977"/>
            <a:chExt cx="3513872" cy="3638888"/>
          </a:xfrm>
        </p:grpSpPr>
        <p:sp>
          <p:nvSpPr>
            <p:cNvPr id="1667" name="Google Shape;1667;p44"/>
            <p:cNvSpPr/>
            <p:nvPr/>
          </p:nvSpPr>
          <p:spPr>
            <a:xfrm>
              <a:off x="-878469" y="1992985"/>
              <a:ext cx="3434246" cy="3638880"/>
            </a:xfrm>
            <a:prstGeom prst="rect">
              <a:avLst/>
            </a:pr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8" name="Google Shape;1668;p44"/>
            <p:cNvSpPr/>
            <p:nvPr/>
          </p:nvSpPr>
          <p:spPr>
            <a:xfrm>
              <a:off x="2589684" y="1992977"/>
              <a:ext cx="45719" cy="3638880"/>
            </a:xfrm>
            <a:prstGeom prst="rect">
              <a:avLst/>
            </a:pr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69" name="Google Shape;1669;p44"/>
          <p:cNvGrpSpPr/>
          <p:nvPr/>
        </p:nvGrpSpPr>
        <p:grpSpPr>
          <a:xfrm>
            <a:off x="2351061" y="2036743"/>
            <a:ext cx="3504617" cy="898635"/>
            <a:chOff x="1688705" y="2043404"/>
            <a:chExt cx="2587987" cy="811080"/>
          </a:xfrm>
        </p:grpSpPr>
        <p:sp>
          <p:nvSpPr>
            <p:cNvPr id="1670" name="Google Shape;1670;p44"/>
            <p:cNvSpPr txBox="1"/>
            <p:nvPr/>
          </p:nvSpPr>
          <p:spPr>
            <a:xfrm>
              <a:off x="1691680" y="2043404"/>
              <a:ext cx="2585012" cy="2777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1" name="Google Shape;1671;p44"/>
            <p:cNvSpPr txBox="1"/>
            <p:nvPr/>
          </p:nvSpPr>
          <p:spPr>
            <a:xfrm>
              <a:off x="1688705" y="2271125"/>
              <a:ext cx="2587987" cy="5833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/>
            </a:p>
          </p:txBody>
        </p:sp>
      </p:grpSp>
      <p:grpSp>
        <p:nvGrpSpPr>
          <p:cNvPr id="1672" name="Google Shape;1672;p44"/>
          <p:cNvGrpSpPr/>
          <p:nvPr/>
        </p:nvGrpSpPr>
        <p:grpSpPr>
          <a:xfrm>
            <a:off x="2351061" y="3491357"/>
            <a:ext cx="3504617" cy="898635"/>
            <a:chOff x="1688705" y="3410133"/>
            <a:chExt cx="2587987" cy="811080"/>
          </a:xfrm>
        </p:grpSpPr>
        <p:sp>
          <p:nvSpPr>
            <p:cNvPr id="1673" name="Google Shape;1673;p44"/>
            <p:cNvSpPr txBox="1"/>
            <p:nvPr/>
          </p:nvSpPr>
          <p:spPr>
            <a:xfrm>
              <a:off x="1691680" y="3410133"/>
              <a:ext cx="2585012" cy="2777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4" name="Google Shape;1674;p44"/>
            <p:cNvSpPr txBox="1"/>
            <p:nvPr/>
          </p:nvSpPr>
          <p:spPr>
            <a:xfrm>
              <a:off x="1688705" y="3637854"/>
              <a:ext cx="2587987" cy="5833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/>
            </a:p>
          </p:txBody>
        </p:sp>
      </p:grpSp>
      <p:grpSp>
        <p:nvGrpSpPr>
          <p:cNvPr id="1675" name="Google Shape;1675;p44"/>
          <p:cNvGrpSpPr/>
          <p:nvPr/>
        </p:nvGrpSpPr>
        <p:grpSpPr>
          <a:xfrm>
            <a:off x="2351061" y="4963550"/>
            <a:ext cx="3504617" cy="898635"/>
            <a:chOff x="1688705" y="4776862"/>
            <a:chExt cx="2587987" cy="811080"/>
          </a:xfrm>
        </p:grpSpPr>
        <p:sp>
          <p:nvSpPr>
            <p:cNvPr id="1676" name="Google Shape;1676;p44"/>
            <p:cNvSpPr txBox="1"/>
            <p:nvPr/>
          </p:nvSpPr>
          <p:spPr>
            <a:xfrm>
              <a:off x="1691680" y="4776862"/>
              <a:ext cx="2585012" cy="2777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7" name="Google Shape;1677;p44"/>
            <p:cNvSpPr txBox="1"/>
            <p:nvPr/>
          </p:nvSpPr>
          <p:spPr>
            <a:xfrm>
              <a:off x="1688705" y="5004583"/>
              <a:ext cx="2587987" cy="5833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/>
            </a:p>
          </p:txBody>
        </p:sp>
      </p:grpSp>
      <p:grpSp>
        <p:nvGrpSpPr>
          <p:cNvPr id="1678" name="Google Shape;1678;p44"/>
          <p:cNvGrpSpPr/>
          <p:nvPr/>
        </p:nvGrpSpPr>
        <p:grpSpPr>
          <a:xfrm>
            <a:off x="6456041" y="2070679"/>
            <a:ext cx="4874876" cy="1106575"/>
            <a:chOff x="4932040" y="2183693"/>
            <a:chExt cx="4032448" cy="1106575"/>
          </a:xfrm>
        </p:grpSpPr>
        <p:sp>
          <p:nvSpPr>
            <p:cNvPr id="1679" name="Google Shape;1679;p44"/>
            <p:cNvSpPr txBox="1"/>
            <p:nvPr/>
          </p:nvSpPr>
          <p:spPr>
            <a:xfrm>
              <a:off x="4932040" y="2183693"/>
              <a:ext cx="4001698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A</a:t>
              </a:r>
              <a:endParaRPr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0" name="Google Shape;1680;p44"/>
            <p:cNvSpPr txBox="1"/>
            <p:nvPr/>
          </p:nvSpPr>
          <p:spPr>
            <a:xfrm>
              <a:off x="4939819" y="2643937"/>
              <a:ext cx="402466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hope and I believe that this Template will your Time, Money and Reputation. Easy to change colors, photos and Text.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81" name="Google Shape;1681;p44"/>
          <p:cNvGrpSpPr/>
          <p:nvPr/>
        </p:nvGrpSpPr>
        <p:grpSpPr>
          <a:xfrm>
            <a:off x="6471416" y="3366824"/>
            <a:ext cx="4856288" cy="1106575"/>
            <a:chOff x="4947415" y="3479837"/>
            <a:chExt cx="4017073" cy="1106575"/>
          </a:xfrm>
        </p:grpSpPr>
        <p:sp>
          <p:nvSpPr>
            <p:cNvPr id="1682" name="Google Shape;1682;p44"/>
            <p:cNvSpPr txBox="1"/>
            <p:nvPr/>
          </p:nvSpPr>
          <p:spPr>
            <a:xfrm>
              <a:off x="4947415" y="3479837"/>
              <a:ext cx="4001698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B</a:t>
              </a:r>
              <a:endParaRPr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3" name="Google Shape;1683;p44"/>
            <p:cNvSpPr txBox="1"/>
            <p:nvPr/>
          </p:nvSpPr>
          <p:spPr>
            <a:xfrm>
              <a:off x="4955194" y="3940081"/>
              <a:ext cx="4009294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hope and I believe that this Template will your Time, Money and Reputation. Easy to change colors, photos and Text.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84" name="Google Shape;1684;p44"/>
          <p:cNvGrpSpPr/>
          <p:nvPr/>
        </p:nvGrpSpPr>
        <p:grpSpPr>
          <a:xfrm>
            <a:off x="6486792" y="4590959"/>
            <a:ext cx="4837701" cy="1106575"/>
            <a:chOff x="4962790" y="4703973"/>
            <a:chExt cx="4001698" cy="1106575"/>
          </a:xfrm>
        </p:grpSpPr>
        <p:sp>
          <p:nvSpPr>
            <p:cNvPr id="1685" name="Google Shape;1685;p44"/>
            <p:cNvSpPr txBox="1"/>
            <p:nvPr/>
          </p:nvSpPr>
          <p:spPr>
            <a:xfrm>
              <a:off x="4962790" y="4703973"/>
              <a:ext cx="4001698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C</a:t>
              </a:r>
              <a:endParaRPr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6" name="Google Shape;1686;p44"/>
            <p:cNvSpPr txBox="1"/>
            <p:nvPr/>
          </p:nvSpPr>
          <p:spPr>
            <a:xfrm>
              <a:off x="4970569" y="5164217"/>
              <a:ext cx="399391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hope and I believe that this Template will your Time, Money and Reputation. Easy to change colors, photos and Text.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87" name="Google Shape;1687;p44"/>
          <p:cNvSpPr/>
          <p:nvPr/>
        </p:nvSpPr>
        <p:spPr>
          <a:xfrm>
            <a:off x="1383374" y="5179266"/>
            <a:ext cx="341413" cy="408098"/>
          </a:xfrm>
          <a:custGeom>
            <a:avLst/>
            <a:gdLst/>
            <a:ahLst/>
            <a:cxnLst/>
            <a:rect l="l" t="t" r="r" b="b"/>
            <a:pathLst>
              <a:path w="2688046" h="3213079" extrusionOk="0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8" name="Google Shape;1688;p44"/>
          <p:cNvSpPr/>
          <p:nvPr/>
        </p:nvSpPr>
        <p:spPr>
          <a:xfrm>
            <a:off x="1399522" y="3743651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9" name="Google Shape;1689;p44"/>
          <p:cNvSpPr/>
          <p:nvPr/>
        </p:nvSpPr>
        <p:spPr>
          <a:xfrm>
            <a:off x="1370110" y="2289042"/>
            <a:ext cx="354676" cy="357638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4" name="Google Shape;1694;p45"/>
          <p:cNvSpPr txBox="1">
            <a:spLocks noGrp="1"/>
          </p:cNvSpPr>
          <p:nvPr>
            <p:ph type="body" idx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1695" name="Google Shape;1695;p45"/>
          <p:cNvSpPr/>
          <p:nvPr/>
        </p:nvSpPr>
        <p:spPr>
          <a:xfrm>
            <a:off x="7884283" y="3508545"/>
            <a:ext cx="914400" cy="914400"/>
          </a:xfrm>
          <a:prstGeom prst="ellipse">
            <a:avLst/>
          </a:pr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6" name="Google Shape;1696;p45"/>
          <p:cNvSpPr/>
          <p:nvPr/>
        </p:nvSpPr>
        <p:spPr>
          <a:xfrm>
            <a:off x="7026797" y="1807130"/>
            <a:ext cx="914400" cy="914400"/>
          </a:xfrm>
          <a:prstGeom prst="ellipse">
            <a:avLst/>
          </a:pr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7" name="Google Shape;1697;p45"/>
          <p:cNvSpPr txBox="1"/>
          <p:nvPr/>
        </p:nvSpPr>
        <p:spPr>
          <a:xfrm>
            <a:off x="7051952" y="2125832"/>
            <a:ext cx="86409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Option A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8" name="Google Shape;1698;p45"/>
          <p:cNvSpPr txBox="1"/>
          <p:nvPr/>
        </p:nvSpPr>
        <p:spPr>
          <a:xfrm>
            <a:off x="7909437" y="3818653"/>
            <a:ext cx="86409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Option B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9" name="Google Shape;1699;p45"/>
          <p:cNvSpPr/>
          <p:nvPr/>
        </p:nvSpPr>
        <p:spPr>
          <a:xfrm>
            <a:off x="4171281" y="1807130"/>
            <a:ext cx="914400" cy="914400"/>
          </a:xfrm>
          <a:prstGeom prst="ellipse">
            <a:avLst/>
          </a:pr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0" name="Google Shape;1700;p45"/>
          <p:cNvSpPr/>
          <p:nvPr/>
        </p:nvSpPr>
        <p:spPr>
          <a:xfrm>
            <a:off x="3451762" y="3496890"/>
            <a:ext cx="914400" cy="914400"/>
          </a:xfrm>
          <a:prstGeom prst="ellipse">
            <a:avLst/>
          </a:pr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1" name="Google Shape;1701;p45"/>
          <p:cNvSpPr/>
          <p:nvPr/>
        </p:nvSpPr>
        <p:spPr>
          <a:xfrm>
            <a:off x="4171281" y="5108489"/>
            <a:ext cx="914400" cy="914400"/>
          </a:xfrm>
          <a:prstGeom prst="ellipse">
            <a:avLst/>
          </a:pr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2" name="Google Shape;1702;p45"/>
          <p:cNvSpPr/>
          <p:nvPr/>
        </p:nvSpPr>
        <p:spPr>
          <a:xfrm>
            <a:off x="7026797" y="5108489"/>
            <a:ext cx="914400" cy="914400"/>
          </a:xfrm>
          <a:prstGeom prst="ellipse">
            <a:avLst/>
          </a:pr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3" name="Google Shape;1703;p45"/>
          <p:cNvSpPr/>
          <p:nvPr/>
        </p:nvSpPr>
        <p:spPr>
          <a:xfrm rot="10800000">
            <a:off x="5774255" y="3241909"/>
            <a:ext cx="1430440" cy="1430440"/>
          </a:xfrm>
          <a:prstGeom prst="pie">
            <a:avLst>
              <a:gd name="adj1" fmla="val 0"/>
              <a:gd name="adj2" fmla="val 18048089"/>
            </a:avLst>
          </a:pr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4" name="Google Shape;1704;p45"/>
          <p:cNvSpPr/>
          <p:nvPr/>
        </p:nvSpPr>
        <p:spPr>
          <a:xfrm>
            <a:off x="5059017" y="3241893"/>
            <a:ext cx="1430456" cy="1430521"/>
          </a:xfrm>
          <a:custGeom>
            <a:avLst/>
            <a:gdLst/>
            <a:ahLst/>
            <a:cxnLst/>
            <a:rect l="l" t="t" r="r" b="b"/>
            <a:pathLst>
              <a:path w="1430456" h="1430521" extrusionOk="0">
                <a:moveTo>
                  <a:pt x="1430456" y="715237"/>
                </a:moveTo>
                <a:cubicBezTo>
                  <a:pt x="1430456" y="1038633"/>
                  <a:pt x="1213448" y="1321793"/>
                  <a:pt x="901171" y="1405866"/>
                </a:cubicBezTo>
                <a:cubicBezTo>
                  <a:pt x="588894" y="1489939"/>
                  <a:pt x="259055" y="1354005"/>
                  <a:pt x="96691" y="1074322"/>
                </a:cubicBezTo>
                <a:cubicBezTo>
                  <a:pt x="-65674" y="794639"/>
                  <a:pt x="-20162" y="440802"/>
                  <a:pt x="207695" y="211311"/>
                </a:cubicBezTo>
                <a:cubicBezTo>
                  <a:pt x="435552" y="-18180"/>
                  <a:pt x="789055" y="-66220"/>
                  <a:pt x="1069891" y="94142"/>
                </a:cubicBezTo>
                <a:cubicBezTo>
                  <a:pt x="749268" y="310698"/>
                  <a:pt x="726297" y="584404"/>
                  <a:pt x="715236" y="715237"/>
                </a:cubicBezTo>
                <a:lnTo>
                  <a:pt x="1430456" y="715237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5" name="Google Shape;1705;p45"/>
          <p:cNvSpPr/>
          <p:nvPr/>
        </p:nvSpPr>
        <p:spPr>
          <a:xfrm>
            <a:off x="5539203" y="2619590"/>
            <a:ext cx="1170747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Text Here</a:t>
            </a:r>
            <a:endParaRPr sz="1600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6" name="Google Shape;1706;p45"/>
          <p:cNvSpPr/>
          <p:nvPr/>
        </p:nvSpPr>
        <p:spPr>
          <a:xfrm>
            <a:off x="5482052" y="4950692"/>
            <a:ext cx="123176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Text Here</a:t>
            </a:r>
            <a:endParaRPr sz="18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7" name="Google Shape;1707;p45"/>
          <p:cNvSpPr txBox="1"/>
          <p:nvPr/>
        </p:nvSpPr>
        <p:spPr>
          <a:xfrm>
            <a:off x="7051952" y="5427191"/>
            <a:ext cx="86409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Option C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8" name="Google Shape;1708;p45"/>
          <p:cNvSpPr txBox="1"/>
          <p:nvPr/>
        </p:nvSpPr>
        <p:spPr>
          <a:xfrm>
            <a:off x="4200849" y="5427191"/>
            <a:ext cx="86409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Option F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9" name="Google Shape;1709;p45"/>
          <p:cNvSpPr txBox="1"/>
          <p:nvPr/>
        </p:nvSpPr>
        <p:spPr>
          <a:xfrm>
            <a:off x="3476916" y="3815593"/>
            <a:ext cx="86409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Option E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0" name="Google Shape;1710;p45"/>
          <p:cNvSpPr txBox="1"/>
          <p:nvPr/>
        </p:nvSpPr>
        <p:spPr>
          <a:xfrm>
            <a:off x="4200849" y="2125832"/>
            <a:ext cx="86409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Option D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11" name="Google Shape;1711;p45"/>
          <p:cNvCxnSpPr/>
          <p:nvPr/>
        </p:nvCxnSpPr>
        <p:spPr>
          <a:xfrm rot="10800000">
            <a:off x="5029783" y="2659135"/>
            <a:ext cx="405233" cy="648000"/>
          </a:xfrm>
          <a:prstGeom prst="straightConnector1">
            <a:avLst/>
          </a:prstGeom>
          <a:noFill/>
          <a:ln w="25400" cap="flat" cmpd="sng">
            <a:solidFill>
              <a:schemeClr val="accent4"/>
            </a:solidFill>
            <a:prstDash val="dot"/>
            <a:miter lim="800000"/>
            <a:headEnd type="none" w="sm" len="sm"/>
            <a:tailEnd type="oval" w="med" len="med"/>
          </a:ln>
        </p:spPr>
      </p:cxnSp>
      <p:cxnSp>
        <p:nvCxnSpPr>
          <p:cNvPr id="1712" name="Google Shape;1712;p45"/>
          <p:cNvCxnSpPr/>
          <p:nvPr/>
        </p:nvCxnSpPr>
        <p:spPr>
          <a:xfrm flipH="1">
            <a:off x="4409815" y="3954090"/>
            <a:ext cx="648000" cy="2"/>
          </a:xfrm>
          <a:prstGeom prst="straightConnector1">
            <a:avLst/>
          </a:prstGeom>
          <a:noFill/>
          <a:ln w="25400" cap="flat" cmpd="sng">
            <a:solidFill>
              <a:schemeClr val="accent4"/>
            </a:solidFill>
            <a:prstDash val="dot"/>
            <a:miter lim="800000"/>
            <a:headEnd type="none" w="sm" len="sm"/>
            <a:tailEnd type="oval" w="med" len="med"/>
          </a:ln>
        </p:spPr>
      </p:cxnSp>
      <p:cxnSp>
        <p:nvCxnSpPr>
          <p:cNvPr id="1713" name="Google Shape;1713;p45"/>
          <p:cNvCxnSpPr/>
          <p:nvPr/>
        </p:nvCxnSpPr>
        <p:spPr>
          <a:xfrm flipH="1">
            <a:off x="5054313" y="4600003"/>
            <a:ext cx="405235" cy="648000"/>
          </a:xfrm>
          <a:prstGeom prst="straightConnector1">
            <a:avLst/>
          </a:prstGeom>
          <a:noFill/>
          <a:ln w="25400" cap="flat" cmpd="sng">
            <a:solidFill>
              <a:schemeClr val="accent4"/>
            </a:solidFill>
            <a:prstDash val="dot"/>
            <a:miter lim="800000"/>
            <a:headEnd type="none" w="sm" len="sm"/>
            <a:tailEnd type="oval" w="med" len="med"/>
          </a:ln>
        </p:spPr>
      </p:cxnSp>
      <p:cxnSp>
        <p:nvCxnSpPr>
          <p:cNvPr id="1714" name="Google Shape;1714;p45"/>
          <p:cNvCxnSpPr/>
          <p:nvPr/>
        </p:nvCxnSpPr>
        <p:spPr>
          <a:xfrm rot="10800000" flipH="1">
            <a:off x="6819168" y="2657720"/>
            <a:ext cx="338080" cy="64800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dot"/>
            <a:miter lim="800000"/>
            <a:headEnd type="none" w="sm" len="sm"/>
            <a:tailEnd type="oval" w="med" len="med"/>
          </a:ln>
        </p:spPr>
      </p:cxnSp>
      <p:cxnSp>
        <p:nvCxnSpPr>
          <p:cNvPr id="1715" name="Google Shape;1715;p45"/>
          <p:cNvCxnSpPr/>
          <p:nvPr/>
        </p:nvCxnSpPr>
        <p:spPr>
          <a:xfrm>
            <a:off x="7184135" y="3956794"/>
            <a:ext cx="648000" cy="2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dot"/>
            <a:miter lim="800000"/>
            <a:headEnd type="none" w="sm" len="sm"/>
            <a:tailEnd type="oval" w="med" len="med"/>
          </a:ln>
        </p:spPr>
      </p:cxnSp>
      <p:cxnSp>
        <p:nvCxnSpPr>
          <p:cNvPr id="1716" name="Google Shape;1716;p45"/>
          <p:cNvCxnSpPr/>
          <p:nvPr/>
        </p:nvCxnSpPr>
        <p:spPr>
          <a:xfrm>
            <a:off x="6709950" y="4584153"/>
            <a:ext cx="360587" cy="64800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dot"/>
            <a:miter lim="800000"/>
            <a:headEnd type="none" w="sm" len="sm"/>
            <a:tailEnd type="oval" w="med" len="med"/>
          </a:ln>
        </p:spPr>
      </p:cxnSp>
      <p:grpSp>
        <p:nvGrpSpPr>
          <p:cNvPr id="1717" name="Google Shape;1717;p45"/>
          <p:cNvGrpSpPr/>
          <p:nvPr/>
        </p:nvGrpSpPr>
        <p:grpSpPr>
          <a:xfrm>
            <a:off x="8089743" y="1749511"/>
            <a:ext cx="2357003" cy="923330"/>
            <a:chOff x="2551705" y="4283314"/>
            <a:chExt cx="2357003" cy="923330"/>
          </a:xfrm>
        </p:grpSpPr>
        <p:sp>
          <p:nvSpPr>
            <p:cNvPr id="1718" name="Google Shape;1718;p45"/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9" name="Google Shape;1719;p45"/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20" name="Google Shape;1720;p45"/>
          <p:cNvGrpSpPr/>
          <p:nvPr/>
        </p:nvGrpSpPr>
        <p:grpSpPr>
          <a:xfrm>
            <a:off x="8978814" y="3421218"/>
            <a:ext cx="2336966" cy="923330"/>
            <a:chOff x="2551705" y="4283314"/>
            <a:chExt cx="2357003" cy="923330"/>
          </a:xfrm>
        </p:grpSpPr>
        <p:sp>
          <p:nvSpPr>
            <p:cNvPr id="1721" name="Google Shape;1721;p45"/>
            <p:cNvSpPr txBox="1"/>
            <p:nvPr/>
          </p:nvSpPr>
          <p:spPr>
            <a:xfrm>
              <a:off x="2551707" y="4560313"/>
              <a:ext cx="2357001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2" name="Google Shape;1722;p45"/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23" name="Google Shape;1723;p45"/>
          <p:cNvGrpSpPr/>
          <p:nvPr/>
        </p:nvGrpSpPr>
        <p:grpSpPr>
          <a:xfrm>
            <a:off x="8089743" y="5050870"/>
            <a:ext cx="2357003" cy="923330"/>
            <a:chOff x="2551705" y="4283314"/>
            <a:chExt cx="2357003" cy="923330"/>
          </a:xfrm>
        </p:grpSpPr>
        <p:sp>
          <p:nvSpPr>
            <p:cNvPr id="1724" name="Google Shape;1724;p45"/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5" name="Google Shape;1725;p45"/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26" name="Google Shape;1726;p45"/>
          <p:cNvGrpSpPr/>
          <p:nvPr/>
        </p:nvGrpSpPr>
        <p:grpSpPr>
          <a:xfrm>
            <a:off x="1670714" y="1749511"/>
            <a:ext cx="2357003" cy="923330"/>
            <a:chOff x="2551705" y="4283314"/>
            <a:chExt cx="2357003" cy="923330"/>
          </a:xfrm>
        </p:grpSpPr>
        <p:sp>
          <p:nvSpPr>
            <p:cNvPr id="1727" name="Google Shape;1727;p45"/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8" name="Google Shape;1728;p45"/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29" name="Google Shape;1729;p45"/>
          <p:cNvGrpSpPr/>
          <p:nvPr/>
        </p:nvGrpSpPr>
        <p:grpSpPr>
          <a:xfrm>
            <a:off x="948838" y="3429845"/>
            <a:ext cx="2336966" cy="923330"/>
            <a:chOff x="2551705" y="4283314"/>
            <a:chExt cx="2357003" cy="923330"/>
          </a:xfrm>
        </p:grpSpPr>
        <p:sp>
          <p:nvSpPr>
            <p:cNvPr id="1730" name="Google Shape;1730;p45"/>
            <p:cNvSpPr txBox="1"/>
            <p:nvPr/>
          </p:nvSpPr>
          <p:spPr>
            <a:xfrm>
              <a:off x="2551707" y="4560313"/>
              <a:ext cx="2357001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1" name="Google Shape;1731;p45"/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32" name="Google Shape;1732;p45"/>
          <p:cNvGrpSpPr/>
          <p:nvPr/>
        </p:nvGrpSpPr>
        <p:grpSpPr>
          <a:xfrm>
            <a:off x="1670714" y="5050870"/>
            <a:ext cx="2357003" cy="923330"/>
            <a:chOff x="2551705" y="4283314"/>
            <a:chExt cx="2357003" cy="923330"/>
          </a:xfrm>
        </p:grpSpPr>
        <p:sp>
          <p:nvSpPr>
            <p:cNvPr id="1733" name="Google Shape;1733;p45"/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I hope and I believe that this Template will your Time, Money and Reputation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4" name="Google Shape;1734;p45"/>
            <p:cNvSpPr txBox="1"/>
            <p:nvPr/>
          </p:nvSpPr>
          <p:spPr>
            <a:xfrm>
              <a:off x="2551705" y="4283314"/>
              <a:ext cx="233696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35" name="Google Shape;1735;p45"/>
          <p:cNvSpPr/>
          <p:nvPr/>
        </p:nvSpPr>
        <p:spPr>
          <a:xfrm>
            <a:off x="5772135" y="4111250"/>
            <a:ext cx="329463" cy="308407"/>
          </a:xfrm>
          <a:custGeom>
            <a:avLst/>
            <a:gdLst/>
            <a:ahLst/>
            <a:cxnLst/>
            <a:rect l="l" t="t" r="r" b="b"/>
            <a:pathLst>
              <a:path w="3239999" h="3032924" extrusionOk="0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6" name="Google Shape;1736;p45"/>
          <p:cNvSpPr/>
          <p:nvPr/>
        </p:nvSpPr>
        <p:spPr>
          <a:xfrm flipH="1">
            <a:off x="6134092" y="3496890"/>
            <a:ext cx="391682" cy="323114"/>
          </a:xfrm>
          <a:custGeom>
            <a:avLst/>
            <a:gdLst/>
            <a:ahLst/>
            <a:cxnLst/>
            <a:rect l="l" t="t" r="r" b="b"/>
            <a:pathLst>
              <a:path w="3217557" h="2654282" extrusionOk="0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" name="Google Shape;1741;p46"/>
          <p:cNvSpPr txBox="1">
            <a:spLocks noGrp="1"/>
          </p:cNvSpPr>
          <p:nvPr>
            <p:ph type="body" idx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1742" name="Google Shape;1742;p46"/>
          <p:cNvGrpSpPr/>
          <p:nvPr/>
        </p:nvGrpSpPr>
        <p:grpSpPr>
          <a:xfrm>
            <a:off x="1963080" y="1867530"/>
            <a:ext cx="8237376" cy="1720210"/>
            <a:chOff x="439080" y="2036492"/>
            <a:chExt cx="8237376" cy="1720210"/>
          </a:xfrm>
        </p:grpSpPr>
        <p:sp>
          <p:nvSpPr>
            <p:cNvPr id="1743" name="Google Shape;1743;p46"/>
            <p:cNvSpPr/>
            <p:nvPr/>
          </p:nvSpPr>
          <p:spPr>
            <a:xfrm>
              <a:off x="439080" y="2036492"/>
              <a:ext cx="1718596" cy="1718597"/>
            </a:xfrm>
            <a:prstGeom prst="ellipse">
              <a:avLst/>
            </a:prstGeom>
            <a:solidFill>
              <a:srgbClr val="7F7F7F">
                <a:alpha val="7882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4" name="Google Shape;1744;p46"/>
            <p:cNvSpPr/>
            <p:nvPr/>
          </p:nvSpPr>
          <p:spPr>
            <a:xfrm>
              <a:off x="1742836" y="2038105"/>
              <a:ext cx="1718596" cy="1718597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5" name="Google Shape;1745;p46"/>
            <p:cNvSpPr/>
            <p:nvPr/>
          </p:nvSpPr>
          <p:spPr>
            <a:xfrm>
              <a:off x="3046592" y="2038105"/>
              <a:ext cx="1718596" cy="1718597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6" name="Google Shape;1746;p46"/>
            <p:cNvSpPr/>
            <p:nvPr/>
          </p:nvSpPr>
          <p:spPr>
            <a:xfrm>
              <a:off x="4350348" y="2038105"/>
              <a:ext cx="1718596" cy="1718597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7" name="Google Shape;1747;p46"/>
            <p:cNvSpPr/>
            <p:nvPr/>
          </p:nvSpPr>
          <p:spPr>
            <a:xfrm>
              <a:off x="5654104" y="2038105"/>
              <a:ext cx="1718596" cy="1718597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8" name="Google Shape;1748;p46"/>
            <p:cNvSpPr/>
            <p:nvPr/>
          </p:nvSpPr>
          <p:spPr>
            <a:xfrm>
              <a:off x="6957860" y="2038105"/>
              <a:ext cx="1718596" cy="1718597"/>
            </a:xfrm>
            <a:prstGeom prst="ellipse">
              <a:avLst/>
            </a:prstGeom>
            <a:solidFill>
              <a:schemeClr val="accent5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49" name="Google Shape;1749;p46"/>
          <p:cNvGrpSpPr/>
          <p:nvPr/>
        </p:nvGrpSpPr>
        <p:grpSpPr>
          <a:xfrm>
            <a:off x="1623429" y="4005064"/>
            <a:ext cx="2551007" cy="866890"/>
            <a:chOff x="1113220" y="4149080"/>
            <a:chExt cx="1516195" cy="866890"/>
          </a:xfrm>
        </p:grpSpPr>
        <p:sp>
          <p:nvSpPr>
            <p:cNvPr id="1750" name="Google Shape;1750;p46"/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1" name="Google Shape;1751;p46"/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52" name="Google Shape;1752;p46"/>
          <p:cNvGrpSpPr/>
          <p:nvPr/>
        </p:nvGrpSpPr>
        <p:grpSpPr>
          <a:xfrm>
            <a:off x="975794" y="4062776"/>
            <a:ext cx="566802" cy="566802"/>
            <a:chOff x="465585" y="4206791"/>
            <a:chExt cx="566802" cy="566802"/>
          </a:xfrm>
        </p:grpSpPr>
        <p:sp>
          <p:nvSpPr>
            <p:cNvPr id="1753" name="Google Shape;1753;p46"/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rgbClr val="7F7F7F">
                <a:alpha val="8000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4" name="Google Shape;1754;p46"/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01</a:t>
              </a:r>
              <a:endParaRPr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55" name="Google Shape;1755;p46"/>
          <p:cNvGrpSpPr/>
          <p:nvPr/>
        </p:nvGrpSpPr>
        <p:grpSpPr>
          <a:xfrm>
            <a:off x="1625388" y="5062871"/>
            <a:ext cx="2551007" cy="866890"/>
            <a:chOff x="1113220" y="4149080"/>
            <a:chExt cx="1516195" cy="866890"/>
          </a:xfrm>
        </p:grpSpPr>
        <p:sp>
          <p:nvSpPr>
            <p:cNvPr id="1756" name="Google Shape;1756;p46"/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7" name="Google Shape;1757;p46"/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58" name="Google Shape;1758;p46"/>
          <p:cNvGrpSpPr/>
          <p:nvPr/>
        </p:nvGrpSpPr>
        <p:grpSpPr>
          <a:xfrm>
            <a:off x="977752" y="5120582"/>
            <a:ext cx="566802" cy="566802"/>
            <a:chOff x="465585" y="4206791"/>
            <a:chExt cx="566802" cy="566802"/>
          </a:xfrm>
        </p:grpSpPr>
        <p:sp>
          <p:nvSpPr>
            <p:cNvPr id="1759" name="Google Shape;1759;p46"/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0" name="Google Shape;1760;p46"/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04</a:t>
              </a:r>
              <a:endParaRPr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61" name="Google Shape;1761;p46"/>
          <p:cNvGrpSpPr/>
          <p:nvPr/>
        </p:nvGrpSpPr>
        <p:grpSpPr>
          <a:xfrm>
            <a:off x="5257390" y="4005064"/>
            <a:ext cx="2551007" cy="866890"/>
            <a:chOff x="1113220" y="4149080"/>
            <a:chExt cx="1516195" cy="866890"/>
          </a:xfrm>
        </p:grpSpPr>
        <p:sp>
          <p:nvSpPr>
            <p:cNvPr id="1762" name="Google Shape;1762;p46"/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3" name="Google Shape;1763;p46"/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64" name="Google Shape;1764;p46"/>
          <p:cNvGrpSpPr/>
          <p:nvPr/>
        </p:nvGrpSpPr>
        <p:grpSpPr>
          <a:xfrm>
            <a:off x="4609754" y="4062776"/>
            <a:ext cx="566802" cy="566802"/>
            <a:chOff x="465585" y="4206791"/>
            <a:chExt cx="566802" cy="566802"/>
          </a:xfrm>
        </p:grpSpPr>
        <p:sp>
          <p:nvSpPr>
            <p:cNvPr id="1765" name="Google Shape;1765;p46"/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6" name="Google Shape;1766;p46"/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02</a:t>
              </a:r>
              <a:endParaRPr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67" name="Google Shape;1767;p46"/>
          <p:cNvGrpSpPr/>
          <p:nvPr/>
        </p:nvGrpSpPr>
        <p:grpSpPr>
          <a:xfrm>
            <a:off x="5259349" y="5062871"/>
            <a:ext cx="2551007" cy="866890"/>
            <a:chOff x="1113220" y="4149080"/>
            <a:chExt cx="1516195" cy="866890"/>
          </a:xfrm>
        </p:grpSpPr>
        <p:sp>
          <p:nvSpPr>
            <p:cNvPr id="1768" name="Google Shape;1768;p46"/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9" name="Google Shape;1769;p46"/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70" name="Google Shape;1770;p46"/>
          <p:cNvGrpSpPr/>
          <p:nvPr/>
        </p:nvGrpSpPr>
        <p:grpSpPr>
          <a:xfrm>
            <a:off x="4611714" y="5120582"/>
            <a:ext cx="566802" cy="566802"/>
            <a:chOff x="465585" y="4206791"/>
            <a:chExt cx="566802" cy="566802"/>
          </a:xfrm>
        </p:grpSpPr>
        <p:sp>
          <p:nvSpPr>
            <p:cNvPr id="1771" name="Google Shape;1771;p46"/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2" name="Google Shape;1772;p46"/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05</a:t>
              </a:r>
              <a:endParaRPr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73" name="Google Shape;1773;p46"/>
          <p:cNvGrpSpPr/>
          <p:nvPr/>
        </p:nvGrpSpPr>
        <p:grpSpPr>
          <a:xfrm>
            <a:off x="8891352" y="4005064"/>
            <a:ext cx="2551007" cy="866890"/>
            <a:chOff x="1113220" y="4149080"/>
            <a:chExt cx="1516195" cy="866890"/>
          </a:xfrm>
        </p:grpSpPr>
        <p:sp>
          <p:nvSpPr>
            <p:cNvPr id="1774" name="Google Shape;1774;p46"/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5" name="Google Shape;1775;p46"/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76" name="Google Shape;1776;p46"/>
          <p:cNvGrpSpPr/>
          <p:nvPr/>
        </p:nvGrpSpPr>
        <p:grpSpPr>
          <a:xfrm>
            <a:off x="8243716" y="4062776"/>
            <a:ext cx="566802" cy="566802"/>
            <a:chOff x="465585" y="4206791"/>
            <a:chExt cx="566802" cy="566802"/>
          </a:xfrm>
        </p:grpSpPr>
        <p:sp>
          <p:nvSpPr>
            <p:cNvPr id="1777" name="Google Shape;1777;p46"/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8" name="Google Shape;1778;p46"/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03</a:t>
              </a:r>
              <a:endParaRPr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79" name="Google Shape;1779;p46"/>
          <p:cNvGrpSpPr/>
          <p:nvPr/>
        </p:nvGrpSpPr>
        <p:grpSpPr>
          <a:xfrm>
            <a:off x="8893311" y="5062871"/>
            <a:ext cx="2551007" cy="866890"/>
            <a:chOff x="1113220" y="4149080"/>
            <a:chExt cx="1516195" cy="866890"/>
          </a:xfrm>
        </p:grpSpPr>
        <p:sp>
          <p:nvSpPr>
            <p:cNvPr id="1780" name="Google Shape;1780;p46"/>
            <p:cNvSpPr txBox="1"/>
            <p:nvPr/>
          </p:nvSpPr>
          <p:spPr>
            <a:xfrm>
              <a:off x="1113220" y="4149080"/>
              <a:ext cx="15161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1" name="Google Shape;1781;p46"/>
            <p:cNvSpPr txBox="1"/>
            <p:nvPr/>
          </p:nvSpPr>
          <p:spPr>
            <a:xfrm>
              <a:off x="1113220" y="4369639"/>
              <a:ext cx="1516195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82" name="Google Shape;1782;p46"/>
          <p:cNvGrpSpPr/>
          <p:nvPr/>
        </p:nvGrpSpPr>
        <p:grpSpPr>
          <a:xfrm>
            <a:off x="8245676" y="5120582"/>
            <a:ext cx="566802" cy="566802"/>
            <a:chOff x="465585" y="4206791"/>
            <a:chExt cx="566802" cy="566802"/>
          </a:xfrm>
        </p:grpSpPr>
        <p:sp>
          <p:nvSpPr>
            <p:cNvPr id="1783" name="Google Shape;1783;p46"/>
            <p:cNvSpPr/>
            <p:nvPr/>
          </p:nvSpPr>
          <p:spPr>
            <a:xfrm>
              <a:off x="465585" y="4206791"/>
              <a:ext cx="566802" cy="56680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4" name="Google Shape;1784;p46"/>
            <p:cNvSpPr txBox="1"/>
            <p:nvPr/>
          </p:nvSpPr>
          <p:spPr>
            <a:xfrm>
              <a:off x="465585" y="4340806"/>
              <a:ext cx="566802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06</a:t>
              </a:r>
              <a:endParaRPr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85" name="Google Shape;1785;p46"/>
          <p:cNvSpPr/>
          <p:nvPr/>
        </p:nvSpPr>
        <p:spPr>
          <a:xfrm>
            <a:off x="2587128" y="2572690"/>
            <a:ext cx="436096" cy="319791"/>
          </a:xfrm>
          <a:custGeom>
            <a:avLst/>
            <a:gdLst/>
            <a:ahLst/>
            <a:cxnLst/>
            <a:rect l="l" t="t" r="r" b="b"/>
            <a:pathLst>
              <a:path w="3240001" h="2375905" extrusionOk="0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6" name="Google Shape;1786;p46"/>
          <p:cNvSpPr/>
          <p:nvPr/>
        </p:nvSpPr>
        <p:spPr>
          <a:xfrm>
            <a:off x="3963590" y="2515982"/>
            <a:ext cx="421690" cy="421690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7" name="Google Shape;1787;p46"/>
          <p:cNvSpPr/>
          <p:nvPr/>
        </p:nvSpPr>
        <p:spPr>
          <a:xfrm>
            <a:off x="5229045" y="2515983"/>
            <a:ext cx="422471" cy="422471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8" name="Google Shape;1788;p46"/>
          <p:cNvSpPr/>
          <p:nvPr/>
        </p:nvSpPr>
        <p:spPr>
          <a:xfrm>
            <a:off x="6549653" y="2579983"/>
            <a:ext cx="416968" cy="416968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9" name="Google Shape;1789;p46"/>
          <p:cNvSpPr/>
          <p:nvPr/>
        </p:nvSpPr>
        <p:spPr>
          <a:xfrm>
            <a:off x="7874889" y="2564747"/>
            <a:ext cx="421556" cy="432205"/>
          </a:xfrm>
          <a:custGeom>
            <a:avLst/>
            <a:gdLst/>
            <a:ahLst/>
            <a:cxnLst/>
            <a:rect l="l" t="t" r="r" b="b"/>
            <a:pathLst>
              <a:path w="2296594" h="2354614" extrusionOk="0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0" name="Google Shape;1790;p46"/>
          <p:cNvSpPr/>
          <p:nvPr/>
        </p:nvSpPr>
        <p:spPr>
          <a:xfrm>
            <a:off x="9185362" y="2515983"/>
            <a:ext cx="435758" cy="457359"/>
          </a:xfrm>
          <a:custGeom>
            <a:avLst/>
            <a:gdLst/>
            <a:ahLst/>
            <a:cxnLst/>
            <a:rect l="l" t="t" r="r" b="b"/>
            <a:pathLst>
              <a:path w="2921968" h="3066808" extrusionOk="0">
                <a:moveTo>
                  <a:pt x="1460984" y="233294"/>
                </a:moveTo>
                <a:cubicBezTo>
                  <a:pt x="1383148" y="233294"/>
                  <a:pt x="1320049" y="296393"/>
                  <a:pt x="1320049" y="374229"/>
                </a:cubicBezTo>
                <a:cubicBezTo>
                  <a:pt x="1320049" y="452065"/>
                  <a:pt x="1383148" y="515164"/>
                  <a:pt x="1460984" y="515164"/>
                </a:cubicBezTo>
                <a:cubicBezTo>
                  <a:pt x="1538820" y="515164"/>
                  <a:pt x="1601919" y="452065"/>
                  <a:pt x="1601919" y="374229"/>
                </a:cubicBezTo>
                <a:cubicBezTo>
                  <a:pt x="1601919" y="296393"/>
                  <a:pt x="1538820" y="233294"/>
                  <a:pt x="1460984" y="233294"/>
                </a:cubicBezTo>
                <a:close/>
                <a:moveTo>
                  <a:pt x="1460984" y="0"/>
                </a:moveTo>
                <a:cubicBezTo>
                  <a:pt x="1667665" y="0"/>
                  <a:pt x="1835213" y="167548"/>
                  <a:pt x="1835213" y="374229"/>
                </a:cubicBezTo>
                <a:cubicBezTo>
                  <a:pt x="1835213" y="503404"/>
                  <a:pt x="1769765" y="617294"/>
                  <a:pt x="1670219" y="684545"/>
                </a:cubicBezTo>
                <a:lnTo>
                  <a:pt x="1626866" y="708077"/>
                </a:lnTo>
                <a:lnTo>
                  <a:pt x="1646248" y="873151"/>
                </a:lnTo>
                <a:lnTo>
                  <a:pt x="2235203" y="873151"/>
                </a:lnTo>
                <a:lnTo>
                  <a:pt x="2241832" y="851796"/>
                </a:lnTo>
                <a:cubicBezTo>
                  <a:pt x="2272966" y="778187"/>
                  <a:pt x="2345853" y="726537"/>
                  <a:pt x="2430803" y="726537"/>
                </a:cubicBezTo>
                <a:cubicBezTo>
                  <a:pt x="2544070" y="726537"/>
                  <a:pt x="2635891" y="818358"/>
                  <a:pt x="2635891" y="931625"/>
                </a:cubicBezTo>
                <a:cubicBezTo>
                  <a:pt x="2635891" y="1044892"/>
                  <a:pt x="2544070" y="1136713"/>
                  <a:pt x="2430803" y="1136713"/>
                </a:cubicBezTo>
                <a:cubicBezTo>
                  <a:pt x="2345853" y="1136713"/>
                  <a:pt x="2272966" y="1085064"/>
                  <a:pt x="2241832" y="1011455"/>
                </a:cubicBezTo>
                <a:lnTo>
                  <a:pt x="2233652" y="985105"/>
                </a:lnTo>
                <a:lnTo>
                  <a:pt x="1659393" y="985105"/>
                </a:lnTo>
                <a:lnTo>
                  <a:pt x="1835639" y="2486125"/>
                </a:lnTo>
                <a:cubicBezTo>
                  <a:pt x="2257126" y="2356235"/>
                  <a:pt x="2582425" y="2203368"/>
                  <a:pt x="2605322" y="1804902"/>
                </a:cubicBezTo>
                <a:cubicBezTo>
                  <a:pt x="2547615" y="1806965"/>
                  <a:pt x="2490707" y="1815307"/>
                  <a:pt x="2437231" y="1828663"/>
                </a:cubicBezTo>
                <a:cubicBezTo>
                  <a:pt x="2542844" y="1722240"/>
                  <a:pt x="2642253" y="1622871"/>
                  <a:pt x="2679599" y="1472350"/>
                </a:cubicBezTo>
                <a:cubicBezTo>
                  <a:pt x="2719016" y="1621107"/>
                  <a:pt x="2816355" y="1715183"/>
                  <a:pt x="2921968" y="1828663"/>
                </a:cubicBezTo>
                <a:cubicBezTo>
                  <a:pt x="2868630" y="1815688"/>
                  <a:pt x="2809977" y="1807008"/>
                  <a:pt x="2749252" y="1804848"/>
                </a:cubicBezTo>
                <a:cubicBezTo>
                  <a:pt x="2719427" y="2342499"/>
                  <a:pt x="2353693" y="2860207"/>
                  <a:pt x="1665272" y="2905483"/>
                </a:cubicBezTo>
                <a:cubicBezTo>
                  <a:pt x="1561523" y="2978866"/>
                  <a:pt x="1523475" y="3013033"/>
                  <a:pt x="1462434" y="3066808"/>
                </a:cubicBezTo>
                <a:cubicBezTo>
                  <a:pt x="1404574" y="3011016"/>
                  <a:pt x="1369708" y="2980430"/>
                  <a:pt x="1265857" y="2910631"/>
                </a:cubicBezTo>
                <a:cubicBezTo>
                  <a:pt x="648092" y="2849018"/>
                  <a:pt x="205460" y="2343748"/>
                  <a:pt x="175466" y="1804523"/>
                </a:cubicBezTo>
                <a:cubicBezTo>
                  <a:pt x="115256" y="1806261"/>
                  <a:pt x="55763" y="1814736"/>
                  <a:pt x="0" y="1828663"/>
                </a:cubicBezTo>
                <a:cubicBezTo>
                  <a:pt x="105615" y="1722240"/>
                  <a:pt x="205022" y="1622871"/>
                  <a:pt x="242369" y="1472350"/>
                </a:cubicBezTo>
                <a:cubicBezTo>
                  <a:pt x="281785" y="1621107"/>
                  <a:pt x="379124" y="1715183"/>
                  <a:pt x="484739" y="1828663"/>
                </a:cubicBezTo>
                <a:cubicBezTo>
                  <a:pt x="433473" y="1816193"/>
                  <a:pt x="377298" y="1807690"/>
                  <a:pt x="319066" y="1805271"/>
                </a:cubicBezTo>
                <a:cubicBezTo>
                  <a:pt x="342774" y="2204526"/>
                  <a:pt x="675270" y="2359301"/>
                  <a:pt x="1095798" y="2488933"/>
                </a:cubicBezTo>
                <a:lnTo>
                  <a:pt x="1266566" y="985105"/>
                </a:lnTo>
                <a:lnTo>
                  <a:pt x="728631" y="985105"/>
                </a:lnTo>
                <a:lnTo>
                  <a:pt x="727109" y="987221"/>
                </a:lnTo>
                <a:lnTo>
                  <a:pt x="719586" y="1011455"/>
                </a:lnTo>
                <a:cubicBezTo>
                  <a:pt x="688452" y="1085064"/>
                  <a:pt x="615566" y="1136713"/>
                  <a:pt x="530615" y="1136713"/>
                </a:cubicBezTo>
                <a:cubicBezTo>
                  <a:pt x="417348" y="1136713"/>
                  <a:pt x="325527" y="1044892"/>
                  <a:pt x="325527" y="931625"/>
                </a:cubicBezTo>
                <a:cubicBezTo>
                  <a:pt x="325527" y="818358"/>
                  <a:pt x="417348" y="726537"/>
                  <a:pt x="530615" y="726537"/>
                </a:cubicBezTo>
                <a:cubicBezTo>
                  <a:pt x="615566" y="726537"/>
                  <a:pt x="688452" y="778187"/>
                  <a:pt x="719586" y="851796"/>
                </a:cubicBezTo>
                <a:lnTo>
                  <a:pt x="724380" y="867240"/>
                </a:lnTo>
                <a:lnTo>
                  <a:pt x="728634" y="873151"/>
                </a:lnTo>
                <a:lnTo>
                  <a:pt x="1279279" y="873151"/>
                </a:lnTo>
                <a:lnTo>
                  <a:pt x="1297855" y="709571"/>
                </a:lnTo>
                <a:lnTo>
                  <a:pt x="1251749" y="684545"/>
                </a:lnTo>
                <a:cubicBezTo>
                  <a:pt x="1152204" y="617294"/>
                  <a:pt x="1086755" y="503404"/>
                  <a:pt x="1086755" y="374229"/>
                </a:cubicBezTo>
                <a:cubicBezTo>
                  <a:pt x="1086755" y="167548"/>
                  <a:pt x="1254303" y="0"/>
                  <a:pt x="146098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5" name="Google Shape;1795;p47"/>
          <p:cNvSpPr txBox="1">
            <a:spLocks noGrp="1"/>
          </p:cNvSpPr>
          <p:nvPr>
            <p:ph type="body" idx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1796" name="Google Shape;1796;p47"/>
          <p:cNvSpPr/>
          <p:nvPr/>
        </p:nvSpPr>
        <p:spPr>
          <a:xfrm>
            <a:off x="7348712" y="1880014"/>
            <a:ext cx="693414" cy="693414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7" name="Google Shape;1797;p47"/>
          <p:cNvSpPr/>
          <p:nvPr/>
        </p:nvSpPr>
        <p:spPr>
          <a:xfrm>
            <a:off x="7348712" y="3021586"/>
            <a:ext cx="693414" cy="693414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8" name="Google Shape;1798;p47"/>
          <p:cNvSpPr/>
          <p:nvPr/>
        </p:nvSpPr>
        <p:spPr>
          <a:xfrm>
            <a:off x="7348712" y="4163158"/>
            <a:ext cx="693414" cy="693414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9" name="Google Shape;1799;p47"/>
          <p:cNvSpPr/>
          <p:nvPr/>
        </p:nvSpPr>
        <p:spPr>
          <a:xfrm>
            <a:off x="7348712" y="5304732"/>
            <a:ext cx="693414" cy="693414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00" name="Google Shape;1800;p47"/>
          <p:cNvGraphicFramePr/>
          <p:nvPr/>
        </p:nvGraphicFramePr>
        <p:xfrm>
          <a:off x="905347" y="1783533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{8ACA2878-4203-42E5-9BAF-F6AA5EE5A135}</a:tableStyleId>
              </a:tblPr>
              <a:tblGrid>
                <a:gridCol w="1559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5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5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8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8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4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4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4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4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6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6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6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 Here</a:t>
                      </a:r>
                      <a:endParaRPr/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6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7F7F7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1801" name="Google Shape;1801;p47"/>
          <p:cNvGrpSpPr/>
          <p:nvPr/>
        </p:nvGrpSpPr>
        <p:grpSpPr>
          <a:xfrm>
            <a:off x="8237650" y="1774663"/>
            <a:ext cx="3124450" cy="904116"/>
            <a:chOff x="395534" y="3737445"/>
            <a:chExt cx="3972999" cy="904116"/>
          </a:xfrm>
        </p:grpSpPr>
        <p:sp>
          <p:nvSpPr>
            <p:cNvPr id="1802" name="Google Shape;1802;p47"/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3" name="Google Shape;1803;p47"/>
            <p:cNvSpPr txBox="1"/>
            <p:nvPr/>
          </p:nvSpPr>
          <p:spPr>
            <a:xfrm>
              <a:off x="395537" y="3995230"/>
              <a:ext cx="397299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Reports and Presentations.</a:t>
              </a:r>
              <a:endParaRPr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04" name="Google Shape;1804;p47"/>
          <p:cNvGrpSpPr/>
          <p:nvPr/>
        </p:nvGrpSpPr>
        <p:grpSpPr>
          <a:xfrm>
            <a:off x="8237650" y="2916235"/>
            <a:ext cx="3124450" cy="904116"/>
            <a:chOff x="395534" y="3737445"/>
            <a:chExt cx="3972999" cy="904116"/>
          </a:xfrm>
        </p:grpSpPr>
        <p:sp>
          <p:nvSpPr>
            <p:cNvPr id="1805" name="Google Shape;1805;p47"/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6" name="Google Shape;1806;p47"/>
            <p:cNvSpPr txBox="1"/>
            <p:nvPr/>
          </p:nvSpPr>
          <p:spPr>
            <a:xfrm>
              <a:off x="395537" y="3995230"/>
              <a:ext cx="397299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Reports and Presentations.</a:t>
              </a:r>
              <a:endParaRPr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07" name="Google Shape;1807;p47"/>
          <p:cNvGrpSpPr/>
          <p:nvPr/>
        </p:nvGrpSpPr>
        <p:grpSpPr>
          <a:xfrm>
            <a:off x="8237650" y="4057807"/>
            <a:ext cx="3124450" cy="904116"/>
            <a:chOff x="395534" y="3737445"/>
            <a:chExt cx="3972999" cy="904116"/>
          </a:xfrm>
        </p:grpSpPr>
        <p:sp>
          <p:nvSpPr>
            <p:cNvPr id="1808" name="Google Shape;1808;p47"/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9" name="Google Shape;1809;p47"/>
            <p:cNvSpPr txBox="1"/>
            <p:nvPr/>
          </p:nvSpPr>
          <p:spPr>
            <a:xfrm>
              <a:off x="395537" y="3995230"/>
              <a:ext cx="397299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Reports and Presentations.</a:t>
              </a:r>
              <a:endParaRPr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10" name="Google Shape;1810;p47"/>
          <p:cNvGrpSpPr/>
          <p:nvPr/>
        </p:nvGrpSpPr>
        <p:grpSpPr>
          <a:xfrm>
            <a:off x="8237650" y="5199380"/>
            <a:ext cx="3124450" cy="904116"/>
            <a:chOff x="395534" y="3737445"/>
            <a:chExt cx="3972999" cy="904116"/>
          </a:xfrm>
        </p:grpSpPr>
        <p:sp>
          <p:nvSpPr>
            <p:cNvPr id="1811" name="Google Shape;1811;p47"/>
            <p:cNvSpPr txBox="1"/>
            <p:nvPr/>
          </p:nvSpPr>
          <p:spPr>
            <a:xfrm>
              <a:off x="395534" y="3737445"/>
              <a:ext cx="3972999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2" name="Google Shape;1812;p47"/>
            <p:cNvSpPr txBox="1"/>
            <p:nvPr/>
          </p:nvSpPr>
          <p:spPr>
            <a:xfrm>
              <a:off x="395537" y="3995230"/>
              <a:ext cx="3972996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Reports and Presentations.</a:t>
              </a:r>
              <a:endParaRPr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13" name="Google Shape;1813;p47"/>
          <p:cNvSpPr/>
          <p:nvPr/>
        </p:nvSpPr>
        <p:spPr>
          <a:xfrm>
            <a:off x="7541666" y="2100395"/>
            <a:ext cx="333042" cy="244221"/>
          </a:xfrm>
          <a:custGeom>
            <a:avLst/>
            <a:gdLst/>
            <a:ahLst/>
            <a:cxnLst/>
            <a:rect l="l" t="t" r="r" b="b"/>
            <a:pathLst>
              <a:path w="3240001" h="2375905" extrusionOk="0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4" name="Google Shape;1814;p47"/>
          <p:cNvSpPr/>
          <p:nvPr/>
        </p:nvSpPr>
        <p:spPr>
          <a:xfrm>
            <a:off x="7576834" y="3217980"/>
            <a:ext cx="254160" cy="336352"/>
          </a:xfrm>
          <a:custGeom>
            <a:avLst/>
            <a:gdLst/>
            <a:ahLst/>
            <a:cxnLst/>
            <a:rect l="l" t="t" r="r" b="b"/>
            <a:pathLst>
              <a:path w="2448272" h="3240000" extrusionOk="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5" name="Google Shape;1815;p47"/>
          <p:cNvSpPr/>
          <p:nvPr/>
        </p:nvSpPr>
        <p:spPr>
          <a:xfrm>
            <a:off x="7524083" y="5471620"/>
            <a:ext cx="361277" cy="361277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6" name="Google Shape;1816;p47"/>
          <p:cNvSpPr/>
          <p:nvPr/>
        </p:nvSpPr>
        <p:spPr>
          <a:xfrm>
            <a:off x="7497708" y="4361182"/>
            <a:ext cx="412168" cy="302054"/>
          </a:xfrm>
          <a:custGeom>
            <a:avLst/>
            <a:gdLst/>
            <a:ahLst/>
            <a:cxnLst/>
            <a:rect l="l" t="t" r="r" b="b"/>
            <a:pathLst>
              <a:path w="3248842" h="2380886" extrusionOk="0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p48"/>
          <p:cNvSpPr txBox="1"/>
          <p:nvPr/>
        </p:nvSpPr>
        <p:spPr>
          <a:xfrm>
            <a:off x="7840273" y="3257733"/>
            <a:ext cx="3312368" cy="288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None/>
            </a:pPr>
            <a:r>
              <a:rPr lang="en-US" sz="18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</a:t>
            </a:r>
            <a:endParaRPr/>
          </a:p>
        </p:txBody>
      </p:sp>
      <p:sp>
        <p:nvSpPr>
          <p:cNvPr id="1822" name="Google Shape;1822;p48"/>
          <p:cNvSpPr txBox="1"/>
          <p:nvPr/>
        </p:nvSpPr>
        <p:spPr>
          <a:xfrm>
            <a:off x="6915279" y="3669949"/>
            <a:ext cx="4269414" cy="28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1D3E86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Easy to change colors, photos and Text. </a:t>
            </a:r>
            <a:endParaRPr sz="1400">
              <a:solidFill>
                <a:srgbClr val="1D3E8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3" name="Google Shape;1823;p48"/>
          <p:cNvSpPr txBox="1"/>
          <p:nvPr/>
        </p:nvSpPr>
        <p:spPr>
          <a:xfrm>
            <a:off x="7665396" y="1473558"/>
            <a:ext cx="3487245" cy="1429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Arial"/>
              <a:buNone/>
            </a:pPr>
            <a:r>
              <a:rPr lang="en-US" sz="40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Portfolio </a:t>
            </a:r>
            <a:r>
              <a:rPr lang="en-US" sz="40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/>
          </a:p>
        </p:txBody>
      </p:sp>
      <p:pic>
        <p:nvPicPr>
          <p:cNvPr id="1824" name="Google Shape;1824;p48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0465" r="10465"/>
          <a:stretch/>
        </p:blipFill>
        <p:spPr>
          <a:xfrm>
            <a:off x="1" y="1"/>
            <a:ext cx="7665395" cy="6867322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grpSp>
        <p:nvGrpSpPr>
          <p:cNvPr id="1825" name="Google Shape;1825;p48"/>
          <p:cNvGrpSpPr/>
          <p:nvPr/>
        </p:nvGrpSpPr>
        <p:grpSpPr>
          <a:xfrm rot="10800000">
            <a:off x="0" y="6563049"/>
            <a:ext cx="12192000" cy="294951"/>
            <a:chOff x="-849313" y="-698500"/>
            <a:chExt cx="14414501" cy="338137"/>
          </a:xfrm>
        </p:grpSpPr>
        <p:sp>
          <p:nvSpPr>
            <p:cNvPr id="1826" name="Google Shape;1826;p48"/>
            <p:cNvSpPr/>
            <p:nvPr/>
          </p:nvSpPr>
          <p:spPr>
            <a:xfrm>
              <a:off x="602615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7" name="Google Shape;1827;p48"/>
            <p:cNvSpPr/>
            <p:nvPr/>
          </p:nvSpPr>
          <p:spPr>
            <a:xfrm>
              <a:off x="565150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8" name="Google Shape;1828;p48"/>
            <p:cNvSpPr/>
            <p:nvPr/>
          </p:nvSpPr>
          <p:spPr>
            <a:xfrm>
              <a:off x="5275262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9" name="Google Shape;1829;p48"/>
            <p:cNvSpPr/>
            <p:nvPr/>
          </p:nvSpPr>
          <p:spPr>
            <a:xfrm>
              <a:off x="4900612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0" name="Google Shape;1830;p48"/>
            <p:cNvSpPr/>
            <p:nvPr/>
          </p:nvSpPr>
          <p:spPr>
            <a:xfrm>
              <a:off x="4524375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1" name="Google Shape;1831;p48"/>
            <p:cNvSpPr/>
            <p:nvPr/>
          </p:nvSpPr>
          <p:spPr>
            <a:xfrm>
              <a:off x="414972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2" name="Google Shape;1832;p48"/>
            <p:cNvSpPr/>
            <p:nvPr/>
          </p:nvSpPr>
          <p:spPr>
            <a:xfrm>
              <a:off x="377507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3" name="Google Shape;1833;p48"/>
            <p:cNvSpPr/>
            <p:nvPr/>
          </p:nvSpPr>
          <p:spPr>
            <a:xfrm>
              <a:off x="3398837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4" name="Google Shape;1834;p48"/>
            <p:cNvSpPr/>
            <p:nvPr/>
          </p:nvSpPr>
          <p:spPr>
            <a:xfrm>
              <a:off x="3024187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5" name="Google Shape;1835;p48"/>
            <p:cNvSpPr/>
            <p:nvPr/>
          </p:nvSpPr>
          <p:spPr>
            <a:xfrm>
              <a:off x="2647950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6" name="Google Shape;1836;p48"/>
            <p:cNvSpPr/>
            <p:nvPr/>
          </p:nvSpPr>
          <p:spPr>
            <a:xfrm>
              <a:off x="227330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7" name="Google Shape;1837;p48"/>
            <p:cNvSpPr/>
            <p:nvPr/>
          </p:nvSpPr>
          <p:spPr>
            <a:xfrm>
              <a:off x="189865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8" name="Google Shape;1838;p48"/>
            <p:cNvSpPr/>
            <p:nvPr/>
          </p:nvSpPr>
          <p:spPr>
            <a:xfrm>
              <a:off x="1522412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9" name="Google Shape;1839;p48"/>
            <p:cNvSpPr/>
            <p:nvPr/>
          </p:nvSpPr>
          <p:spPr>
            <a:xfrm>
              <a:off x="1147762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0" name="Google Shape;1840;p48"/>
            <p:cNvSpPr/>
            <p:nvPr/>
          </p:nvSpPr>
          <p:spPr>
            <a:xfrm>
              <a:off x="771525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1" name="Google Shape;1841;p48"/>
            <p:cNvSpPr/>
            <p:nvPr/>
          </p:nvSpPr>
          <p:spPr>
            <a:xfrm>
              <a:off x="39687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2" name="Google Shape;1842;p48"/>
            <p:cNvSpPr/>
            <p:nvPr/>
          </p:nvSpPr>
          <p:spPr>
            <a:xfrm>
              <a:off x="20637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3" name="Google Shape;1843;p48"/>
            <p:cNvSpPr/>
            <p:nvPr/>
          </p:nvSpPr>
          <p:spPr>
            <a:xfrm>
              <a:off x="-354013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4" name="Google Shape;1844;p48"/>
            <p:cNvSpPr/>
            <p:nvPr/>
          </p:nvSpPr>
          <p:spPr>
            <a:xfrm>
              <a:off x="-728663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5" name="Google Shape;1845;p48"/>
            <p:cNvSpPr/>
            <p:nvPr/>
          </p:nvSpPr>
          <p:spPr>
            <a:xfrm>
              <a:off x="-849313" y="-698500"/>
              <a:ext cx="120650" cy="214312"/>
            </a:xfrm>
            <a:custGeom>
              <a:avLst/>
              <a:gdLst/>
              <a:ahLst/>
              <a:cxnLst/>
              <a:rect l="l" t="t" r="r" b="b"/>
              <a:pathLst>
                <a:path w="76" h="135" extrusionOk="0">
                  <a:moveTo>
                    <a:pt x="76" y="0"/>
                  </a:moveTo>
                  <a:lnTo>
                    <a:pt x="0" y="0"/>
                  </a:lnTo>
                  <a:lnTo>
                    <a:pt x="0" y="135"/>
                  </a:lnTo>
                  <a:lnTo>
                    <a:pt x="17" y="105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6" name="Google Shape;1846;p48"/>
            <p:cNvSpPr/>
            <p:nvPr/>
          </p:nvSpPr>
          <p:spPr>
            <a:xfrm>
              <a:off x="13531850" y="-698500"/>
              <a:ext cx="33338" cy="53975"/>
            </a:xfrm>
            <a:custGeom>
              <a:avLst/>
              <a:gdLst/>
              <a:ahLst/>
              <a:cxnLst/>
              <a:rect l="l" t="t" r="r" b="b"/>
              <a:pathLst>
                <a:path w="21" h="34" extrusionOk="0">
                  <a:moveTo>
                    <a:pt x="0" y="0"/>
                  </a:moveTo>
                  <a:lnTo>
                    <a:pt x="21" y="34"/>
                  </a:lnTo>
                  <a:lnTo>
                    <a:pt x="2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7" name="Google Shape;1847;p48"/>
            <p:cNvSpPr/>
            <p:nvPr/>
          </p:nvSpPr>
          <p:spPr>
            <a:xfrm>
              <a:off x="1315720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8" name="Google Shape;1848;p48"/>
            <p:cNvSpPr/>
            <p:nvPr/>
          </p:nvSpPr>
          <p:spPr>
            <a:xfrm>
              <a:off x="12780963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9" name="Google Shape;1849;p48"/>
            <p:cNvSpPr/>
            <p:nvPr/>
          </p:nvSpPr>
          <p:spPr>
            <a:xfrm>
              <a:off x="12406313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0" name="Google Shape;1850;p48"/>
            <p:cNvSpPr/>
            <p:nvPr/>
          </p:nvSpPr>
          <p:spPr>
            <a:xfrm>
              <a:off x="12030075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1" name="Google Shape;1851;p48"/>
            <p:cNvSpPr/>
            <p:nvPr/>
          </p:nvSpPr>
          <p:spPr>
            <a:xfrm>
              <a:off x="1165542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2" name="Google Shape;1852;p48"/>
            <p:cNvSpPr/>
            <p:nvPr/>
          </p:nvSpPr>
          <p:spPr>
            <a:xfrm>
              <a:off x="1128077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3" name="Google Shape;1853;p48"/>
            <p:cNvSpPr/>
            <p:nvPr/>
          </p:nvSpPr>
          <p:spPr>
            <a:xfrm>
              <a:off x="10904538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4" name="Google Shape;1854;p48"/>
            <p:cNvSpPr/>
            <p:nvPr/>
          </p:nvSpPr>
          <p:spPr>
            <a:xfrm>
              <a:off x="10529888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5" name="Google Shape;1855;p48"/>
            <p:cNvSpPr/>
            <p:nvPr/>
          </p:nvSpPr>
          <p:spPr>
            <a:xfrm>
              <a:off x="10153650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6" name="Google Shape;1856;p48"/>
            <p:cNvSpPr/>
            <p:nvPr/>
          </p:nvSpPr>
          <p:spPr>
            <a:xfrm>
              <a:off x="977900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7" name="Google Shape;1857;p48"/>
            <p:cNvSpPr/>
            <p:nvPr/>
          </p:nvSpPr>
          <p:spPr>
            <a:xfrm>
              <a:off x="9404350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8" name="Google Shape;1858;p48"/>
            <p:cNvSpPr/>
            <p:nvPr/>
          </p:nvSpPr>
          <p:spPr>
            <a:xfrm>
              <a:off x="9028113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9" name="Google Shape;1859;p48"/>
            <p:cNvSpPr/>
            <p:nvPr/>
          </p:nvSpPr>
          <p:spPr>
            <a:xfrm>
              <a:off x="8653463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0" name="Google Shape;1860;p48"/>
            <p:cNvSpPr/>
            <p:nvPr/>
          </p:nvSpPr>
          <p:spPr>
            <a:xfrm>
              <a:off x="8277225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1" name="Google Shape;1861;p48"/>
            <p:cNvSpPr/>
            <p:nvPr/>
          </p:nvSpPr>
          <p:spPr>
            <a:xfrm>
              <a:off x="790257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2" name="Google Shape;1862;p48"/>
            <p:cNvSpPr/>
            <p:nvPr/>
          </p:nvSpPr>
          <p:spPr>
            <a:xfrm>
              <a:off x="7527925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3" name="Google Shape;1863;p48"/>
            <p:cNvSpPr/>
            <p:nvPr/>
          </p:nvSpPr>
          <p:spPr>
            <a:xfrm>
              <a:off x="7151688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8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E83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4" name="Google Shape;1864;p48"/>
            <p:cNvSpPr/>
            <p:nvPr/>
          </p:nvSpPr>
          <p:spPr>
            <a:xfrm>
              <a:off x="6777038" y="-698500"/>
              <a:ext cx="374650" cy="338137"/>
            </a:xfrm>
            <a:custGeom>
              <a:avLst/>
              <a:gdLst/>
              <a:ahLst/>
              <a:cxnLst/>
              <a:rect l="l" t="t" r="r" b="b"/>
              <a:pathLst>
                <a:path w="236" h="213" extrusionOk="0">
                  <a:moveTo>
                    <a:pt x="118" y="213"/>
                  </a:moveTo>
                  <a:lnTo>
                    <a:pt x="177" y="105"/>
                  </a:lnTo>
                  <a:lnTo>
                    <a:pt x="236" y="0"/>
                  </a:lnTo>
                  <a:lnTo>
                    <a:pt x="118" y="0"/>
                  </a:lnTo>
                  <a:lnTo>
                    <a:pt x="0" y="0"/>
                  </a:lnTo>
                  <a:lnTo>
                    <a:pt x="59" y="105"/>
                  </a:lnTo>
                  <a:lnTo>
                    <a:pt x="118" y="213"/>
                  </a:lnTo>
                  <a:close/>
                </a:path>
              </a:pathLst>
            </a:custGeom>
            <a:solidFill>
              <a:srgbClr val="FFD30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5" name="Google Shape;1865;p48"/>
            <p:cNvSpPr/>
            <p:nvPr/>
          </p:nvSpPr>
          <p:spPr>
            <a:xfrm>
              <a:off x="6400800" y="-698500"/>
              <a:ext cx="376238" cy="338137"/>
            </a:xfrm>
            <a:custGeom>
              <a:avLst/>
              <a:gdLst/>
              <a:ahLst/>
              <a:cxnLst/>
              <a:rect l="l" t="t" r="r" b="b"/>
              <a:pathLst>
                <a:path w="237" h="213" extrusionOk="0">
                  <a:moveTo>
                    <a:pt x="119" y="213"/>
                  </a:moveTo>
                  <a:lnTo>
                    <a:pt x="178" y="105"/>
                  </a:lnTo>
                  <a:lnTo>
                    <a:pt x="237" y="0"/>
                  </a:lnTo>
                  <a:lnTo>
                    <a:pt x="119" y="0"/>
                  </a:lnTo>
                  <a:lnTo>
                    <a:pt x="0" y="0"/>
                  </a:lnTo>
                  <a:lnTo>
                    <a:pt x="60" y="105"/>
                  </a:lnTo>
                  <a:lnTo>
                    <a:pt x="119" y="213"/>
                  </a:lnTo>
                  <a:close/>
                </a:path>
              </a:pathLst>
            </a:custGeom>
            <a:solidFill>
              <a:srgbClr val="3260A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866" name="Google Shape;1866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" y="5202735"/>
            <a:ext cx="12186182" cy="1655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1" name="Google Shape;1871;p49"/>
          <p:cNvSpPr txBox="1">
            <a:spLocks noGrp="1"/>
          </p:cNvSpPr>
          <p:nvPr>
            <p:ph type="body" idx="1"/>
          </p:nvPr>
        </p:nvSpPr>
        <p:spPr>
          <a:xfrm>
            <a:off x="792203" y="600247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1872" name="Google Shape;1872;p49"/>
          <p:cNvSpPr/>
          <p:nvPr/>
        </p:nvSpPr>
        <p:spPr>
          <a:xfrm>
            <a:off x="2270954" y="3724575"/>
            <a:ext cx="822960" cy="82296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3" name="Google Shape;1873;p49"/>
          <p:cNvSpPr/>
          <p:nvPr/>
        </p:nvSpPr>
        <p:spPr>
          <a:xfrm>
            <a:off x="4307758" y="328437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4" name="Google Shape;1874;p49"/>
          <p:cNvSpPr/>
          <p:nvPr/>
        </p:nvSpPr>
        <p:spPr>
          <a:xfrm>
            <a:off x="6344562" y="2844165"/>
            <a:ext cx="822960" cy="82296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5" name="Google Shape;1875;p49"/>
          <p:cNvSpPr/>
          <p:nvPr/>
        </p:nvSpPr>
        <p:spPr>
          <a:xfrm>
            <a:off x="8381366" y="2403960"/>
            <a:ext cx="822960" cy="8229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6" name="Google Shape;1876;p49"/>
          <p:cNvSpPr/>
          <p:nvPr/>
        </p:nvSpPr>
        <p:spPr>
          <a:xfrm>
            <a:off x="10418170" y="1963755"/>
            <a:ext cx="822960" cy="8229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77" name="Google Shape;1877;p49"/>
          <p:cNvGrpSpPr/>
          <p:nvPr/>
        </p:nvGrpSpPr>
        <p:grpSpPr>
          <a:xfrm>
            <a:off x="8881938" y="2845810"/>
            <a:ext cx="2137686" cy="1516068"/>
            <a:chOff x="4893312" y="3620656"/>
            <a:chExt cx="2137686" cy="1516068"/>
          </a:xfrm>
        </p:grpSpPr>
        <p:sp>
          <p:nvSpPr>
            <p:cNvPr id="1878" name="Google Shape;1878;p49"/>
            <p:cNvSpPr/>
            <p:nvPr/>
          </p:nvSpPr>
          <p:spPr>
            <a:xfrm rot="10800000">
              <a:off x="4893312" y="4956723"/>
              <a:ext cx="1584000" cy="18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9" name="Google Shape;1879;p49"/>
            <p:cNvSpPr/>
            <p:nvPr/>
          </p:nvSpPr>
          <p:spPr>
            <a:xfrm rot="5400000">
              <a:off x="6012160" y="4222324"/>
              <a:ext cx="914400" cy="914400"/>
            </a:xfrm>
            <a:prstGeom prst="blockArc">
              <a:avLst>
                <a:gd name="adj1" fmla="val 16170112"/>
                <a:gd name="adj2" fmla="val 49487"/>
                <a:gd name="adj3" fmla="val 19778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0" name="Google Shape;1880;p49"/>
            <p:cNvSpPr/>
            <p:nvPr/>
          </p:nvSpPr>
          <p:spPr>
            <a:xfrm rot="-5400000">
              <a:off x="6476560" y="4231553"/>
              <a:ext cx="720000" cy="18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1" name="Google Shape;1881;p49"/>
            <p:cNvSpPr/>
            <p:nvPr/>
          </p:nvSpPr>
          <p:spPr>
            <a:xfrm>
              <a:off x="6634762" y="3620656"/>
              <a:ext cx="396236" cy="341584"/>
            </a:xfrm>
            <a:prstGeom prst="triangle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82" name="Google Shape;1882;p49"/>
          <p:cNvGrpSpPr/>
          <p:nvPr/>
        </p:nvGrpSpPr>
        <p:grpSpPr>
          <a:xfrm>
            <a:off x="6843362" y="3300618"/>
            <a:ext cx="2137686" cy="1516068"/>
            <a:chOff x="4893312" y="3620656"/>
            <a:chExt cx="2137686" cy="1516068"/>
          </a:xfrm>
        </p:grpSpPr>
        <p:sp>
          <p:nvSpPr>
            <p:cNvPr id="1883" name="Google Shape;1883;p49"/>
            <p:cNvSpPr/>
            <p:nvPr/>
          </p:nvSpPr>
          <p:spPr>
            <a:xfrm rot="10800000">
              <a:off x="4893312" y="4956723"/>
              <a:ext cx="1584000" cy="18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4" name="Google Shape;1884;p49"/>
            <p:cNvSpPr/>
            <p:nvPr/>
          </p:nvSpPr>
          <p:spPr>
            <a:xfrm rot="5400000">
              <a:off x="6012160" y="4222324"/>
              <a:ext cx="914400" cy="914400"/>
            </a:xfrm>
            <a:prstGeom prst="blockArc">
              <a:avLst>
                <a:gd name="adj1" fmla="val 16170112"/>
                <a:gd name="adj2" fmla="val 49487"/>
                <a:gd name="adj3" fmla="val 19778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5" name="Google Shape;1885;p49"/>
            <p:cNvSpPr/>
            <p:nvPr/>
          </p:nvSpPr>
          <p:spPr>
            <a:xfrm rot="-5400000">
              <a:off x="6476560" y="4231553"/>
              <a:ext cx="720000" cy="18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6" name="Google Shape;1886;p49"/>
            <p:cNvSpPr/>
            <p:nvPr/>
          </p:nvSpPr>
          <p:spPr>
            <a:xfrm>
              <a:off x="6634762" y="3620656"/>
              <a:ext cx="396236" cy="341584"/>
            </a:xfrm>
            <a:prstGeom prst="triangle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87" name="Google Shape;1887;p49"/>
          <p:cNvGrpSpPr/>
          <p:nvPr/>
        </p:nvGrpSpPr>
        <p:grpSpPr>
          <a:xfrm>
            <a:off x="4804786" y="3755426"/>
            <a:ext cx="2137686" cy="1516068"/>
            <a:chOff x="4893312" y="3620656"/>
            <a:chExt cx="2137686" cy="1516068"/>
          </a:xfrm>
        </p:grpSpPr>
        <p:sp>
          <p:nvSpPr>
            <p:cNvPr id="1888" name="Google Shape;1888;p49"/>
            <p:cNvSpPr/>
            <p:nvPr/>
          </p:nvSpPr>
          <p:spPr>
            <a:xfrm rot="10800000">
              <a:off x="4893312" y="4956723"/>
              <a:ext cx="1584000" cy="18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9" name="Google Shape;1889;p49"/>
            <p:cNvSpPr/>
            <p:nvPr/>
          </p:nvSpPr>
          <p:spPr>
            <a:xfrm rot="5400000">
              <a:off x="6012160" y="4222324"/>
              <a:ext cx="914400" cy="914400"/>
            </a:xfrm>
            <a:prstGeom prst="blockArc">
              <a:avLst>
                <a:gd name="adj1" fmla="val 16170112"/>
                <a:gd name="adj2" fmla="val 49487"/>
                <a:gd name="adj3" fmla="val 19778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0" name="Google Shape;1890;p49"/>
            <p:cNvSpPr/>
            <p:nvPr/>
          </p:nvSpPr>
          <p:spPr>
            <a:xfrm rot="-5400000">
              <a:off x="6476560" y="4231553"/>
              <a:ext cx="720000" cy="18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1" name="Google Shape;1891;p49"/>
            <p:cNvSpPr/>
            <p:nvPr/>
          </p:nvSpPr>
          <p:spPr>
            <a:xfrm>
              <a:off x="6634762" y="3620656"/>
              <a:ext cx="396236" cy="341584"/>
            </a:xfrm>
            <a:prstGeom prst="triangle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92" name="Google Shape;1892;p49"/>
          <p:cNvGrpSpPr/>
          <p:nvPr/>
        </p:nvGrpSpPr>
        <p:grpSpPr>
          <a:xfrm>
            <a:off x="2766212" y="4210234"/>
            <a:ext cx="2137686" cy="1516068"/>
            <a:chOff x="4893312" y="3620656"/>
            <a:chExt cx="2137686" cy="1516068"/>
          </a:xfrm>
        </p:grpSpPr>
        <p:sp>
          <p:nvSpPr>
            <p:cNvPr id="1893" name="Google Shape;1893;p49"/>
            <p:cNvSpPr/>
            <p:nvPr/>
          </p:nvSpPr>
          <p:spPr>
            <a:xfrm rot="10800000">
              <a:off x="4893312" y="4956723"/>
              <a:ext cx="1584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4" name="Google Shape;1894;p49"/>
            <p:cNvSpPr/>
            <p:nvPr/>
          </p:nvSpPr>
          <p:spPr>
            <a:xfrm rot="5400000">
              <a:off x="6012160" y="4222324"/>
              <a:ext cx="914400" cy="914400"/>
            </a:xfrm>
            <a:prstGeom prst="blockArc">
              <a:avLst>
                <a:gd name="adj1" fmla="val 16170112"/>
                <a:gd name="adj2" fmla="val 49487"/>
                <a:gd name="adj3" fmla="val 19778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5" name="Google Shape;1895;p49"/>
            <p:cNvSpPr/>
            <p:nvPr/>
          </p:nvSpPr>
          <p:spPr>
            <a:xfrm rot="-5400000">
              <a:off x="6476560" y="4231553"/>
              <a:ext cx="720000" cy="18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6" name="Google Shape;1896;p49"/>
            <p:cNvSpPr/>
            <p:nvPr/>
          </p:nvSpPr>
          <p:spPr>
            <a:xfrm>
              <a:off x="6634762" y="3620656"/>
              <a:ext cx="396236" cy="341584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97" name="Google Shape;1897;p49"/>
          <p:cNvGrpSpPr/>
          <p:nvPr/>
        </p:nvGrpSpPr>
        <p:grpSpPr>
          <a:xfrm>
            <a:off x="2823669" y="4748798"/>
            <a:ext cx="1727068" cy="678649"/>
            <a:chOff x="3233964" y="1954419"/>
            <a:chExt cx="1410044" cy="678649"/>
          </a:xfrm>
        </p:grpSpPr>
        <p:sp>
          <p:nvSpPr>
            <p:cNvPr id="1898" name="Google Shape;1898;p49"/>
            <p:cNvSpPr txBox="1"/>
            <p:nvPr/>
          </p:nvSpPr>
          <p:spPr>
            <a:xfrm>
              <a:off x="3233964" y="1954419"/>
              <a:ext cx="140051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4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9" name="Google Shape;1899;p49"/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Simple PowerPoint Presentation</a:t>
              </a:r>
              <a:endParaRPr sz="1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00" name="Google Shape;1900;p49"/>
          <p:cNvGrpSpPr/>
          <p:nvPr/>
        </p:nvGrpSpPr>
        <p:grpSpPr>
          <a:xfrm>
            <a:off x="4864940" y="4294210"/>
            <a:ext cx="1727068" cy="678649"/>
            <a:chOff x="3233964" y="1954419"/>
            <a:chExt cx="1410044" cy="678649"/>
          </a:xfrm>
        </p:grpSpPr>
        <p:sp>
          <p:nvSpPr>
            <p:cNvPr id="1901" name="Google Shape;1901;p49"/>
            <p:cNvSpPr txBox="1"/>
            <p:nvPr/>
          </p:nvSpPr>
          <p:spPr>
            <a:xfrm>
              <a:off x="3233964" y="1954419"/>
              <a:ext cx="140051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4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2" name="Google Shape;1902;p49"/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Simple PowerPoint Presentation</a:t>
              </a:r>
              <a:endParaRPr sz="1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03" name="Google Shape;1903;p49"/>
          <p:cNvGrpSpPr/>
          <p:nvPr/>
        </p:nvGrpSpPr>
        <p:grpSpPr>
          <a:xfrm>
            <a:off x="6906211" y="3839624"/>
            <a:ext cx="1727068" cy="678649"/>
            <a:chOff x="3233964" y="1954419"/>
            <a:chExt cx="1410044" cy="678649"/>
          </a:xfrm>
        </p:grpSpPr>
        <p:sp>
          <p:nvSpPr>
            <p:cNvPr id="1904" name="Google Shape;1904;p49"/>
            <p:cNvSpPr txBox="1"/>
            <p:nvPr/>
          </p:nvSpPr>
          <p:spPr>
            <a:xfrm>
              <a:off x="3233964" y="1954419"/>
              <a:ext cx="140051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4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5" name="Google Shape;1905;p49"/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Simple PowerPoint Presentation</a:t>
              </a:r>
              <a:endParaRPr sz="1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06" name="Google Shape;1906;p49"/>
          <p:cNvGrpSpPr/>
          <p:nvPr/>
        </p:nvGrpSpPr>
        <p:grpSpPr>
          <a:xfrm>
            <a:off x="8947482" y="3385038"/>
            <a:ext cx="1727068" cy="678649"/>
            <a:chOff x="3233964" y="1954419"/>
            <a:chExt cx="1410044" cy="678649"/>
          </a:xfrm>
        </p:grpSpPr>
        <p:sp>
          <p:nvSpPr>
            <p:cNvPr id="1907" name="Google Shape;1907;p49"/>
            <p:cNvSpPr txBox="1"/>
            <p:nvPr/>
          </p:nvSpPr>
          <p:spPr>
            <a:xfrm>
              <a:off x="3233964" y="1954419"/>
              <a:ext cx="140051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 sz="14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8" name="Google Shape;1908;p49"/>
            <p:cNvSpPr txBox="1"/>
            <p:nvPr/>
          </p:nvSpPr>
          <p:spPr>
            <a:xfrm>
              <a:off x="3243489" y="2171403"/>
              <a:ext cx="1400519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Simple PowerPoint Presentation</a:t>
              </a:r>
              <a:endParaRPr sz="1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09" name="Google Shape;1909;p49"/>
          <p:cNvGrpSpPr/>
          <p:nvPr/>
        </p:nvGrpSpPr>
        <p:grpSpPr>
          <a:xfrm>
            <a:off x="898689" y="1796686"/>
            <a:ext cx="3451008" cy="871880"/>
            <a:chOff x="-740680" y="1114177"/>
            <a:chExt cx="4125026" cy="871880"/>
          </a:xfrm>
        </p:grpSpPr>
        <p:sp>
          <p:nvSpPr>
            <p:cNvPr id="1910" name="Google Shape;1910;p49"/>
            <p:cNvSpPr txBox="1"/>
            <p:nvPr/>
          </p:nvSpPr>
          <p:spPr>
            <a:xfrm>
              <a:off x="-740680" y="1114177"/>
              <a:ext cx="4125026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1" name="Google Shape;1911;p49"/>
            <p:cNvSpPr txBox="1"/>
            <p:nvPr/>
          </p:nvSpPr>
          <p:spPr>
            <a:xfrm>
              <a:off x="-725681" y="1339726"/>
              <a:ext cx="4110027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/>
            </a:p>
          </p:txBody>
        </p:sp>
      </p:grpSp>
      <p:grpSp>
        <p:nvGrpSpPr>
          <p:cNvPr id="1912" name="Google Shape;1912;p49"/>
          <p:cNvGrpSpPr/>
          <p:nvPr/>
        </p:nvGrpSpPr>
        <p:grpSpPr>
          <a:xfrm>
            <a:off x="930282" y="4644442"/>
            <a:ext cx="1957686" cy="1516068"/>
            <a:chOff x="5073312" y="3620656"/>
            <a:chExt cx="1957686" cy="1516068"/>
          </a:xfrm>
        </p:grpSpPr>
        <p:sp>
          <p:nvSpPr>
            <p:cNvPr id="1913" name="Google Shape;1913;p49"/>
            <p:cNvSpPr/>
            <p:nvPr/>
          </p:nvSpPr>
          <p:spPr>
            <a:xfrm rot="10800000">
              <a:off x="5073312" y="4956723"/>
              <a:ext cx="1404000" cy="180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4" name="Google Shape;1914;p49"/>
            <p:cNvSpPr/>
            <p:nvPr/>
          </p:nvSpPr>
          <p:spPr>
            <a:xfrm rot="5400000">
              <a:off x="6012160" y="4222324"/>
              <a:ext cx="914400" cy="914400"/>
            </a:xfrm>
            <a:prstGeom prst="blockArc">
              <a:avLst>
                <a:gd name="adj1" fmla="val 16170112"/>
                <a:gd name="adj2" fmla="val 49487"/>
                <a:gd name="adj3" fmla="val 19778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5" name="Google Shape;1915;p49"/>
            <p:cNvSpPr/>
            <p:nvPr/>
          </p:nvSpPr>
          <p:spPr>
            <a:xfrm rot="-5400000">
              <a:off x="6476560" y="4231553"/>
              <a:ext cx="720000" cy="180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6" name="Google Shape;1916;p49"/>
            <p:cNvSpPr/>
            <p:nvPr/>
          </p:nvSpPr>
          <p:spPr>
            <a:xfrm>
              <a:off x="6634762" y="3620656"/>
              <a:ext cx="396236" cy="341584"/>
            </a:xfrm>
            <a:prstGeom prst="triangle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17" name="Google Shape;1917;p49"/>
          <p:cNvSpPr/>
          <p:nvPr/>
        </p:nvSpPr>
        <p:spPr>
          <a:xfrm>
            <a:off x="2515913" y="3996450"/>
            <a:ext cx="333042" cy="244221"/>
          </a:xfrm>
          <a:custGeom>
            <a:avLst/>
            <a:gdLst/>
            <a:ahLst/>
            <a:cxnLst/>
            <a:rect l="l" t="t" r="r" b="b"/>
            <a:pathLst>
              <a:path w="3240001" h="2375905" extrusionOk="0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8" name="Google Shape;1918;p49"/>
          <p:cNvSpPr/>
          <p:nvPr/>
        </p:nvSpPr>
        <p:spPr>
          <a:xfrm>
            <a:off x="4546239" y="3521799"/>
            <a:ext cx="345998" cy="351772"/>
          </a:xfrm>
          <a:custGeom>
            <a:avLst/>
            <a:gdLst/>
            <a:ahLst/>
            <a:cxnLst/>
            <a:rect l="l" t="t" r="r" b="b"/>
            <a:pathLst>
              <a:path w="3186824" h="3060919" extrusionOk="0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9" name="Google Shape;1919;p49"/>
          <p:cNvSpPr/>
          <p:nvPr/>
        </p:nvSpPr>
        <p:spPr>
          <a:xfrm rot="-2794009">
            <a:off x="6567611" y="3069086"/>
            <a:ext cx="376862" cy="372930"/>
          </a:xfrm>
          <a:custGeom>
            <a:avLst/>
            <a:gdLst/>
            <a:ahLst/>
            <a:cxnLst/>
            <a:rect l="l" t="t" r="r" b="b"/>
            <a:pathLst>
              <a:path w="1807241" h="1788383" extrusionOk="0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0" name="Google Shape;1920;p49"/>
          <p:cNvSpPr/>
          <p:nvPr/>
        </p:nvSpPr>
        <p:spPr>
          <a:xfrm>
            <a:off x="8630026" y="2682082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1" name="Google Shape;1921;p49"/>
          <p:cNvSpPr/>
          <p:nvPr/>
        </p:nvSpPr>
        <p:spPr>
          <a:xfrm>
            <a:off x="10674550" y="2193438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 extrusionOk="0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7" name="Google Shape;1927;p50"/>
          <p:cNvSpPr txBox="1">
            <a:spLocks noGrp="1"/>
          </p:cNvSpPr>
          <p:nvPr>
            <p:ph type="body" idx="1"/>
          </p:nvPr>
        </p:nvSpPr>
        <p:spPr>
          <a:xfrm>
            <a:off x="792204" y="600247"/>
            <a:ext cx="6290420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E7401E"/>
              </a:buClr>
              <a:buSzPts val="40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1928" name="Google Shape;1928;p50"/>
          <p:cNvGrpSpPr/>
          <p:nvPr/>
        </p:nvGrpSpPr>
        <p:grpSpPr>
          <a:xfrm>
            <a:off x="7362647" y="1324494"/>
            <a:ext cx="4109965" cy="671825"/>
            <a:chOff x="-475010" y="1129566"/>
            <a:chExt cx="4241713" cy="671825"/>
          </a:xfrm>
        </p:grpSpPr>
        <p:sp>
          <p:nvSpPr>
            <p:cNvPr id="1929" name="Google Shape;1929;p50"/>
            <p:cNvSpPr txBox="1"/>
            <p:nvPr/>
          </p:nvSpPr>
          <p:spPr>
            <a:xfrm>
              <a:off x="-475010" y="1129566"/>
              <a:ext cx="424171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0" name="Google Shape;1930;p50"/>
            <p:cNvSpPr txBox="1"/>
            <p:nvPr/>
          </p:nvSpPr>
          <p:spPr>
            <a:xfrm>
              <a:off x="-460977" y="1339726"/>
              <a:ext cx="42262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/>
            </a:p>
          </p:txBody>
        </p:sp>
      </p:grpSp>
      <p:grpSp>
        <p:nvGrpSpPr>
          <p:cNvPr id="1931" name="Google Shape;1931;p50"/>
          <p:cNvGrpSpPr/>
          <p:nvPr/>
        </p:nvGrpSpPr>
        <p:grpSpPr>
          <a:xfrm>
            <a:off x="7362647" y="2512084"/>
            <a:ext cx="4109965" cy="671825"/>
            <a:chOff x="-475010" y="1129566"/>
            <a:chExt cx="4241713" cy="671825"/>
          </a:xfrm>
        </p:grpSpPr>
        <p:sp>
          <p:nvSpPr>
            <p:cNvPr id="1932" name="Google Shape;1932;p50"/>
            <p:cNvSpPr txBox="1"/>
            <p:nvPr/>
          </p:nvSpPr>
          <p:spPr>
            <a:xfrm>
              <a:off x="-475010" y="1129566"/>
              <a:ext cx="424171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3" name="Google Shape;1933;p50"/>
            <p:cNvSpPr txBox="1"/>
            <p:nvPr/>
          </p:nvSpPr>
          <p:spPr>
            <a:xfrm>
              <a:off x="-460977" y="1339726"/>
              <a:ext cx="42262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/>
            </a:p>
          </p:txBody>
        </p:sp>
      </p:grpSp>
      <p:grpSp>
        <p:nvGrpSpPr>
          <p:cNvPr id="1934" name="Google Shape;1934;p50"/>
          <p:cNvGrpSpPr/>
          <p:nvPr/>
        </p:nvGrpSpPr>
        <p:grpSpPr>
          <a:xfrm>
            <a:off x="7362647" y="3699672"/>
            <a:ext cx="4109965" cy="671825"/>
            <a:chOff x="-475010" y="1129566"/>
            <a:chExt cx="4241713" cy="671825"/>
          </a:xfrm>
        </p:grpSpPr>
        <p:sp>
          <p:nvSpPr>
            <p:cNvPr id="1935" name="Google Shape;1935;p50"/>
            <p:cNvSpPr txBox="1"/>
            <p:nvPr/>
          </p:nvSpPr>
          <p:spPr>
            <a:xfrm>
              <a:off x="-475010" y="1129566"/>
              <a:ext cx="424171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6" name="Google Shape;1936;p50"/>
            <p:cNvSpPr txBox="1"/>
            <p:nvPr/>
          </p:nvSpPr>
          <p:spPr>
            <a:xfrm>
              <a:off x="-460977" y="1339726"/>
              <a:ext cx="42262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/>
            </a:p>
          </p:txBody>
        </p:sp>
      </p:grpSp>
      <p:grpSp>
        <p:nvGrpSpPr>
          <p:cNvPr id="1937" name="Google Shape;1937;p50"/>
          <p:cNvGrpSpPr/>
          <p:nvPr/>
        </p:nvGrpSpPr>
        <p:grpSpPr>
          <a:xfrm>
            <a:off x="7362647" y="4887262"/>
            <a:ext cx="4109965" cy="671825"/>
            <a:chOff x="-475010" y="1129566"/>
            <a:chExt cx="4241713" cy="671825"/>
          </a:xfrm>
        </p:grpSpPr>
        <p:sp>
          <p:nvSpPr>
            <p:cNvPr id="1938" name="Google Shape;1938;p50"/>
            <p:cNvSpPr txBox="1"/>
            <p:nvPr/>
          </p:nvSpPr>
          <p:spPr>
            <a:xfrm>
              <a:off x="-475010" y="1129566"/>
              <a:ext cx="4241713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9" name="Google Shape;1939;p50"/>
            <p:cNvSpPr txBox="1"/>
            <p:nvPr/>
          </p:nvSpPr>
          <p:spPr>
            <a:xfrm>
              <a:off x="-460977" y="1339726"/>
              <a:ext cx="4226290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/>
            </a:p>
          </p:txBody>
        </p:sp>
      </p:grpSp>
      <p:grpSp>
        <p:nvGrpSpPr>
          <p:cNvPr id="1940" name="Google Shape;1940;p50"/>
          <p:cNvGrpSpPr/>
          <p:nvPr/>
        </p:nvGrpSpPr>
        <p:grpSpPr>
          <a:xfrm>
            <a:off x="920684" y="1838729"/>
            <a:ext cx="4225786" cy="4228690"/>
            <a:chOff x="2752084" y="1774776"/>
            <a:chExt cx="3355082" cy="3357389"/>
          </a:xfrm>
        </p:grpSpPr>
        <p:grpSp>
          <p:nvGrpSpPr>
            <p:cNvPr id="1941" name="Google Shape;1941;p50"/>
            <p:cNvGrpSpPr/>
            <p:nvPr/>
          </p:nvGrpSpPr>
          <p:grpSpPr>
            <a:xfrm rot="-5400000">
              <a:off x="2757279" y="1770399"/>
              <a:ext cx="1811300" cy="1820053"/>
              <a:chOff x="2447108" y="1628799"/>
              <a:chExt cx="2028744" cy="2038547"/>
            </a:xfrm>
          </p:grpSpPr>
          <p:sp>
            <p:nvSpPr>
              <p:cNvPr id="1942" name="Google Shape;1942;p50"/>
              <p:cNvSpPr/>
              <p:nvPr/>
            </p:nvSpPr>
            <p:spPr>
              <a:xfrm rot="10800000">
                <a:off x="2447108" y="2933700"/>
                <a:ext cx="1164647" cy="42329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3" name="Google Shape;1943;p50"/>
              <p:cNvSpPr/>
              <p:nvPr/>
            </p:nvSpPr>
            <p:spPr>
              <a:xfrm>
                <a:off x="2747658" y="1628799"/>
                <a:ext cx="1728194" cy="1728192"/>
              </a:xfrm>
              <a:prstGeom prst="donut">
                <a:avLst>
                  <a:gd name="adj" fmla="val 2500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4" name="Google Shape;1944;p50"/>
              <p:cNvSpPr/>
              <p:nvPr/>
            </p:nvSpPr>
            <p:spPr>
              <a:xfrm rot="-5400000">
                <a:off x="2372078" y="2868475"/>
                <a:ext cx="1174451" cy="42329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45" name="Google Shape;1945;p50"/>
            <p:cNvGrpSpPr/>
            <p:nvPr/>
          </p:nvGrpSpPr>
          <p:grpSpPr>
            <a:xfrm>
              <a:off x="4295866" y="1774778"/>
              <a:ext cx="1811300" cy="1805579"/>
              <a:chOff x="2447108" y="1645011"/>
              <a:chExt cx="2028744" cy="2022336"/>
            </a:xfrm>
          </p:grpSpPr>
          <p:sp>
            <p:nvSpPr>
              <p:cNvPr id="1946" name="Google Shape;1946;p50"/>
              <p:cNvSpPr/>
              <p:nvPr/>
            </p:nvSpPr>
            <p:spPr>
              <a:xfrm rot="10800000">
                <a:off x="2447108" y="2949911"/>
                <a:ext cx="1164647" cy="42329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7" name="Google Shape;1947;p50"/>
              <p:cNvSpPr/>
              <p:nvPr/>
            </p:nvSpPr>
            <p:spPr>
              <a:xfrm>
                <a:off x="2747658" y="1645011"/>
                <a:ext cx="1728194" cy="1728192"/>
              </a:xfrm>
              <a:prstGeom prst="donut">
                <a:avLst>
                  <a:gd name="adj" fmla="val 25000"/>
                </a:avLst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8" name="Google Shape;1948;p50"/>
              <p:cNvSpPr/>
              <p:nvPr/>
            </p:nvSpPr>
            <p:spPr>
              <a:xfrm rot="-5400000">
                <a:off x="2372078" y="2868475"/>
                <a:ext cx="1174451" cy="42329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49" name="Google Shape;1949;p50"/>
            <p:cNvGrpSpPr/>
            <p:nvPr/>
          </p:nvGrpSpPr>
          <p:grpSpPr>
            <a:xfrm rot="5400000">
              <a:off x="4290671" y="3316488"/>
              <a:ext cx="1811300" cy="1820052"/>
              <a:chOff x="2447108" y="1628800"/>
              <a:chExt cx="2028743" cy="2038546"/>
            </a:xfrm>
          </p:grpSpPr>
          <p:sp>
            <p:nvSpPr>
              <p:cNvPr id="1950" name="Google Shape;1950;p50"/>
              <p:cNvSpPr/>
              <p:nvPr/>
            </p:nvSpPr>
            <p:spPr>
              <a:xfrm rot="10800000">
                <a:off x="2447108" y="2933700"/>
                <a:ext cx="1164647" cy="42329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1" name="Google Shape;1951;p50"/>
              <p:cNvSpPr/>
              <p:nvPr/>
            </p:nvSpPr>
            <p:spPr>
              <a:xfrm>
                <a:off x="2747657" y="1628800"/>
                <a:ext cx="1728194" cy="1728192"/>
              </a:xfrm>
              <a:prstGeom prst="donut">
                <a:avLst>
                  <a:gd name="adj" fmla="val 25000"/>
                </a:avLst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2" name="Google Shape;1952;p50"/>
              <p:cNvSpPr/>
              <p:nvPr/>
            </p:nvSpPr>
            <p:spPr>
              <a:xfrm rot="-5400000">
                <a:off x="2372078" y="2868475"/>
                <a:ext cx="1174451" cy="42329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53" name="Google Shape;1953;p50"/>
            <p:cNvGrpSpPr/>
            <p:nvPr/>
          </p:nvGrpSpPr>
          <p:grpSpPr>
            <a:xfrm rot="10800000">
              <a:off x="2752084" y="3326583"/>
              <a:ext cx="1811300" cy="1805580"/>
              <a:chOff x="2447108" y="1645009"/>
              <a:chExt cx="2028744" cy="2022338"/>
            </a:xfrm>
          </p:grpSpPr>
          <p:sp>
            <p:nvSpPr>
              <p:cNvPr id="1954" name="Google Shape;1954;p50"/>
              <p:cNvSpPr/>
              <p:nvPr/>
            </p:nvSpPr>
            <p:spPr>
              <a:xfrm rot="10800000">
                <a:off x="2447108" y="2933700"/>
                <a:ext cx="1164647" cy="423292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5" name="Google Shape;1955;p50"/>
              <p:cNvSpPr/>
              <p:nvPr/>
            </p:nvSpPr>
            <p:spPr>
              <a:xfrm>
                <a:off x="2747658" y="1645009"/>
                <a:ext cx="1728194" cy="1728192"/>
              </a:xfrm>
              <a:prstGeom prst="donut">
                <a:avLst>
                  <a:gd name="adj" fmla="val 25000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6" name="Google Shape;1956;p50"/>
              <p:cNvSpPr/>
              <p:nvPr/>
            </p:nvSpPr>
            <p:spPr>
              <a:xfrm rot="-5400000">
                <a:off x="2372078" y="2868475"/>
                <a:ext cx="1174451" cy="423292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957" name="Google Shape;1957;p50"/>
          <p:cNvSpPr txBox="1"/>
          <p:nvPr/>
        </p:nvSpPr>
        <p:spPr>
          <a:xfrm>
            <a:off x="1541616" y="2391689"/>
            <a:ext cx="70152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endParaRPr sz="48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8" name="Google Shape;1958;p50"/>
          <p:cNvSpPr txBox="1"/>
          <p:nvPr/>
        </p:nvSpPr>
        <p:spPr>
          <a:xfrm>
            <a:off x="1542646" y="4687410"/>
            <a:ext cx="70152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W</a:t>
            </a:r>
            <a:endParaRPr sz="48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9" name="Google Shape;1959;p50"/>
          <p:cNvSpPr txBox="1"/>
          <p:nvPr/>
        </p:nvSpPr>
        <p:spPr>
          <a:xfrm>
            <a:off x="3824042" y="4667520"/>
            <a:ext cx="70152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O</a:t>
            </a:r>
            <a:endParaRPr sz="4800" b="1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0" name="Google Shape;1960;p50"/>
          <p:cNvSpPr txBox="1"/>
          <p:nvPr/>
        </p:nvSpPr>
        <p:spPr>
          <a:xfrm>
            <a:off x="3834322" y="2384614"/>
            <a:ext cx="70152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endParaRPr sz="48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1" name="Google Shape;1961;p50"/>
          <p:cNvSpPr txBox="1"/>
          <p:nvPr/>
        </p:nvSpPr>
        <p:spPr>
          <a:xfrm>
            <a:off x="2881969" y="4208997"/>
            <a:ext cx="182802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OPPORTUNITIES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2" name="Google Shape;1962;p50"/>
          <p:cNvSpPr txBox="1"/>
          <p:nvPr/>
        </p:nvSpPr>
        <p:spPr>
          <a:xfrm>
            <a:off x="1766244" y="3387279"/>
            <a:ext cx="14605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STRENGTHS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3" name="Google Shape;1963;p50"/>
          <p:cNvSpPr txBox="1"/>
          <p:nvPr/>
        </p:nvSpPr>
        <p:spPr>
          <a:xfrm rot="5400000">
            <a:off x="1940808" y="4328049"/>
            <a:ext cx="13758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WEAKNESS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4" name="Google Shape;1964;p50"/>
          <p:cNvSpPr txBox="1"/>
          <p:nvPr/>
        </p:nvSpPr>
        <p:spPr>
          <a:xfrm rot="5400000">
            <a:off x="2825338" y="3267962"/>
            <a:ext cx="120762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THREATS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0" name="Google Shape;1970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917" y="2943571"/>
            <a:ext cx="10382250" cy="2984696"/>
          </a:xfrm>
          <a:prstGeom prst="rect">
            <a:avLst/>
          </a:prstGeom>
          <a:noFill/>
          <a:ln>
            <a:noFill/>
          </a:ln>
        </p:spPr>
      </p:pic>
      <p:sp>
        <p:nvSpPr>
          <p:cNvPr id="1971" name="Google Shape;1971;p51"/>
          <p:cNvSpPr txBox="1"/>
          <p:nvPr/>
        </p:nvSpPr>
        <p:spPr>
          <a:xfrm>
            <a:off x="1914100" y="1290033"/>
            <a:ext cx="7975840" cy="1429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D302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FFD302"/>
                </a:solidFill>
                <a:latin typeface="Arial Black"/>
                <a:ea typeface="Arial Black"/>
                <a:cs typeface="Arial Black"/>
                <a:sym typeface="Arial Black"/>
              </a:rPr>
              <a:t>THANK</a:t>
            </a:r>
            <a:r>
              <a:rPr lang="en-US" sz="4800" b="1">
                <a:solidFill>
                  <a:schemeClr val="accent4"/>
                </a:solidFill>
                <a:latin typeface="Arial Black"/>
                <a:ea typeface="Arial Black"/>
                <a:cs typeface="Arial Black"/>
                <a:sym typeface="Arial Black"/>
              </a:rPr>
              <a:t> YOU SO </a:t>
            </a:r>
            <a:r>
              <a:rPr lang="en-US" sz="4800" b="1">
                <a:solidFill>
                  <a:srgbClr val="C81517"/>
                </a:solidFill>
                <a:latin typeface="Arial Black"/>
                <a:ea typeface="Arial Black"/>
                <a:cs typeface="Arial Black"/>
                <a:sym typeface="Arial Black"/>
              </a:rPr>
              <a:t>MUCH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" name="Google Shape;1976;p52"/>
          <p:cNvSpPr txBox="1">
            <a:spLocks noGrp="1"/>
          </p:cNvSpPr>
          <p:nvPr>
            <p:ph type="body" idx="1"/>
          </p:nvPr>
        </p:nvSpPr>
        <p:spPr>
          <a:xfrm>
            <a:off x="727950" y="245651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r>
              <a:rPr lang="en-US"/>
              <a:t>Illustrations PNG</a:t>
            </a:r>
            <a:endParaRPr/>
          </a:p>
        </p:txBody>
      </p:sp>
      <p:pic>
        <p:nvPicPr>
          <p:cNvPr id="1978" name="Google Shape;1978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99369" y="5315843"/>
            <a:ext cx="4073347" cy="1007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9" name="Google Shape;1979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944" y="2319728"/>
            <a:ext cx="3472098" cy="26223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0" name="Google Shape;1980;p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62546" y="1601271"/>
            <a:ext cx="4145695" cy="4364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1" name="Google Shape;1981;p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29628" y="1076821"/>
            <a:ext cx="3014554" cy="4239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" name="Google Shape;1986;p53"/>
          <p:cNvSpPr txBox="1">
            <a:spLocks noGrp="1"/>
          </p:cNvSpPr>
          <p:nvPr>
            <p:ph type="body" idx="1"/>
          </p:nvPr>
        </p:nvSpPr>
        <p:spPr>
          <a:xfrm>
            <a:off x="727950" y="245651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r>
              <a:rPr lang="en-US"/>
              <a:t>Illustrations PNG</a:t>
            </a:r>
            <a:endParaRPr/>
          </a:p>
        </p:txBody>
      </p:sp>
      <p:grpSp>
        <p:nvGrpSpPr>
          <p:cNvPr id="1988" name="Google Shape;1988;p53"/>
          <p:cNvGrpSpPr/>
          <p:nvPr/>
        </p:nvGrpSpPr>
        <p:grpSpPr>
          <a:xfrm>
            <a:off x="9154060" y="2756062"/>
            <a:ext cx="2417119" cy="2997946"/>
            <a:chOff x="9154060" y="2756062"/>
            <a:chExt cx="2417119" cy="2997946"/>
          </a:xfrm>
        </p:grpSpPr>
        <p:sp>
          <p:nvSpPr>
            <p:cNvPr id="1989" name="Google Shape;1989;p53"/>
            <p:cNvSpPr/>
            <p:nvPr/>
          </p:nvSpPr>
          <p:spPr>
            <a:xfrm>
              <a:off x="9940473" y="2756062"/>
              <a:ext cx="1023932" cy="1550868"/>
            </a:xfrm>
            <a:custGeom>
              <a:avLst/>
              <a:gdLst/>
              <a:ahLst/>
              <a:cxnLst/>
              <a:rect l="l" t="t" r="r" b="b"/>
              <a:pathLst>
                <a:path w="434" h="657" extrusionOk="0">
                  <a:moveTo>
                    <a:pt x="205" y="23"/>
                  </a:moveTo>
                  <a:cubicBezTo>
                    <a:pt x="205" y="23"/>
                    <a:pt x="434" y="0"/>
                    <a:pt x="434" y="231"/>
                  </a:cubicBezTo>
                  <a:cubicBezTo>
                    <a:pt x="434" y="434"/>
                    <a:pt x="434" y="434"/>
                    <a:pt x="434" y="434"/>
                  </a:cubicBezTo>
                  <a:cubicBezTo>
                    <a:pt x="359" y="434"/>
                    <a:pt x="359" y="434"/>
                    <a:pt x="359" y="434"/>
                  </a:cubicBezTo>
                  <a:cubicBezTo>
                    <a:pt x="359" y="657"/>
                    <a:pt x="359" y="657"/>
                    <a:pt x="359" y="657"/>
                  </a:cubicBezTo>
                  <a:cubicBezTo>
                    <a:pt x="0" y="654"/>
                    <a:pt x="0" y="654"/>
                    <a:pt x="0" y="654"/>
                  </a:cubicBezTo>
                  <a:cubicBezTo>
                    <a:pt x="0" y="214"/>
                    <a:pt x="0" y="214"/>
                    <a:pt x="0" y="214"/>
                  </a:cubicBezTo>
                  <a:cubicBezTo>
                    <a:pt x="0" y="214"/>
                    <a:pt x="0" y="23"/>
                    <a:pt x="20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0" name="Google Shape;1990;p53"/>
            <p:cNvSpPr/>
            <p:nvPr/>
          </p:nvSpPr>
          <p:spPr>
            <a:xfrm>
              <a:off x="10265816" y="2821929"/>
              <a:ext cx="622743" cy="925132"/>
            </a:xfrm>
            <a:custGeom>
              <a:avLst/>
              <a:gdLst/>
              <a:ahLst/>
              <a:cxnLst/>
              <a:rect l="l" t="t" r="r" b="b"/>
              <a:pathLst>
                <a:path w="264" h="392" extrusionOk="0">
                  <a:moveTo>
                    <a:pt x="140" y="0"/>
                  </a:moveTo>
                  <a:cubicBezTo>
                    <a:pt x="38" y="16"/>
                    <a:pt x="38" y="16"/>
                    <a:pt x="38" y="16"/>
                  </a:cubicBezTo>
                  <a:cubicBezTo>
                    <a:pt x="16" y="326"/>
                    <a:pt x="16" y="326"/>
                    <a:pt x="16" y="326"/>
                  </a:cubicBezTo>
                  <a:cubicBezTo>
                    <a:pt x="0" y="356"/>
                    <a:pt x="0" y="356"/>
                    <a:pt x="0" y="356"/>
                  </a:cubicBezTo>
                  <a:cubicBezTo>
                    <a:pt x="41" y="392"/>
                    <a:pt x="41" y="392"/>
                    <a:pt x="41" y="392"/>
                  </a:cubicBezTo>
                  <a:cubicBezTo>
                    <a:pt x="38" y="246"/>
                    <a:pt x="38" y="246"/>
                    <a:pt x="38" y="246"/>
                  </a:cubicBezTo>
                  <a:cubicBezTo>
                    <a:pt x="120" y="168"/>
                    <a:pt x="120" y="168"/>
                    <a:pt x="120" y="168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264" y="79"/>
                    <a:pt x="264" y="79"/>
                    <a:pt x="264" y="79"/>
                  </a:cubicBezTo>
                  <a:cubicBezTo>
                    <a:pt x="233" y="30"/>
                    <a:pt x="182" y="9"/>
                    <a:pt x="140" y="0"/>
                  </a:cubicBezTo>
                  <a:close/>
                </a:path>
              </a:pathLst>
            </a:custGeom>
            <a:solidFill>
              <a:srgbClr val="F3F2F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1" name="Google Shape;1991;p53"/>
            <p:cNvSpPr/>
            <p:nvPr/>
          </p:nvSpPr>
          <p:spPr>
            <a:xfrm>
              <a:off x="10127096" y="3549460"/>
              <a:ext cx="98800" cy="152692"/>
            </a:xfrm>
            <a:custGeom>
              <a:avLst/>
              <a:gdLst/>
              <a:ahLst/>
              <a:cxnLst/>
              <a:rect l="l" t="t" r="r" b="b"/>
              <a:pathLst>
                <a:path w="42" h="65" extrusionOk="0">
                  <a:moveTo>
                    <a:pt x="42" y="0"/>
                  </a:moveTo>
                  <a:cubicBezTo>
                    <a:pt x="42" y="0"/>
                    <a:pt x="30" y="20"/>
                    <a:pt x="0" y="8"/>
                  </a:cubicBezTo>
                  <a:cubicBezTo>
                    <a:pt x="5" y="65"/>
                    <a:pt x="5" y="65"/>
                    <a:pt x="5" y="65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F3F2F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2" name="Google Shape;1992;p53"/>
            <p:cNvSpPr/>
            <p:nvPr/>
          </p:nvSpPr>
          <p:spPr>
            <a:xfrm>
              <a:off x="10412519" y="3461637"/>
              <a:ext cx="193609" cy="193609"/>
            </a:xfrm>
            <a:prstGeom prst="ellipse">
              <a:avLst/>
            </a:prstGeom>
            <a:solidFill>
              <a:srgbClr val="F9D5C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3" name="Google Shape;1993;p53"/>
            <p:cNvSpPr/>
            <p:nvPr/>
          </p:nvSpPr>
          <p:spPr>
            <a:xfrm>
              <a:off x="9748859" y="2795981"/>
              <a:ext cx="1125727" cy="1128721"/>
            </a:xfrm>
            <a:custGeom>
              <a:avLst/>
              <a:gdLst/>
              <a:ahLst/>
              <a:cxnLst/>
              <a:rect l="l" t="t" r="r" b="b"/>
              <a:pathLst>
                <a:path w="477" h="478" extrusionOk="0">
                  <a:moveTo>
                    <a:pt x="310" y="3"/>
                  </a:moveTo>
                  <a:cubicBezTo>
                    <a:pt x="165" y="3"/>
                    <a:pt x="102" y="38"/>
                    <a:pt x="85" y="49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43"/>
                    <a:pt x="59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36" y="95"/>
                    <a:pt x="81" y="62"/>
                  </a:cubicBezTo>
                  <a:cubicBezTo>
                    <a:pt x="71" y="331"/>
                    <a:pt x="71" y="331"/>
                    <a:pt x="71" y="331"/>
                  </a:cubicBezTo>
                  <a:cubicBezTo>
                    <a:pt x="71" y="478"/>
                    <a:pt x="71" y="478"/>
                    <a:pt x="71" y="478"/>
                  </a:cubicBezTo>
                  <a:cubicBezTo>
                    <a:pt x="171" y="387"/>
                    <a:pt x="171" y="387"/>
                    <a:pt x="171" y="387"/>
                  </a:cubicBezTo>
                  <a:cubicBezTo>
                    <a:pt x="171" y="331"/>
                    <a:pt x="171" y="331"/>
                    <a:pt x="171" y="331"/>
                  </a:cubicBezTo>
                  <a:cubicBezTo>
                    <a:pt x="161" y="331"/>
                    <a:pt x="154" y="327"/>
                    <a:pt x="149" y="322"/>
                  </a:cubicBezTo>
                  <a:cubicBezTo>
                    <a:pt x="136" y="314"/>
                    <a:pt x="129" y="300"/>
                    <a:pt x="129" y="285"/>
                  </a:cubicBezTo>
                  <a:cubicBezTo>
                    <a:pt x="129" y="226"/>
                    <a:pt x="129" y="226"/>
                    <a:pt x="129" y="226"/>
                  </a:cubicBezTo>
                  <a:cubicBezTo>
                    <a:pt x="129" y="201"/>
                    <a:pt x="149" y="181"/>
                    <a:pt x="174" y="181"/>
                  </a:cubicBezTo>
                  <a:cubicBezTo>
                    <a:pt x="199" y="181"/>
                    <a:pt x="219" y="201"/>
                    <a:pt x="219" y="226"/>
                  </a:cubicBezTo>
                  <a:cubicBezTo>
                    <a:pt x="219" y="227"/>
                    <a:pt x="219" y="227"/>
                    <a:pt x="219" y="227"/>
                  </a:cubicBezTo>
                  <a:cubicBezTo>
                    <a:pt x="219" y="285"/>
                    <a:pt x="219" y="285"/>
                    <a:pt x="219" y="285"/>
                  </a:cubicBezTo>
                  <a:cubicBezTo>
                    <a:pt x="219" y="367"/>
                    <a:pt x="219" y="367"/>
                    <a:pt x="219" y="367"/>
                  </a:cubicBezTo>
                  <a:cubicBezTo>
                    <a:pt x="266" y="387"/>
                    <a:pt x="266" y="387"/>
                    <a:pt x="266" y="387"/>
                  </a:cubicBezTo>
                  <a:cubicBezTo>
                    <a:pt x="264" y="232"/>
                    <a:pt x="264" y="232"/>
                    <a:pt x="264" y="232"/>
                  </a:cubicBezTo>
                  <a:cubicBezTo>
                    <a:pt x="326" y="169"/>
                    <a:pt x="326" y="169"/>
                    <a:pt x="326" y="169"/>
                  </a:cubicBezTo>
                  <a:cubicBezTo>
                    <a:pt x="326" y="80"/>
                    <a:pt x="326" y="80"/>
                    <a:pt x="326" y="80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19" y="0"/>
                    <a:pt x="310" y="3"/>
                    <a:pt x="310" y="3"/>
                  </a:cubicBezTo>
                  <a:close/>
                </a:path>
              </a:pathLst>
            </a:custGeom>
            <a:solidFill>
              <a:srgbClr val="163F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4" name="Google Shape;1994;p53"/>
            <p:cNvSpPr/>
            <p:nvPr/>
          </p:nvSpPr>
          <p:spPr>
            <a:xfrm>
              <a:off x="10648044" y="3282000"/>
              <a:ext cx="177641" cy="172651"/>
            </a:xfrm>
            <a:custGeom>
              <a:avLst/>
              <a:gdLst/>
              <a:ahLst/>
              <a:cxnLst/>
              <a:rect l="l" t="t" r="r" b="b"/>
              <a:pathLst>
                <a:path w="75" h="73" extrusionOk="0">
                  <a:moveTo>
                    <a:pt x="37" y="73"/>
                  </a:moveTo>
                  <a:cubicBezTo>
                    <a:pt x="17" y="73"/>
                    <a:pt x="0" y="56"/>
                    <a:pt x="0" y="3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54"/>
                    <a:pt x="18" y="69"/>
                    <a:pt x="37" y="69"/>
                  </a:cubicBezTo>
                  <a:cubicBezTo>
                    <a:pt x="56" y="69"/>
                    <a:pt x="72" y="54"/>
                    <a:pt x="72" y="35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72" y="1"/>
                    <a:pt x="73" y="0"/>
                    <a:pt x="73" y="0"/>
                  </a:cubicBezTo>
                  <a:cubicBezTo>
                    <a:pt x="74" y="0"/>
                    <a:pt x="75" y="1"/>
                    <a:pt x="75" y="2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5" y="56"/>
                    <a:pt x="58" y="73"/>
                    <a:pt x="37" y="73"/>
                  </a:cubicBezTo>
                  <a:close/>
                </a:path>
              </a:pathLst>
            </a:custGeom>
            <a:solidFill>
              <a:srgbClr val="163F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5" name="Google Shape;1995;p53"/>
            <p:cNvSpPr/>
            <p:nvPr/>
          </p:nvSpPr>
          <p:spPr>
            <a:xfrm>
              <a:off x="10060231" y="3504550"/>
              <a:ext cx="174647" cy="77843"/>
            </a:xfrm>
            <a:custGeom>
              <a:avLst/>
              <a:gdLst/>
              <a:ahLst/>
              <a:cxnLst/>
              <a:rect l="l" t="t" r="r" b="b"/>
              <a:pathLst>
                <a:path w="74" h="33" extrusionOk="0">
                  <a:moveTo>
                    <a:pt x="40" y="33"/>
                  </a:moveTo>
                  <a:cubicBezTo>
                    <a:pt x="14" y="33"/>
                    <a:pt x="1" y="4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4" y="2"/>
                    <a:pt x="17" y="30"/>
                    <a:pt x="40" y="30"/>
                  </a:cubicBezTo>
                  <a:cubicBezTo>
                    <a:pt x="63" y="30"/>
                    <a:pt x="70" y="16"/>
                    <a:pt x="71" y="16"/>
                  </a:cubicBezTo>
                  <a:cubicBezTo>
                    <a:pt x="71" y="15"/>
                    <a:pt x="72" y="15"/>
                    <a:pt x="73" y="15"/>
                  </a:cubicBezTo>
                  <a:cubicBezTo>
                    <a:pt x="74" y="16"/>
                    <a:pt x="74" y="17"/>
                    <a:pt x="74" y="18"/>
                  </a:cubicBezTo>
                  <a:cubicBezTo>
                    <a:pt x="73" y="18"/>
                    <a:pt x="65" y="33"/>
                    <a:pt x="40" y="33"/>
                  </a:cubicBezTo>
                  <a:close/>
                </a:path>
              </a:pathLst>
            </a:custGeom>
            <a:solidFill>
              <a:srgbClr val="163F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6" name="Google Shape;1996;p53"/>
            <p:cNvSpPr/>
            <p:nvPr/>
          </p:nvSpPr>
          <p:spPr>
            <a:xfrm>
              <a:off x="10117116" y="3284994"/>
              <a:ext cx="84829" cy="249496"/>
            </a:xfrm>
            <a:custGeom>
              <a:avLst/>
              <a:gdLst/>
              <a:ahLst/>
              <a:cxnLst/>
              <a:rect l="l" t="t" r="r" b="b"/>
              <a:pathLst>
                <a:path w="36" h="106" extrusionOk="0">
                  <a:moveTo>
                    <a:pt x="34" y="106"/>
                  </a:moveTo>
                  <a:cubicBezTo>
                    <a:pt x="33" y="106"/>
                    <a:pt x="33" y="106"/>
                    <a:pt x="33" y="10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6" y="105"/>
                    <a:pt x="36" y="106"/>
                    <a:pt x="35" y="106"/>
                  </a:cubicBezTo>
                  <a:lnTo>
                    <a:pt x="34" y="106"/>
                  </a:lnTo>
                  <a:close/>
                </a:path>
              </a:pathLst>
            </a:custGeom>
            <a:solidFill>
              <a:srgbClr val="163F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7" name="Google Shape;1997;p53"/>
            <p:cNvSpPr/>
            <p:nvPr/>
          </p:nvSpPr>
          <p:spPr>
            <a:xfrm>
              <a:off x="10627086" y="3188189"/>
              <a:ext cx="233528" cy="44909"/>
            </a:xfrm>
            <a:custGeom>
              <a:avLst/>
              <a:gdLst/>
              <a:ahLst/>
              <a:cxnLst/>
              <a:rect l="l" t="t" r="r" b="b"/>
              <a:pathLst>
                <a:path w="234" h="45" extrusionOk="0">
                  <a:moveTo>
                    <a:pt x="0" y="45"/>
                  </a:moveTo>
                  <a:lnTo>
                    <a:pt x="234" y="45"/>
                  </a:lnTo>
                  <a:lnTo>
                    <a:pt x="234" y="0"/>
                  </a:lnTo>
                  <a:lnTo>
                    <a:pt x="0" y="23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163F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8" name="Google Shape;1998;p53"/>
            <p:cNvSpPr/>
            <p:nvPr/>
          </p:nvSpPr>
          <p:spPr>
            <a:xfrm>
              <a:off x="10699939" y="3669218"/>
              <a:ext cx="54889" cy="101794"/>
            </a:xfrm>
            <a:custGeom>
              <a:avLst/>
              <a:gdLst/>
              <a:ahLst/>
              <a:cxnLst/>
              <a:rect l="l" t="t" r="r" b="b"/>
              <a:pathLst>
                <a:path w="23" h="43" extrusionOk="0">
                  <a:moveTo>
                    <a:pt x="22" y="43"/>
                  </a:moveTo>
                  <a:cubicBezTo>
                    <a:pt x="10" y="43"/>
                    <a:pt x="0" y="33"/>
                    <a:pt x="0" y="21"/>
                  </a:cubicBezTo>
                  <a:cubicBezTo>
                    <a:pt x="0" y="9"/>
                    <a:pt x="10" y="0"/>
                    <a:pt x="22" y="0"/>
                  </a:cubicBezTo>
                  <a:cubicBezTo>
                    <a:pt x="23" y="0"/>
                    <a:pt x="23" y="1"/>
                    <a:pt x="23" y="2"/>
                  </a:cubicBezTo>
                  <a:cubicBezTo>
                    <a:pt x="23" y="3"/>
                    <a:pt x="23" y="3"/>
                    <a:pt x="22" y="3"/>
                  </a:cubicBezTo>
                  <a:cubicBezTo>
                    <a:pt x="12" y="3"/>
                    <a:pt x="4" y="11"/>
                    <a:pt x="4" y="21"/>
                  </a:cubicBezTo>
                  <a:cubicBezTo>
                    <a:pt x="4" y="31"/>
                    <a:pt x="12" y="39"/>
                    <a:pt x="22" y="39"/>
                  </a:cubicBezTo>
                  <a:cubicBezTo>
                    <a:pt x="23" y="39"/>
                    <a:pt x="23" y="40"/>
                    <a:pt x="23" y="41"/>
                  </a:cubicBezTo>
                  <a:cubicBezTo>
                    <a:pt x="23" y="42"/>
                    <a:pt x="23" y="43"/>
                    <a:pt x="22" y="43"/>
                  </a:cubicBezTo>
                  <a:close/>
                </a:path>
              </a:pathLst>
            </a:custGeom>
            <a:solidFill>
              <a:srgbClr val="163F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9" name="Google Shape;1999;p53"/>
            <p:cNvSpPr/>
            <p:nvPr/>
          </p:nvSpPr>
          <p:spPr>
            <a:xfrm>
              <a:off x="10580181" y="3888775"/>
              <a:ext cx="211573" cy="9980"/>
            </a:xfrm>
            <a:custGeom>
              <a:avLst/>
              <a:gdLst/>
              <a:ahLst/>
              <a:cxnLst/>
              <a:rect l="l" t="t" r="r" b="b"/>
              <a:pathLst>
                <a:path w="90" h="4" extrusionOk="0">
                  <a:moveTo>
                    <a:pt x="88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90" y="1"/>
                    <a:pt x="90" y="2"/>
                  </a:cubicBezTo>
                  <a:cubicBezTo>
                    <a:pt x="90" y="3"/>
                    <a:pt x="89" y="4"/>
                    <a:pt x="88" y="4"/>
                  </a:cubicBezTo>
                  <a:close/>
                </a:path>
              </a:pathLst>
            </a:custGeom>
            <a:solidFill>
              <a:srgbClr val="163F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0" name="Google Shape;2000;p53"/>
            <p:cNvSpPr/>
            <p:nvPr/>
          </p:nvSpPr>
          <p:spPr>
            <a:xfrm>
              <a:off x="9227911" y="4344854"/>
              <a:ext cx="2270415" cy="1409154"/>
            </a:xfrm>
            <a:custGeom>
              <a:avLst/>
              <a:gdLst/>
              <a:ahLst/>
              <a:cxnLst/>
              <a:rect l="l" t="t" r="r" b="b"/>
              <a:pathLst>
                <a:path w="2275" h="1412" extrusionOk="0">
                  <a:moveTo>
                    <a:pt x="1584" y="0"/>
                  </a:moveTo>
                  <a:lnTo>
                    <a:pt x="1137" y="0"/>
                  </a:lnTo>
                  <a:lnTo>
                    <a:pt x="690" y="0"/>
                  </a:lnTo>
                  <a:lnTo>
                    <a:pt x="0" y="414"/>
                  </a:lnTo>
                  <a:lnTo>
                    <a:pt x="0" y="1412"/>
                  </a:lnTo>
                  <a:lnTo>
                    <a:pt x="1137" y="1412"/>
                  </a:lnTo>
                  <a:lnTo>
                    <a:pt x="2275" y="1412"/>
                  </a:lnTo>
                  <a:lnTo>
                    <a:pt x="2275" y="414"/>
                  </a:lnTo>
                  <a:lnTo>
                    <a:pt x="1584" y="0"/>
                  </a:lnTo>
                  <a:close/>
                </a:path>
              </a:pathLst>
            </a:custGeom>
            <a:solidFill>
              <a:srgbClr val="163F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1" name="Google Shape;2001;p53"/>
            <p:cNvSpPr/>
            <p:nvPr/>
          </p:nvSpPr>
          <p:spPr>
            <a:xfrm>
              <a:off x="9154060" y="4272001"/>
              <a:ext cx="767450" cy="596795"/>
            </a:xfrm>
            <a:custGeom>
              <a:avLst/>
              <a:gdLst/>
              <a:ahLst/>
              <a:cxnLst/>
              <a:rect l="l" t="t" r="r" b="b"/>
              <a:pathLst>
                <a:path w="325" h="253" extrusionOk="0">
                  <a:moveTo>
                    <a:pt x="325" y="32"/>
                  </a:moveTo>
                  <a:cubicBezTo>
                    <a:pt x="325" y="0"/>
                    <a:pt x="325" y="0"/>
                    <a:pt x="325" y="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33" y="229"/>
                    <a:pt x="33" y="229"/>
                    <a:pt x="33" y="229"/>
                  </a:cubicBezTo>
                  <a:cubicBezTo>
                    <a:pt x="33" y="229"/>
                    <a:pt x="72" y="253"/>
                    <a:pt x="150" y="215"/>
                  </a:cubicBezTo>
                  <a:cubicBezTo>
                    <a:pt x="228" y="176"/>
                    <a:pt x="206" y="101"/>
                    <a:pt x="206" y="101"/>
                  </a:cubicBezTo>
                  <a:lnTo>
                    <a:pt x="325" y="32"/>
                  </a:lnTo>
                  <a:close/>
                </a:path>
              </a:pathLst>
            </a:custGeom>
            <a:solidFill>
              <a:srgbClr val="FAB6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2" name="Google Shape;2002;p53"/>
            <p:cNvSpPr/>
            <p:nvPr/>
          </p:nvSpPr>
          <p:spPr>
            <a:xfrm>
              <a:off x="10810715" y="4272001"/>
              <a:ext cx="760464" cy="596795"/>
            </a:xfrm>
            <a:custGeom>
              <a:avLst/>
              <a:gdLst/>
              <a:ahLst/>
              <a:cxnLst/>
              <a:rect l="l" t="t" r="r" b="b"/>
              <a:pathLst>
                <a:path w="322" h="253" extrusionOk="0">
                  <a:moveTo>
                    <a:pt x="0" y="32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322" y="170"/>
                    <a:pt x="322" y="170"/>
                    <a:pt x="322" y="170"/>
                  </a:cubicBezTo>
                  <a:cubicBezTo>
                    <a:pt x="289" y="229"/>
                    <a:pt x="289" y="229"/>
                    <a:pt x="289" y="229"/>
                  </a:cubicBezTo>
                  <a:cubicBezTo>
                    <a:pt x="289" y="229"/>
                    <a:pt x="249" y="253"/>
                    <a:pt x="171" y="215"/>
                  </a:cubicBezTo>
                  <a:cubicBezTo>
                    <a:pt x="94" y="176"/>
                    <a:pt x="115" y="101"/>
                    <a:pt x="115" y="101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FAB6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3" name="Google Shape;2003;p53"/>
            <p:cNvSpPr/>
            <p:nvPr/>
          </p:nvSpPr>
          <p:spPr>
            <a:xfrm>
              <a:off x="9715926" y="3962625"/>
              <a:ext cx="1343288" cy="1791383"/>
            </a:xfrm>
            <a:custGeom>
              <a:avLst/>
              <a:gdLst/>
              <a:ahLst/>
              <a:cxnLst/>
              <a:rect l="l" t="t" r="r" b="b"/>
              <a:pathLst>
                <a:path w="569" h="759" extrusionOk="0">
                  <a:moveTo>
                    <a:pt x="464" y="163"/>
                  </a:moveTo>
                  <a:cubicBezTo>
                    <a:pt x="466" y="163"/>
                    <a:pt x="466" y="163"/>
                    <a:pt x="466" y="163"/>
                  </a:cubicBezTo>
                  <a:cubicBezTo>
                    <a:pt x="466" y="13"/>
                    <a:pt x="466" y="13"/>
                    <a:pt x="466" y="13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5" y="162"/>
                    <a:pt x="85" y="162"/>
                    <a:pt x="85" y="162"/>
                  </a:cubicBezTo>
                  <a:cubicBezTo>
                    <a:pt x="10" y="207"/>
                    <a:pt x="10" y="207"/>
                    <a:pt x="10" y="207"/>
                  </a:cubicBezTo>
                  <a:cubicBezTo>
                    <a:pt x="8" y="209"/>
                    <a:pt x="3" y="210"/>
                    <a:pt x="0" y="213"/>
                  </a:cubicBezTo>
                  <a:cubicBezTo>
                    <a:pt x="115" y="759"/>
                    <a:pt x="115" y="759"/>
                    <a:pt x="115" y="759"/>
                  </a:cubicBezTo>
                  <a:cubicBezTo>
                    <a:pt x="274" y="759"/>
                    <a:pt x="274" y="759"/>
                    <a:pt x="274" y="759"/>
                  </a:cubicBezTo>
                  <a:cubicBezTo>
                    <a:pt x="460" y="759"/>
                    <a:pt x="460" y="759"/>
                    <a:pt x="460" y="759"/>
                  </a:cubicBezTo>
                  <a:cubicBezTo>
                    <a:pt x="569" y="226"/>
                    <a:pt x="569" y="226"/>
                    <a:pt x="569" y="226"/>
                  </a:cubicBezTo>
                  <a:lnTo>
                    <a:pt x="464" y="163"/>
                  </a:lnTo>
                  <a:close/>
                </a:path>
              </a:pathLst>
            </a:custGeom>
            <a:solidFill>
              <a:srgbClr val="E7364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4" name="Google Shape;2004;p53"/>
            <p:cNvSpPr/>
            <p:nvPr/>
          </p:nvSpPr>
          <p:spPr>
            <a:xfrm>
              <a:off x="9921511" y="3962625"/>
              <a:ext cx="894194" cy="77843"/>
            </a:xfrm>
            <a:custGeom>
              <a:avLst/>
              <a:gdLst/>
              <a:ahLst/>
              <a:cxnLst/>
              <a:rect l="l" t="t" r="r" b="b"/>
              <a:pathLst>
                <a:path w="896" h="78" extrusionOk="0">
                  <a:moveTo>
                    <a:pt x="0" y="0"/>
                  </a:moveTo>
                  <a:lnTo>
                    <a:pt x="0" y="47"/>
                  </a:lnTo>
                  <a:lnTo>
                    <a:pt x="896" y="78"/>
                  </a:lnTo>
                  <a:lnTo>
                    <a:pt x="896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B6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5" name="Google Shape;2005;p53"/>
            <p:cNvSpPr/>
            <p:nvPr/>
          </p:nvSpPr>
          <p:spPr>
            <a:xfrm>
              <a:off x="10528286" y="3955640"/>
              <a:ext cx="136724" cy="301391"/>
            </a:xfrm>
            <a:custGeom>
              <a:avLst/>
              <a:gdLst/>
              <a:ahLst/>
              <a:cxnLst/>
              <a:rect l="l" t="t" r="r" b="b"/>
              <a:pathLst>
                <a:path w="137" h="302" extrusionOk="0">
                  <a:moveTo>
                    <a:pt x="0" y="0"/>
                  </a:moveTo>
                  <a:lnTo>
                    <a:pt x="71" y="302"/>
                  </a:lnTo>
                  <a:lnTo>
                    <a:pt x="13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6" name="Google Shape;2006;p53"/>
            <p:cNvSpPr/>
            <p:nvPr/>
          </p:nvSpPr>
          <p:spPr>
            <a:xfrm>
              <a:off x="10011329" y="5664189"/>
              <a:ext cx="58881" cy="61875"/>
            </a:xfrm>
            <a:custGeom>
              <a:avLst/>
              <a:gdLst/>
              <a:ahLst/>
              <a:cxnLst/>
              <a:rect l="l" t="t" r="r" b="b"/>
              <a:pathLst>
                <a:path w="25" h="26" extrusionOk="0">
                  <a:moveTo>
                    <a:pt x="24" y="11"/>
                  </a:moveTo>
                  <a:cubicBezTo>
                    <a:pt x="25" y="17"/>
                    <a:pt x="21" y="23"/>
                    <a:pt x="15" y="24"/>
                  </a:cubicBezTo>
                  <a:cubicBezTo>
                    <a:pt x="9" y="26"/>
                    <a:pt x="3" y="22"/>
                    <a:pt x="1" y="15"/>
                  </a:cubicBezTo>
                  <a:cubicBezTo>
                    <a:pt x="0" y="9"/>
                    <a:pt x="4" y="3"/>
                    <a:pt x="10" y="1"/>
                  </a:cubicBezTo>
                  <a:cubicBezTo>
                    <a:pt x="17" y="0"/>
                    <a:pt x="23" y="4"/>
                    <a:pt x="24" y="1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7" name="Google Shape;2007;p53"/>
            <p:cNvSpPr/>
            <p:nvPr/>
          </p:nvSpPr>
          <p:spPr>
            <a:xfrm>
              <a:off x="9980392" y="5515490"/>
              <a:ext cx="60877" cy="61875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4" y="11"/>
                  </a:moveTo>
                  <a:cubicBezTo>
                    <a:pt x="26" y="17"/>
                    <a:pt x="21" y="23"/>
                    <a:pt x="15" y="25"/>
                  </a:cubicBezTo>
                  <a:cubicBezTo>
                    <a:pt x="9" y="26"/>
                    <a:pt x="3" y="22"/>
                    <a:pt x="1" y="16"/>
                  </a:cubicBezTo>
                  <a:cubicBezTo>
                    <a:pt x="0" y="9"/>
                    <a:pt x="4" y="3"/>
                    <a:pt x="10" y="2"/>
                  </a:cubicBezTo>
                  <a:cubicBezTo>
                    <a:pt x="17" y="0"/>
                    <a:pt x="23" y="5"/>
                    <a:pt x="24" y="1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8" name="Google Shape;2008;p53"/>
            <p:cNvSpPr/>
            <p:nvPr/>
          </p:nvSpPr>
          <p:spPr>
            <a:xfrm>
              <a:off x="9949454" y="5369784"/>
              <a:ext cx="61875" cy="58881"/>
            </a:xfrm>
            <a:custGeom>
              <a:avLst/>
              <a:gdLst/>
              <a:ahLst/>
              <a:cxnLst/>
              <a:rect l="l" t="t" r="r" b="b"/>
              <a:pathLst>
                <a:path w="26" h="25" extrusionOk="0">
                  <a:moveTo>
                    <a:pt x="24" y="10"/>
                  </a:moveTo>
                  <a:cubicBezTo>
                    <a:pt x="26" y="16"/>
                    <a:pt x="22" y="23"/>
                    <a:pt x="15" y="24"/>
                  </a:cubicBezTo>
                  <a:cubicBezTo>
                    <a:pt x="9" y="25"/>
                    <a:pt x="3" y="21"/>
                    <a:pt x="1" y="15"/>
                  </a:cubicBezTo>
                  <a:cubicBezTo>
                    <a:pt x="0" y="9"/>
                    <a:pt x="4" y="2"/>
                    <a:pt x="11" y="1"/>
                  </a:cubicBezTo>
                  <a:cubicBezTo>
                    <a:pt x="17" y="0"/>
                    <a:pt x="23" y="4"/>
                    <a:pt x="24" y="1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9" name="Google Shape;2009;p53"/>
            <p:cNvSpPr/>
            <p:nvPr/>
          </p:nvSpPr>
          <p:spPr>
            <a:xfrm>
              <a:off x="9918517" y="5221084"/>
              <a:ext cx="61875" cy="58881"/>
            </a:xfrm>
            <a:custGeom>
              <a:avLst/>
              <a:gdLst/>
              <a:ahLst/>
              <a:cxnLst/>
              <a:rect l="l" t="t" r="r" b="b"/>
              <a:pathLst>
                <a:path w="26" h="25" extrusionOk="0">
                  <a:moveTo>
                    <a:pt x="24" y="10"/>
                  </a:moveTo>
                  <a:cubicBezTo>
                    <a:pt x="26" y="17"/>
                    <a:pt x="22" y="23"/>
                    <a:pt x="15" y="24"/>
                  </a:cubicBezTo>
                  <a:cubicBezTo>
                    <a:pt x="9" y="25"/>
                    <a:pt x="3" y="21"/>
                    <a:pt x="2" y="15"/>
                  </a:cubicBezTo>
                  <a:cubicBezTo>
                    <a:pt x="0" y="9"/>
                    <a:pt x="4" y="3"/>
                    <a:pt x="11" y="1"/>
                  </a:cubicBezTo>
                  <a:cubicBezTo>
                    <a:pt x="17" y="0"/>
                    <a:pt x="23" y="4"/>
                    <a:pt x="24" y="1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0" name="Google Shape;2010;p53"/>
            <p:cNvSpPr/>
            <p:nvPr/>
          </p:nvSpPr>
          <p:spPr>
            <a:xfrm>
              <a:off x="9888577" y="5072384"/>
              <a:ext cx="60877" cy="60877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4" y="11"/>
                  </a:moveTo>
                  <a:cubicBezTo>
                    <a:pt x="26" y="17"/>
                    <a:pt x="22" y="23"/>
                    <a:pt x="15" y="24"/>
                  </a:cubicBezTo>
                  <a:cubicBezTo>
                    <a:pt x="9" y="26"/>
                    <a:pt x="3" y="22"/>
                    <a:pt x="2" y="15"/>
                  </a:cubicBezTo>
                  <a:cubicBezTo>
                    <a:pt x="0" y="9"/>
                    <a:pt x="4" y="3"/>
                    <a:pt x="11" y="2"/>
                  </a:cubicBezTo>
                  <a:cubicBezTo>
                    <a:pt x="17" y="0"/>
                    <a:pt x="23" y="4"/>
                    <a:pt x="24" y="1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1" name="Google Shape;2011;p53"/>
            <p:cNvSpPr/>
            <p:nvPr/>
          </p:nvSpPr>
          <p:spPr>
            <a:xfrm>
              <a:off x="9857640" y="4925681"/>
              <a:ext cx="60877" cy="58881"/>
            </a:xfrm>
            <a:custGeom>
              <a:avLst/>
              <a:gdLst/>
              <a:ahLst/>
              <a:cxnLst/>
              <a:rect l="l" t="t" r="r" b="b"/>
              <a:pathLst>
                <a:path w="26" h="25" extrusionOk="0">
                  <a:moveTo>
                    <a:pt x="25" y="10"/>
                  </a:moveTo>
                  <a:cubicBezTo>
                    <a:pt x="26" y="16"/>
                    <a:pt x="22" y="22"/>
                    <a:pt x="15" y="24"/>
                  </a:cubicBezTo>
                  <a:cubicBezTo>
                    <a:pt x="9" y="25"/>
                    <a:pt x="3" y="21"/>
                    <a:pt x="2" y="15"/>
                  </a:cubicBezTo>
                  <a:cubicBezTo>
                    <a:pt x="0" y="8"/>
                    <a:pt x="4" y="2"/>
                    <a:pt x="11" y="1"/>
                  </a:cubicBezTo>
                  <a:cubicBezTo>
                    <a:pt x="17" y="0"/>
                    <a:pt x="23" y="4"/>
                    <a:pt x="25" y="1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2" name="Google Shape;2012;p53"/>
            <p:cNvSpPr/>
            <p:nvPr/>
          </p:nvSpPr>
          <p:spPr>
            <a:xfrm>
              <a:off x="9826702" y="4776981"/>
              <a:ext cx="61875" cy="58881"/>
            </a:xfrm>
            <a:custGeom>
              <a:avLst/>
              <a:gdLst/>
              <a:ahLst/>
              <a:cxnLst/>
              <a:rect l="l" t="t" r="r" b="b"/>
              <a:pathLst>
                <a:path w="26" h="25" extrusionOk="0">
                  <a:moveTo>
                    <a:pt x="25" y="10"/>
                  </a:moveTo>
                  <a:cubicBezTo>
                    <a:pt x="26" y="17"/>
                    <a:pt x="22" y="23"/>
                    <a:pt x="16" y="24"/>
                  </a:cubicBezTo>
                  <a:cubicBezTo>
                    <a:pt x="9" y="25"/>
                    <a:pt x="3" y="21"/>
                    <a:pt x="2" y="15"/>
                  </a:cubicBezTo>
                  <a:cubicBezTo>
                    <a:pt x="0" y="9"/>
                    <a:pt x="5" y="2"/>
                    <a:pt x="11" y="1"/>
                  </a:cubicBezTo>
                  <a:cubicBezTo>
                    <a:pt x="17" y="0"/>
                    <a:pt x="23" y="4"/>
                    <a:pt x="25" y="1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3" name="Google Shape;2013;p53"/>
            <p:cNvSpPr/>
            <p:nvPr/>
          </p:nvSpPr>
          <p:spPr>
            <a:xfrm>
              <a:off x="9798759" y="4628281"/>
              <a:ext cx="58881" cy="60877"/>
            </a:xfrm>
            <a:custGeom>
              <a:avLst/>
              <a:gdLst/>
              <a:ahLst/>
              <a:cxnLst/>
              <a:rect l="l" t="t" r="r" b="b"/>
              <a:pathLst>
                <a:path w="25" h="26" extrusionOk="0">
                  <a:moveTo>
                    <a:pt x="24" y="11"/>
                  </a:moveTo>
                  <a:cubicBezTo>
                    <a:pt x="25" y="17"/>
                    <a:pt x="21" y="23"/>
                    <a:pt x="15" y="24"/>
                  </a:cubicBezTo>
                  <a:cubicBezTo>
                    <a:pt x="8" y="26"/>
                    <a:pt x="2" y="22"/>
                    <a:pt x="1" y="15"/>
                  </a:cubicBezTo>
                  <a:cubicBezTo>
                    <a:pt x="0" y="9"/>
                    <a:pt x="4" y="3"/>
                    <a:pt x="10" y="1"/>
                  </a:cubicBezTo>
                  <a:cubicBezTo>
                    <a:pt x="16" y="0"/>
                    <a:pt x="22" y="4"/>
                    <a:pt x="24" y="1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4" name="Google Shape;2014;p53"/>
            <p:cNvSpPr/>
            <p:nvPr/>
          </p:nvSpPr>
          <p:spPr>
            <a:xfrm>
              <a:off x="9767821" y="4479582"/>
              <a:ext cx="58881" cy="60877"/>
            </a:xfrm>
            <a:custGeom>
              <a:avLst/>
              <a:gdLst/>
              <a:ahLst/>
              <a:cxnLst/>
              <a:rect l="l" t="t" r="r" b="b"/>
              <a:pathLst>
                <a:path w="25" h="26" extrusionOk="0">
                  <a:moveTo>
                    <a:pt x="24" y="11"/>
                  </a:moveTo>
                  <a:cubicBezTo>
                    <a:pt x="25" y="17"/>
                    <a:pt x="21" y="23"/>
                    <a:pt x="15" y="25"/>
                  </a:cubicBezTo>
                  <a:cubicBezTo>
                    <a:pt x="8" y="26"/>
                    <a:pt x="2" y="22"/>
                    <a:pt x="1" y="16"/>
                  </a:cubicBezTo>
                  <a:cubicBezTo>
                    <a:pt x="0" y="9"/>
                    <a:pt x="4" y="3"/>
                    <a:pt x="10" y="2"/>
                  </a:cubicBezTo>
                  <a:cubicBezTo>
                    <a:pt x="16" y="0"/>
                    <a:pt x="23" y="4"/>
                    <a:pt x="24" y="1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5" name="Google Shape;2015;p53"/>
            <p:cNvSpPr/>
            <p:nvPr/>
          </p:nvSpPr>
          <p:spPr>
            <a:xfrm>
              <a:off x="10716905" y="5664189"/>
              <a:ext cx="60877" cy="61875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" y="11"/>
                  </a:moveTo>
                  <a:cubicBezTo>
                    <a:pt x="0" y="17"/>
                    <a:pt x="4" y="23"/>
                    <a:pt x="11" y="24"/>
                  </a:cubicBezTo>
                  <a:cubicBezTo>
                    <a:pt x="17" y="26"/>
                    <a:pt x="23" y="22"/>
                    <a:pt x="25" y="15"/>
                  </a:cubicBezTo>
                  <a:cubicBezTo>
                    <a:pt x="26" y="9"/>
                    <a:pt x="22" y="3"/>
                    <a:pt x="15" y="1"/>
                  </a:cubicBezTo>
                  <a:cubicBezTo>
                    <a:pt x="9" y="0"/>
                    <a:pt x="3" y="4"/>
                    <a:pt x="2" y="1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6" name="Google Shape;2016;p53"/>
            <p:cNvSpPr/>
            <p:nvPr/>
          </p:nvSpPr>
          <p:spPr>
            <a:xfrm>
              <a:off x="10747842" y="5515490"/>
              <a:ext cx="60877" cy="61875"/>
            </a:xfrm>
            <a:custGeom>
              <a:avLst/>
              <a:gdLst/>
              <a:ahLst/>
              <a:cxnLst/>
              <a:rect l="l" t="t" r="r" b="b"/>
              <a:pathLst>
                <a:path w="26" h="26" extrusionOk="0">
                  <a:moveTo>
                    <a:pt x="2" y="11"/>
                  </a:moveTo>
                  <a:cubicBezTo>
                    <a:pt x="0" y="17"/>
                    <a:pt x="4" y="23"/>
                    <a:pt x="11" y="25"/>
                  </a:cubicBezTo>
                  <a:cubicBezTo>
                    <a:pt x="17" y="26"/>
                    <a:pt x="23" y="22"/>
                    <a:pt x="24" y="16"/>
                  </a:cubicBezTo>
                  <a:cubicBezTo>
                    <a:pt x="26" y="9"/>
                    <a:pt x="22" y="3"/>
                    <a:pt x="15" y="2"/>
                  </a:cubicBezTo>
                  <a:cubicBezTo>
                    <a:pt x="9" y="0"/>
                    <a:pt x="3" y="5"/>
                    <a:pt x="2" y="1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7" name="Google Shape;2017;p53"/>
            <p:cNvSpPr/>
            <p:nvPr/>
          </p:nvSpPr>
          <p:spPr>
            <a:xfrm>
              <a:off x="10777782" y="5369784"/>
              <a:ext cx="61875" cy="58881"/>
            </a:xfrm>
            <a:custGeom>
              <a:avLst/>
              <a:gdLst/>
              <a:ahLst/>
              <a:cxnLst/>
              <a:rect l="l" t="t" r="r" b="b"/>
              <a:pathLst>
                <a:path w="26" h="25" extrusionOk="0">
                  <a:moveTo>
                    <a:pt x="1" y="10"/>
                  </a:moveTo>
                  <a:cubicBezTo>
                    <a:pt x="0" y="16"/>
                    <a:pt x="4" y="23"/>
                    <a:pt x="11" y="24"/>
                  </a:cubicBezTo>
                  <a:cubicBezTo>
                    <a:pt x="17" y="25"/>
                    <a:pt x="23" y="21"/>
                    <a:pt x="24" y="15"/>
                  </a:cubicBezTo>
                  <a:cubicBezTo>
                    <a:pt x="26" y="9"/>
                    <a:pt x="22" y="2"/>
                    <a:pt x="15" y="1"/>
                  </a:cubicBezTo>
                  <a:cubicBezTo>
                    <a:pt x="9" y="0"/>
                    <a:pt x="3" y="4"/>
                    <a:pt x="1" y="1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8" name="Google Shape;2018;p53"/>
            <p:cNvSpPr/>
            <p:nvPr/>
          </p:nvSpPr>
          <p:spPr>
            <a:xfrm>
              <a:off x="10808719" y="5221084"/>
              <a:ext cx="60877" cy="58881"/>
            </a:xfrm>
            <a:custGeom>
              <a:avLst/>
              <a:gdLst/>
              <a:ahLst/>
              <a:cxnLst/>
              <a:rect l="l" t="t" r="r" b="b"/>
              <a:pathLst>
                <a:path w="26" h="25" extrusionOk="0">
                  <a:moveTo>
                    <a:pt x="1" y="10"/>
                  </a:moveTo>
                  <a:cubicBezTo>
                    <a:pt x="0" y="17"/>
                    <a:pt x="4" y="23"/>
                    <a:pt x="10" y="24"/>
                  </a:cubicBezTo>
                  <a:cubicBezTo>
                    <a:pt x="17" y="25"/>
                    <a:pt x="23" y="21"/>
                    <a:pt x="24" y="15"/>
                  </a:cubicBezTo>
                  <a:cubicBezTo>
                    <a:pt x="26" y="9"/>
                    <a:pt x="21" y="3"/>
                    <a:pt x="15" y="1"/>
                  </a:cubicBezTo>
                  <a:cubicBezTo>
                    <a:pt x="9" y="0"/>
                    <a:pt x="3" y="4"/>
                    <a:pt x="1" y="1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9" name="Google Shape;2019;p53"/>
            <p:cNvSpPr/>
            <p:nvPr/>
          </p:nvSpPr>
          <p:spPr>
            <a:xfrm>
              <a:off x="10839657" y="5072384"/>
              <a:ext cx="58881" cy="60877"/>
            </a:xfrm>
            <a:custGeom>
              <a:avLst/>
              <a:gdLst/>
              <a:ahLst/>
              <a:cxnLst/>
              <a:rect l="l" t="t" r="r" b="b"/>
              <a:pathLst>
                <a:path w="25" h="26" extrusionOk="0">
                  <a:moveTo>
                    <a:pt x="1" y="11"/>
                  </a:moveTo>
                  <a:cubicBezTo>
                    <a:pt x="0" y="17"/>
                    <a:pt x="4" y="23"/>
                    <a:pt x="10" y="24"/>
                  </a:cubicBezTo>
                  <a:cubicBezTo>
                    <a:pt x="17" y="26"/>
                    <a:pt x="23" y="22"/>
                    <a:pt x="24" y="15"/>
                  </a:cubicBezTo>
                  <a:cubicBezTo>
                    <a:pt x="25" y="9"/>
                    <a:pt x="21" y="3"/>
                    <a:pt x="15" y="2"/>
                  </a:cubicBezTo>
                  <a:cubicBezTo>
                    <a:pt x="9" y="0"/>
                    <a:pt x="3" y="4"/>
                    <a:pt x="1" y="1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0" name="Google Shape;2020;p53"/>
            <p:cNvSpPr/>
            <p:nvPr/>
          </p:nvSpPr>
          <p:spPr>
            <a:xfrm>
              <a:off x="10869596" y="4925681"/>
              <a:ext cx="59879" cy="58881"/>
            </a:xfrm>
            <a:custGeom>
              <a:avLst/>
              <a:gdLst/>
              <a:ahLst/>
              <a:cxnLst/>
              <a:rect l="l" t="t" r="r" b="b"/>
              <a:pathLst>
                <a:path w="25" h="25" extrusionOk="0">
                  <a:moveTo>
                    <a:pt x="1" y="10"/>
                  </a:moveTo>
                  <a:cubicBezTo>
                    <a:pt x="0" y="16"/>
                    <a:pt x="4" y="22"/>
                    <a:pt x="10" y="24"/>
                  </a:cubicBezTo>
                  <a:cubicBezTo>
                    <a:pt x="17" y="25"/>
                    <a:pt x="23" y="21"/>
                    <a:pt x="24" y="15"/>
                  </a:cubicBezTo>
                  <a:cubicBezTo>
                    <a:pt x="25" y="8"/>
                    <a:pt x="21" y="2"/>
                    <a:pt x="15" y="1"/>
                  </a:cubicBezTo>
                  <a:cubicBezTo>
                    <a:pt x="9" y="0"/>
                    <a:pt x="3" y="4"/>
                    <a:pt x="1" y="1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1" name="Google Shape;2021;p53"/>
            <p:cNvSpPr/>
            <p:nvPr/>
          </p:nvSpPr>
          <p:spPr>
            <a:xfrm>
              <a:off x="10900534" y="4776981"/>
              <a:ext cx="58881" cy="58881"/>
            </a:xfrm>
            <a:custGeom>
              <a:avLst/>
              <a:gdLst/>
              <a:ahLst/>
              <a:cxnLst/>
              <a:rect l="l" t="t" r="r" b="b"/>
              <a:pathLst>
                <a:path w="25" h="25" extrusionOk="0">
                  <a:moveTo>
                    <a:pt x="1" y="10"/>
                  </a:moveTo>
                  <a:cubicBezTo>
                    <a:pt x="0" y="17"/>
                    <a:pt x="4" y="23"/>
                    <a:pt x="10" y="24"/>
                  </a:cubicBezTo>
                  <a:cubicBezTo>
                    <a:pt x="17" y="25"/>
                    <a:pt x="23" y="21"/>
                    <a:pt x="24" y="15"/>
                  </a:cubicBezTo>
                  <a:cubicBezTo>
                    <a:pt x="25" y="9"/>
                    <a:pt x="21" y="2"/>
                    <a:pt x="15" y="1"/>
                  </a:cubicBezTo>
                  <a:cubicBezTo>
                    <a:pt x="9" y="0"/>
                    <a:pt x="2" y="4"/>
                    <a:pt x="1" y="1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2" name="Google Shape;2022;p53"/>
            <p:cNvSpPr/>
            <p:nvPr/>
          </p:nvSpPr>
          <p:spPr>
            <a:xfrm>
              <a:off x="10931471" y="4628281"/>
              <a:ext cx="58881" cy="60877"/>
            </a:xfrm>
            <a:custGeom>
              <a:avLst/>
              <a:gdLst/>
              <a:ahLst/>
              <a:cxnLst/>
              <a:rect l="l" t="t" r="r" b="b"/>
              <a:pathLst>
                <a:path w="25" h="26" extrusionOk="0">
                  <a:moveTo>
                    <a:pt x="1" y="11"/>
                  </a:moveTo>
                  <a:cubicBezTo>
                    <a:pt x="0" y="17"/>
                    <a:pt x="4" y="23"/>
                    <a:pt x="10" y="24"/>
                  </a:cubicBezTo>
                  <a:cubicBezTo>
                    <a:pt x="16" y="26"/>
                    <a:pt x="23" y="22"/>
                    <a:pt x="24" y="15"/>
                  </a:cubicBezTo>
                  <a:cubicBezTo>
                    <a:pt x="25" y="9"/>
                    <a:pt x="21" y="3"/>
                    <a:pt x="15" y="1"/>
                  </a:cubicBezTo>
                  <a:cubicBezTo>
                    <a:pt x="9" y="0"/>
                    <a:pt x="2" y="4"/>
                    <a:pt x="1" y="1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3" name="Google Shape;2023;p53"/>
            <p:cNvSpPr/>
            <p:nvPr/>
          </p:nvSpPr>
          <p:spPr>
            <a:xfrm>
              <a:off x="10962409" y="4479582"/>
              <a:ext cx="58881" cy="60877"/>
            </a:xfrm>
            <a:custGeom>
              <a:avLst/>
              <a:gdLst/>
              <a:ahLst/>
              <a:cxnLst/>
              <a:rect l="l" t="t" r="r" b="b"/>
              <a:pathLst>
                <a:path w="25" h="26" extrusionOk="0">
                  <a:moveTo>
                    <a:pt x="1" y="11"/>
                  </a:moveTo>
                  <a:cubicBezTo>
                    <a:pt x="0" y="17"/>
                    <a:pt x="4" y="23"/>
                    <a:pt x="10" y="25"/>
                  </a:cubicBezTo>
                  <a:cubicBezTo>
                    <a:pt x="16" y="26"/>
                    <a:pt x="23" y="22"/>
                    <a:pt x="24" y="16"/>
                  </a:cubicBezTo>
                  <a:cubicBezTo>
                    <a:pt x="25" y="9"/>
                    <a:pt x="21" y="3"/>
                    <a:pt x="15" y="2"/>
                  </a:cubicBezTo>
                  <a:cubicBezTo>
                    <a:pt x="8" y="0"/>
                    <a:pt x="2" y="4"/>
                    <a:pt x="1" y="1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4" name="Google Shape;2024;p53"/>
            <p:cNvSpPr/>
            <p:nvPr/>
          </p:nvSpPr>
          <p:spPr>
            <a:xfrm>
              <a:off x="10615110" y="4156234"/>
              <a:ext cx="79839" cy="112772"/>
            </a:xfrm>
            <a:custGeom>
              <a:avLst/>
              <a:gdLst/>
              <a:ahLst/>
              <a:cxnLst/>
              <a:rect l="l" t="t" r="r" b="b"/>
              <a:pathLst>
                <a:path w="34" h="48" extrusionOk="0">
                  <a:moveTo>
                    <a:pt x="19" y="48"/>
                  </a:moveTo>
                  <a:cubicBezTo>
                    <a:pt x="19" y="48"/>
                    <a:pt x="0" y="25"/>
                    <a:pt x="14" y="0"/>
                  </a:cubicBezTo>
                  <a:cubicBezTo>
                    <a:pt x="14" y="0"/>
                    <a:pt x="34" y="20"/>
                    <a:pt x="19" y="48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5" name="Google Shape;2025;p53"/>
            <p:cNvSpPr/>
            <p:nvPr/>
          </p:nvSpPr>
          <p:spPr>
            <a:xfrm>
              <a:off x="10718901" y="4184178"/>
              <a:ext cx="82833" cy="61875"/>
            </a:xfrm>
            <a:custGeom>
              <a:avLst/>
              <a:gdLst/>
              <a:ahLst/>
              <a:cxnLst/>
              <a:rect l="l" t="t" r="r" b="b"/>
              <a:pathLst>
                <a:path w="35" h="26" extrusionOk="0">
                  <a:moveTo>
                    <a:pt x="0" y="26"/>
                  </a:moveTo>
                  <a:cubicBezTo>
                    <a:pt x="0" y="26"/>
                    <a:pt x="7" y="1"/>
                    <a:pt x="35" y="0"/>
                  </a:cubicBezTo>
                  <a:cubicBezTo>
                    <a:pt x="35" y="0"/>
                    <a:pt x="33" y="22"/>
                    <a:pt x="0" y="26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6" name="Google Shape;2026;p53"/>
            <p:cNvSpPr/>
            <p:nvPr/>
          </p:nvSpPr>
          <p:spPr>
            <a:xfrm>
              <a:off x="10770796" y="4094359"/>
              <a:ext cx="39919" cy="35927"/>
            </a:xfrm>
            <a:custGeom>
              <a:avLst/>
              <a:gdLst/>
              <a:ahLst/>
              <a:cxnLst/>
              <a:rect l="l" t="t" r="r" b="b"/>
              <a:pathLst>
                <a:path w="17" h="15" extrusionOk="0">
                  <a:moveTo>
                    <a:pt x="0" y="1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7" y="15"/>
                    <a:pt x="0" y="1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7" name="Google Shape;2027;p53"/>
            <p:cNvSpPr/>
            <p:nvPr/>
          </p:nvSpPr>
          <p:spPr>
            <a:xfrm>
              <a:off x="10711915" y="4066416"/>
              <a:ext cx="51895" cy="103790"/>
            </a:xfrm>
            <a:custGeom>
              <a:avLst/>
              <a:gdLst/>
              <a:ahLst/>
              <a:cxnLst/>
              <a:rect l="l" t="t" r="r" b="b"/>
              <a:pathLst>
                <a:path w="22" h="44" extrusionOk="0">
                  <a:moveTo>
                    <a:pt x="2" y="4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2" y="17"/>
                    <a:pt x="2" y="44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8" name="Google Shape;2028;p53"/>
            <p:cNvSpPr/>
            <p:nvPr/>
          </p:nvSpPr>
          <p:spPr>
            <a:xfrm>
              <a:off x="10651038" y="4063422"/>
              <a:ext cx="138720" cy="262470"/>
            </a:xfrm>
            <a:custGeom>
              <a:avLst/>
              <a:gdLst/>
              <a:ahLst/>
              <a:cxnLst/>
              <a:rect l="l" t="t" r="r" b="b"/>
              <a:pathLst>
                <a:path w="139" h="263" extrusionOk="0">
                  <a:moveTo>
                    <a:pt x="2" y="263"/>
                  </a:moveTo>
                  <a:lnTo>
                    <a:pt x="139" y="3"/>
                  </a:lnTo>
                  <a:lnTo>
                    <a:pt x="139" y="0"/>
                  </a:lnTo>
                  <a:lnTo>
                    <a:pt x="137" y="0"/>
                  </a:lnTo>
                  <a:lnTo>
                    <a:pt x="0" y="261"/>
                  </a:lnTo>
                  <a:lnTo>
                    <a:pt x="2" y="263"/>
                  </a:lnTo>
                  <a:lnTo>
                    <a:pt x="2" y="263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9" name="Google Shape;2029;p53"/>
            <p:cNvSpPr/>
            <p:nvPr/>
          </p:nvSpPr>
          <p:spPr>
            <a:xfrm>
              <a:off x="10651038" y="4063422"/>
              <a:ext cx="138720" cy="262470"/>
            </a:xfrm>
            <a:custGeom>
              <a:avLst/>
              <a:gdLst/>
              <a:ahLst/>
              <a:cxnLst/>
              <a:rect l="l" t="t" r="r" b="b"/>
              <a:pathLst>
                <a:path w="139" h="263" extrusionOk="0">
                  <a:moveTo>
                    <a:pt x="2" y="263"/>
                  </a:moveTo>
                  <a:lnTo>
                    <a:pt x="139" y="3"/>
                  </a:lnTo>
                  <a:lnTo>
                    <a:pt x="139" y="0"/>
                  </a:lnTo>
                  <a:lnTo>
                    <a:pt x="137" y="0"/>
                  </a:lnTo>
                  <a:lnTo>
                    <a:pt x="0" y="261"/>
                  </a:lnTo>
                  <a:lnTo>
                    <a:pt x="2" y="263"/>
                  </a:lnTo>
                  <a:lnTo>
                    <a:pt x="2" y="26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0" name="Google Shape;2030;p53"/>
            <p:cNvSpPr/>
            <p:nvPr/>
          </p:nvSpPr>
          <p:spPr>
            <a:xfrm>
              <a:off x="10651038" y="4177192"/>
              <a:ext cx="10978" cy="129738"/>
            </a:xfrm>
            <a:custGeom>
              <a:avLst/>
              <a:gdLst/>
              <a:ahLst/>
              <a:cxnLst/>
              <a:rect l="l" t="t" r="r" b="b"/>
              <a:pathLst>
                <a:path w="11" h="130" extrusionOk="0">
                  <a:moveTo>
                    <a:pt x="11" y="130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9" y="130"/>
                  </a:lnTo>
                  <a:lnTo>
                    <a:pt x="11" y="130"/>
                  </a:lnTo>
                  <a:lnTo>
                    <a:pt x="11" y="13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1" name="Google Shape;2031;p53"/>
            <p:cNvSpPr/>
            <p:nvPr/>
          </p:nvSpPr>
          <p:spPr>
            <a:xfrm>
              <a:off x="10651038" y="4177192"/>
              <a:ext cx="10978" cy="129738"/>
            </a:xfrm>
            <a:custGeom>
              <a:avLst/>
              <a:gdLst/>
              <a:ahLst/>
              <a:cxnLst/>
              <a:rect l="l" t="t" r="r" b="b"/>
              <a:pathLst>
                <a:path w="11" h="130" extrusionOk="0">
                  <a:moveTo>
                    <a:pt x="11" y="130"/>
                  </a:moveTo>
                  <a:lnTo>
                    <a:pt x="2" y="2"/>
                  </a:lnTo>
                  <a:lnTo>
                    <a:pt x="0" y="0"/>
                  </a:lnTo>
                  <a:lnTo>
                    <a:pt x="0" y="2"/>
                  </a:lnTo>
                  <a:lnTo>
                    <a:pt x="9" y="130"/>
                  </a:lnTo>
                  <a:lnTo>
                    <a:pt x="11" y="130"/>
                  </a:lnTo>
                  <a:lnTo>
                    <a:pt x="11" y="13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2" name="Google Shape;2032;p53"/>
            <p:cNvSpPr/>
            <p:nvPr/>
          </p:nvSpPr>
          <p:spPr>
            <a:xfrm>
              <a:off x="10678981" y="4203140"/>
              <a:ext cx="101794" cy="70857"/>
            </a:xfrm>
            <a:custGeom>
              <a:avLst/>
              <a:gdLst/>
              <a:ahLst/>
              <a:cxnLst/>
              <a:rect l="l" t="t" r="r" b="b"/>
              <a:pathLst>
                <a:path w="102" h="71" extrusionOk="0">
                  <a:moveTo>
                    <a:pt x="0" y="71"/>
                  </a:moveTo>
                  <a:lnTo>
                    <a:pt x="102" y="2"/>
                  </a:lnTo>
                  <a:lnTo>
                    <a:pt x="102" y="0"/>
                  </a:lnTo>
                  <a:lnTo>
                    <a:pt x="99" y="0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1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3" name="Google Shape;2033;p53"/>
            <p:cNvSpPr/>
            <p:nvPr/>
          </p:nvSpPr>
          <p:spPr>
            <a:xfrm>
              <a:off x="10678981" y="4203140"/>
              <a:ext cx="101794" cy="70857"/>
            </a:xfrm>
            <a:custGeom>
              <a:avLst/>
              <a:gdLst/>
              <a:ahLst/>
              <a:cxnLst/>
              <a:rect l="l" t="t" r="r" b="b"/>
              <a:pathLst>
                <a:path w="102" h="71" extrusionOk="0">
                  <a:moveTo>
                    <a:pt x="0" y="71"/>
                  </a:moveTo>
                  <a:lnTo>
                    <a:pt x="102" y="2"/>
                  </a:lnTo>
                  <a:lnTo>
                    <a:pt x="102" y="0"/>
                  </a:lnTo>
                  <a:lnTo>
                    <a:pt x="99" y="0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7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4" name="Google Shape;2034;p53"/>
            <p:cNvSpPr/>
            <p:nvPr/>
          </p:nvSpPr>
          <p:spPr>
            <a:xfrm>
              <a:off x="10711915" y="4085378"/>
              <a:ext cx="6986" cy="110776"/>
            </a:xfrm>
            <a:custGeom>
              <a:avLst/>
              <a:gdLst/>
              <a:ahLst/>
              <a:cxnLst/>
              <a:rect l="l" t="t" r="r" b="b"/>
              <a:pathLst>
                <a:path w="7" h="111" extrusionOk="0">
                  <a:moveTo>
                    <a:pt x="7" y="109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5" y="109"/>
                  </a:lnTo>
                  <a:lnTo>
                    <a:pt x="7" y="111"/>
                  </a:lnTo>
                  <a:lnTo>
                    <a:pt x="7" y="109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5" name="Google Shape;2035;p53"/>
            <p:cNvSpPr/>
            <p:nvPr/>
          </p:nvSpPr>
          <p:spPr>
            <a:xfrm>
              <a:off x="10711915" y="4085378"/>
              <a:ext cx="6986" cy="110776"/>
            </a:xfrm>
            <a:custGeom>
              <a:avLst/>
              <a:gdLst/>
              <a:ahLst/>
              <a:cxnLst/>
              <a:rect l="l" t="t" r="r" b="b"/>
              <a:pathLst>
                <a:path w="7" h="111" extrusionOk="0">
                  <a:moveTo>
                    <a:pt x="7" y="109"/>
                  </a:moveTo>
                  <a:lnTo>
                    <a:pt x="2" y="2"/>
                  </a:lnTo>
                  <a:lnTo>
                    <a:pt x="2" y="0"/>
                  </a:lnTo>
                  <a:lnTo>
                    <a:pt x="0" y="2"/>
                  </a:lnTo>
                  <a:lnTo>
                    <a:pt x="5" y="109"/>
                  </a:lnTo>
                  <a:lnTo>
                    <a:pt x="7" y="111"/>
                  </a:lnTo>
                  <a:lnTo>
                    <a:pt x="7" y="10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6" name="Google Shape;2036;p53"/>
            <p:cNvSpPr/>
            <p:nvPr/>
          </p:nvSpPr>
          <p:spPr>
            <a:xfrm>
              <a:off x="10754828" y="4101345"/>
              <a:ext cx="39919" cy="28942"/>
            </a:xfrm>
            <a:custGeom>
              <a:avLst/>
              <a:gdLst/>
              <a:ahLst/>
              <a:cxnLst/>
              <a:rect l="l" t="t" r="r" b="b"/>
              <a:pathLst>
                <a:path w="40" h="29" extrusionOk="0">
                  <a:moveTo>
                    <a:pt x="37" y="0"/>
                  </a:moveTo>
                  <a:lnTo>
                    <a:pt x="0" y="26"/>
                  </a:lnTo>
                  <a:lnTo>
                    <a:pt x="0" y="29"/>
                  </a:lnTo>
                  <a:lnTo>
                    <a:pt x="2" y="29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7" name="Google Shape;2037;p53"/>
            <p:cNvSpPr/>
            <p:nvPr/>
          </p:nvSpPr>
          <p:spPr>
            <a:xfrm>
              <a:off x="10754828" y="4101345"/>
              <a:ext cx="39919" cy="28942"/>
            </a:xfrm>
            <a:custGeom>
              <a:avLst/>
              <a:gdLst/>
              <a:ahLst/>
              <a:cxnLst/>
              <a:rect l="l" t="t" r="r" b="b"/>
              <a:pathLst>
                <a:path w="40" h="29" extrusionOk="0">
                  <a:moveTo>
                    <a:pt x="37" y="0"/>
                  </a:moveTo>
                  <a:lnTo>
                    <a:pt x="0" y="26"/>
                  </a:lnTo>
                  <a:lnTo>
                    <a:pt x="0" y="29"/>
                  </a:lnTo>
                  <a:lnTo>
                    <a:pt x="2" y="29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37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8" name="Google Shape;2038;p53"/>
            <p:cNvSpPr/>
            <p:nvPr/>
          </p:nvSpPr>
          <p:spPr>
            <a:xfrm>
              <a:off x="10414515" y="4040468"/>
              <a:ext cx="113770" cy="112772"/>
            </a:xfrm>
            <a:custGeom>
              <a:avLst/>
              <a:gdLst/>
              <a:ahLst/>
              <a:cxnLst/>
              <a:rect l="l" t="t" r="r" b="b"/>
              <a:pathLst>
                <a:path w="48" h="48" extrusionOk="0">
                  <a:moveTo>
                    <a:pt x="24" y="48"/>
                  </a:moveTo>
                  <a:cubicBezTo>
                    <a:pt x="24" y="48"/>
                    <a:pt x="0" y="23"/>
                    <a:pt x="36" y="0"/>
                  </a:cubicBezTo>
                  <a:cubicBezTo>
                    <a:pt x="36" y="0"/>
                    <a:pt x="48" y="24"/>
                    <a:pt x="24" y="48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9" name="Google Shape;2039;p53"/>
            <p:cNvSpPr/>
            <p:nvPr/>
          </p:nvSpPr>
          <p:spPr>
            <a:xfrm>
              <a:off x="10379586" y="4089370"/>
              <a:ext cx="67863" cy="89819"/>
            </a:xfrm>
            <a:custGeom>
              <a:avLst/>
              <a:gdLst/>
              <a:ahLst/>
              <a:cxnLst/>
              <a:rect l="l" t="t" r="r" b="b"/>
              <a:pathLst>
                <a:path w="29" h="38" extrusionOk="0">
                  <a:moveTo>
                    <a:pt x="29" y="38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0" y="31"/>
                    <a:pt x="29" y="38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0" name="Google Shape;2040;p53"/>
            <p:cNvSpPr/>
            <p:nvPr/>
          </p:nvSpPr>
          <p:spPr>
            <a:xfrm>
              <a:off x="10201945" y="4035478"/>
              <a:ext cx="91815" cy="98800"/>
            </a:xfrm>
            <a:custGeom>
              <a:avLst/>
              <a:gdLst/>
              <a:ahLst/>
              <a:cxnLst/>
              <a:rect l="l" t="t" r="r" b="b"/>
              <a:pathLst>
                <a:path w="39" h="42" extrusionOk="0">
                  <a:moveTo>
                    <a:pt x="39" y="42"/>
                  </a:moveTo>
                  <a:cubicBezTo>
                    <a:pt x="39" y="42"/>
                    <a:pt x="33" y="7"/>
                    <a:pt x="0" y="0"/>
                  </a:cubicBezTo>
                  <a:cubicBezTo>
                    <a:pt x="0" y="0"/>
                    <a:pt x="6" y="35"/>
                    <a:pt x="39" y="42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1" name="Google Shape;2041;p53"/>
            <p:cNvSpPr/>
            <p:nvPr/>
          </p:nvSpPr>
          <p:spPr>
            <a:xfrm>
              <a:off x="10272801" y="4040468"/>
              <a:ext cx="46905" cy="79839"/>
            </a:xfrm>
            <a:custGeom>
              <a:avLst/>
              <a:gdLst/>
              <a:ahLst/>
              <a:cxnLst/>
              <a:rect l="l" t="t" r="r" b="b"/>
              <a:pathLst>
                <a:path w="20" h="34" extrusionOk="0">
                  <a:moveTo>
                    <a:pt x="11" y="3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0" y="10"/>
                    <a:pt x="11" y="34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2" name="Google Shape;2042;p53"/>
            <p:cNvSpPr/>
            <p:nvPr/>
          </p:nvSpPr>
          <p:spPr>
            <a:xfrm>
              <a:off x="10098154" y="4021507"/>
              <a:ext cx="49899" cy="77843"/>
            </a:xfrm>
            <a:custGeom>
              <a:avLst/>
              <a:gdLst/>
              <a:ahLst/>
              <a:cxnLst/>
              <a:rect l="l" t="t" r="r" b="b"/>
              <a:pathLst>
                <a:path w="21" h="33" extrusionOk="0">
                  <a:moveTo>
                    <a:pt x="19" y="33"/>
                  </a:moveTo>
                  <a:cubicBezTo>
                    <a:pt x="19" y="33"/>
                    <a:pt x="0" y="31"/>
                    <a:pt x="1" y="0"/>
                  </a:cubicBezTo>
                  <a:cubicBezTo>
                    <a:pt x="1" y="0"/>
                    <a:pt x="21" y="6"/>
                    <a:pt x="19" y="33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3" name="Google Shape;2043;p53"/>
            <p:cNvSpPr/>
            <p:nvPr/>
          </p:nvSpPr>
          <p:spPr>
            <a:xfrm>
              <a:off x="10153043" y="4023503"/>
              <a:ext cx="36925" cy="73851"/>
            </a:xfrm>
            <a:custGeom>
              <a:avLst/>
              <a:gdLst/>
              <a:ahLst/>
              <a:cxnLst/>
              <a:rect l="l" t="t" r="r" b="b"/>
              <a:pathLst>
                <a:path w="16" h="31" extrusionOk="0">
                  <a:moveTo>
                    <a:pt x="0" y="3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16" y="14"/>
                    <a:pt x="0" y="3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4" name="Google Shape;2044;p53"/>
            <p:cNvSpPr/>
            <p:nvPr/>
          </p:nvSpPr>
          <p:spPr>
            <a:xfrm>
              <a:off x="9994364" y="4016517"/>
              <a:ext cx="58881" cy="72853"/>
            </a:xfrm>
            <a:custGeom>
              <a:avLst/>
              <a:gdLst/>
              <a:ahLst/>
              <a:cxnLst/>
              <a:rect l="l" t="t" r="r" b="b"/>
              <a:pathLst>
                <a:path w="25" h="31" extrusionOk="0">
                  <a:moveTo>
                    <a:pt x="24" y="31"/>
                  </a:moveTo>
                  <a:cubicBezTo>
                    <a:pt x="24" y="31"/>
                    <a:pt x="1" y="25"/>
                    <a:pt x="0" y="0"/>
                  </a:cubicBezTo>
                  <a:cubicBezTo>
                    <a:pt x="0" y="0"/>
                    <a:pt x="25" y="5"/>
                    <a:pt x="24" y="3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5" name="Google Shape;2045;p53"/>
            <p:cNvSpPr/>
            <p:nvPr/>
          </p:nvSpPr>
          <p:spPr>
            <a:xfrm>
              <a:off x="9930493" y="4044460"/>
              <a:ext cx="113770" cy="70857"/>
            </a:xfrm>
            <a:custGeom>
              <a:avLst/>
              <a:gdLst/>
              <a:ahLst/>
              <a:cxnLst/>
              <a:rect l="l" t="t" r="r" b="b"/>
              <a:pathLst>
                <a:path w="48" h="30" extrusionOk="0">
                  <a:moveTo>
                    <a:pt x="48" y="27"/>
                  </a:moveTo>
                  <a:cubicBezTo>
                    <a:pt x="48" y="27"/>
                    <a:pt x="24" y="0"/>
                    <a:pt x="0" y="8"/>
                  </a:cubicBezTo>
                  <a:cubicBezTo>
                    <a:pt x="0" y="8"/>
                    <a:pt x="6" y="30"/>
                    <a:pt x="48" y="27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6" name="Google Shape;2046;p53"/>
            <p:cNvSpPr/>
            <p:nvPr/>
          </p:nvSpPr>
          <p:spPr>
            <a:xfrm>
              <a:off x="9926501" y="4113321"/>
              <a:ext cx="98800" cy="63871"/>
            </a:xfrm>
            <a:custGeom>
              <a:avLst/>
              <a:gdLst/>
              <a:ahLst/>
              <a:cxnLst/>
              <a:rect l="l" t="t" r="r" b="b"/>
              <a:pathLst>
                <a:path w="42" h="27" extrusionOk="0">
                  <a:moveTo>
                    <a:pt x="42" y="12"/>
                  </a:moveTo>
                  <a:cubicBezTo>
                    <a:pt x="42" y="12"/>
                    <a:pt x="9" y="0"/>
                    <a:pt x="0" y="17"/>
                  </a:cubicBezTo>
                  <a:cubicBezTo>
                    <a:pt x="0" y="17"/>
                    <a:pt x="13" y="27"/>
                    <a:pt x="42" y="12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7" name="Google Shape;2047;p53"/>
            <p:cNvSpPr/>
            <p:nvPr/>
          </p:nvSpPr>
          <p:spPr>
            <a:xfrm>
              <a:off x="10013325" y="4189168"/>
              <a:ext cx="79839" cy="65867"/>
            </a:xfrm>
            <a:custGeom>
              <a:avLst/>
              <a:gdLst/>
              <a:ahLst/>
              <a:cxnLst/>
              <a:rect l="l" t="t" r="r" b="b"/>
              <a:pathLst>
                <a:path w="34" h="28" extrusionOk="0">
                  <a:moveTo>
                    <a:pt x="34" y="12"/>
                  </a:moveTo>
                  <a:cubicBezTo>
                    <a:pt x="34" y="12"/>
                    <a:pt x="13" y="0"/>
                    <a:pt x="0" y="23"/>
                  </a:cubicBezTo>
                  <a:cubicBezTo>
                    <a:pt x="0" y="23"/>
                    <a:pt x="17" y="28"/>
                    <a:pt x="34" y="12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8" name="Google Shape;2048;p53"/>
            <p:cNvSpPr/>
            <p:nvPr/>
          </p:nvSpPr>
          <p:spPr>
            <a:xfrm>
              <a:off x="10023305" y="4139269"/>
              <a:ext cx="74849" cy="54889"/>
            </a:xfrm>
            <a:custGeom>
              <a:avLst/>
              <a:gdLst/>
              <a:ahLst/>
              <a:cxnLst/>
              <a:rect l="l" t="t" r="r" b="b"/>
              <a:pathLst>
                <a:path w="32" h="23" extrusionOk="0">
                  <a:moveTo>
                    <a:pt x="32" y="23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5" y="0"/>
                    <a:pt x="32" y="23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9" name="Google Shape;2049;p53"/>
            <p:cNvSpPr/>
            <p:nvPr/>
          </p:nvSpPr>
          <p:spPr>
            <a:xfrm>
              <a:off x="10155039" y="4273997"/>
              <a:ext cx="94809" cy="63871"/>
            </a:xfrm>
            <a:custGeom>
              <a:avLst/>
              <a:gdLst/>
              <a:ahLst/>
              <a:cxnLst/>
              <a:rect l="l" t="t" r="r" b="b"/>
              <a:pathLst>
                <a:path w="40" h="27" extrusionOk="0">
                  <a:moveTo>
                    <a:pt x="40" y="5"/>
                  </a:moveTo>
                  <a:cubicBezTo>
                    <a:pt x="40" y="5"/>
                    <a:pt x="5" y="0"/>
                    <a:pt x="0" y="18"/>
                  </a:cubicBezTo>
                  <a:cubicBezTo>
                    <a:pt x="0" y="18"/>
                    <a:pt x="15" y="27"/>
                    <a:pt x="40" y="5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0" name="Google Shape;2050;p53"/>
            <p:cNvSpPr/>
            <p:nvPr/>
          </p:nvSpPr>
          <p:spPr>
            <a:xfrm>
              <a:off x="10260826" y="4308926"/>
              <a:ext cx="51895" cy="68861"/>
            </a:xfrm>
            <a:custGeom>
              <a:avLst/>
              <a:gdLst/>
              <a:ahLst/>
              <a:cxnLst/>
              <a:rect l="l" t="t" r="r" b="b"/>
              <a:pathLst>
                <a:path w="22" h="29" extrusionOk="0">
                  <a:moveTo>
                    <a:pt x="11" y="2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22" y="27"/>
                    <a:pt x="12" y="0"/>
                  </a:cubicBezTo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1" name="Google Shape;2051;p53"/>
            <p:cNvSpPr/>
            <p:nvPr/>
          </p:nvSpPr>
          <p:spPr>
            <a:xfrm>
              <a:off x="10367610" y="4330882"/>
              <a:ext cx="105786" cy="93811"/>
            </a:xfrm>
            <a:custGeom>
              <a:avLst/>
              <a:gdLst/>
              <a:ahLst/>
              <a:cxnLst/>
              <a:rect l="l" t="t" r="r" b="b"/>
              <a:pathLst>
                <a:path w="45" h="40" extrusionOk="0">
                  <a:moveTo>
                    <a:pt x="0" y="25"/>
                  </a:moveTo>
                  <a:cubicBezTo>
                    <a:pt x="0" y="25"/>
                    <a:pt x="6" y="0"/>
                    <a:pt x="45" y="7"/>
                  </a:cubicBezTo>
                  <a:cubicBezTo>
                    <a:pt x="45" y="7"/>
                    <a:pt x="25" y="40"/>
                    <a:pt x="0" y="25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2" name="Google Shape;2052;p53"/>
            <p:cNvSpPr/>
            <p:nvPr/>
          </p:nvSpPr>
          <p:spPr>
            <a:xfrm>
              <a:off x="10426491" y="4370801"/>
              <a:ext cx="56885" cy="70857"/>
            </a:xfrm>
            <a:custGeom>
              <a:avLst/>
              <a:gdLst/>
              <a:ahLst/>
              <a:cxnLst/>
              <a:rect l="l" t="t" r="r" b="b"/>
              <a:pathLst>
                <a:path w="24" h="30" extrusionOk="0">
                  <a:moveTo>
                    <a:pt x="24" y="0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22" y="30"/>
                    <a:pt x="24" y="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3" name="Google Shape;2053;p53"/>
            <p:cNvSpPr/>
            <p:nvPr/>
          </p:nvSpPr>
          <p:spPr>
            <a:xfrm>
              <a:off x="9940473" y="4066416"/>
              <a:ext cx="658670" cy="266462"/>
            </a:xfrm>
            <a:custGeom>
              <a:avLst/>
              <a:gdLst/>
              <a:ahLst/>
              <a:cxnLst/>
              <a:rect l="l" t="t" r="r" b="b"/>
              <a:pathLst>
                <a:path w="660" h="267" extrusionOk="0">
                  <a:moveTo>
                    <a:pt x="0" y="2"/>
                  </a:moveTo>
                  <a:lnTo>
                    <a:pt x="657" y="267"/>
                  </a:lnTo>
                  <a:lnTo>
                    <a:pt x="660" y="265"/>
                  </a:lnTo>
                  <a:lnTo>
                    <a:pt x="657" y="265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4" name="Google Shape;2054;p53"/>
            <p:cNvSpPr/>
            <p:nvPr/>
          </p:nvSpPr>
          <p:spPr>
            <a:xfrm>
              <a:off x="9940473" y="4066416"/>
              <a:ext cx="658670" cy="266462"/>
            </a:xfrm>
            <a:custGeom>
              <a:avLst/>
              <a:gdLst/>
              <a:ahLst/>
              <a:cxnLst/>
              <a:rect l="l" t="t" r="r" b="b"/>
              <a:pathLst>
                <a:path w="660" h="267" extrusionOk="0">
                  <a:moveTo>
                    <a:pt x="0" y="2"/>
                  </a:moveTo>
                  <a:lnTo>
                    <a:pt x="657" y="267"/>
                  </a:lnTo>
                  <a:lnTo>
                    <a:pt x="660" y="265"/>
                  </a:lnTo>
                  <a:lnTo>
                    <a:pt x="657" y="265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5" name="Google Shape;2055;p53"/>
            <p:cNvSpPr/>
            <p:nvPr/>
          </p:nvSpPr>
          <p:spPr>
            <a:xfrm>
              <a:off x="10004344" y="4028492"/>
              <a:ext cx="72853" cy="94809"/>
            </a:xfrm>
            <a:custGeom>
              <a:avLst/>
              <a:gdLst/>
              <a:ahLst/>
              <a:cxnLst/>
              <a:rect l="l" t="t" r="r" b="b"/>
              <a:pathLst>
                <a:path w="73" h="95" extrusionOk="0">
                  <a:moveTo>
                    <a:pt x="0" y="2"/>
                  </a:moveTo>
                  <a:lnTo>
                    <a:pt x="71" y="95"/>
                  </a:lnTo>
                  <a:lnTo>
                    <a:pt x="73" y="95"/>
                  </a:lnTo>
                  <a:lnTo>
                    <a:pt x="73" y="9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6" name="Google Shape;2056;p53"/>
            <p:cNvSpPr/>
            <p:nvPr/>
          </p:nvSpPr>
          <p:spPr>
            <a:xfrm>
              <a:off x="10004344" y="4028492"/>
              <a:ext cx="72853" cy="94809"/>
            </a:xfrm>
            <a:custGeom>
              <a:avLst/>
              <a:gdLst/>
              <a:ahLst/>
              <a:cxnLst/>
              <a:rect l="l" t="t" r="r" b="b"/>
              <a:pathLst>
                <a:path w="73" h="95" extrusionOk="0">
                  <a:moveTo>
                    <a:pt x="0" y="2"/>
                  </a:moveTo>
                  <a:lnTo>
                    <a:pt x="71" y="95"/>
                  </a:lnTo>
                  <a:lnTo>
                    <a:pt x="73" y="95"/>
                  </a:lnTo>
                  <a:lnTo>
                    <a:pt x="73" y="9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7" name="Google Shape;2057;p53"/>
            <p:cNvSpPr/>
            <p:nvPr/>
          </p:nvSpPr>
          <p:spPr>
            <a:xfrm>
              <a:off x="9944464" y="4132283"/>
              <a:ext cx="163670" cy="18962"/>
            </a:xfrm>
            <a:custGeom>
              <a:avLst/>
              <a:gdLst/>
              <a:ahLst/>
              <a:cxnLst/>
              <a:rect l="l" t="t" r="r" b="b"/>
              <a:pathLst>
                <a:path w="164" h="19" extrusionOk="0">
                  <a:moveTo>
                    <a:pt x="0" y="19"/>
                  </a:moveTo>
                  <a:lnTo>
                    <a:pt x="161" y="2"/>
                  </a:lnTo>
                  <a:lnTo>
                    <a:pt x="164" y="2"/>
                  </a:lnTo>
                  <a:lnTo>
                    <a:pt x="161" y="0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8" name="Google Shape;2058;p53"/>
            <p:cNvSpPr/>
            <p:nvPr/>
          </p:nvSpPr>
          <p:spPr>
            <a:xfrm>
              <a:off x="9944464" y="4132283"/>
              <a:ext cx="163670" cy="18962"/>
            </a:xfrm>
            <a:custGeom>
              <a:avLst/>
              <a:gdLst/>
              <a:ahLst/>
              <a:cxnLst/>
              <a:rect l="l" t="t" r="r" b="b"/>
              <a:pathLst>
                <a:path w="164" h="19" extrusionOk="0">
                  <a:moveTo>
                    <a:pt x="0" y="19"/>
                  </a:moveTo>
                  <a:lnTo>
                    <a:pt x="161" y="2"/>
                  </a:lnTo>
                  <a:lnTo>
                    <a:pt x="164" y="2"/>
                  </a:lnTo>
                  <a:lnTo>
                    <a:pt x="161" y="0"/>
                  </a:lnTo>
                  <a:lnTo>
                    <a:pt x="0" y="17"/>
                  </a:lnTo>
                  <a:lnTo>
                    <a:pt x="0" y="19"/>
                  </a:lnTo>
                  <a:lnTo>
                    <a:pt x="0" y="19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9" name="Google Shape;2059;p53"/>
            <p:cNvSpPr/>
            <p:nvPr/>
          </p:nvSpPr>
          <p:spPr>
            <a:xfrm>
              <a:off x="10032287" y="4179188"/>
              <a:ext cx="191613" cy="56885"/>
            </a:xfrm>
            <a:custGeom>
              <a:avLst/>
              <a:gdLst/>
              <a:ahLst/>
              <a:cxnLst/>
              <a:rect l="l" t="t" r="r" b="b"/>
              <a:pathLst>
                <a:path w="192" h="57" extrusionOk="0">
                  <a:moveTo>
                    <a:pt x="2" y="57"/>
                  </a:moveTo>
                  <a:lnTo>
                    <a:pt x="192" y="3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2" y="57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0" name="Google Shape;2060;p53"/>
            <p:cNvSpPr/>
            <p:nvPr/>
          </p:nvSpPr>
          <p:spPr>
            <a:xfrm>
              <a:off x="10032287" y="4179188"/>
              <a:ext cx="191613" cy="56885"/>
            </a:xfrm>
            <a:custGeom>
              <a:avLst/>
              <a:gdLst/>
              <a:ahLst/>
              <a:cxnLst/>
              <a:rect l="l" t="t" r="r" b="b"/>
              <a:pathLst>
                <a:path w="192" h="57" extrusionOk="0">
                  <a:moveTo>
                    <a:pt x="2" y="57"/>
                  </a:moveTo>
                  <a:lnTo>
                    <a:pt x="192" y="3"/>
                  </a:lnTo>
                  <a:lnTo>
                    <a:pt x="192" y="0"/>
                  </a:lnTo>
                  <a:lnTo>
                    <a:pt x="192" y="0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2" y="5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1" name="Google Shape;2061;p53"/>
            <p:cNvSpPr/>
            <p:nvPr/>
          </p:nvSpPr>
          <p:spPr>
            <a:xfrm>
              <a:off x="10112126" y="4040468"/>
              <a:ext cx="61875" cy="119758"/>
            </a:xfrm>
            <a:custGeom>
              <a:avLst/>
              <a:gdLst/>
              <a:ahLst/>
              <a:cxnLst/>
              <a:rect l="l" t="t" r="r" b="b"/>
              <a:pathLst>
                <a:path w="62" h="120" extrusionOk="0">
                  <a:moveTo>
                    <a:pt x="62" y="12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0" y="120"/>
                  </a:lnTo>
                  <a:lnTo>
                    <a:pt x="60" y="120"/>
                  </a:lnTo>
                  <a:lnTo>
                    <a:pt x="62" y="12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2" name="Google Shape;2062;p53"/>
            <p:cNvSpPr/>
            <p:nvPr/>
          </p:nvSpPr>
          <p:spPr>
            <a:xfrm>
              <a:off x="10112126" y="4040468"/>
              <a:ext cx="61875" cy="119758"/>
            </a:xfrm>
            <a:custGeom>
              <a:avLst/>
              <a:gdLst/>
              <a:ahLst/>
              <a:cxnLst/>
              <a:rect l="l" t="t" r="r" b="b"/>
              <a:pathLst>
                <a:path w="62" h="120" extrusionOk="0">
                  <a:moveTo>
                    <a:pt x="62" y="12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60" y="120"/>
                  </a:lnTo>
                  <a:lnTo>
                    <a:pt x="60" y="120"/>
                  </a:lnTo>
                  <a:lnTo>
                    <a:pt x="62" y="12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3" name="Google Shape;2063;p53"/>
            <p:cNvSpPr/>
            <p:nvPr/>
          </p:nvSpPr>
          <p:spPr>
            <a:xfrm>
              <a:off x="10277791" y="4056436"/>
              <a:ext cx="56885" cy="170655"/>
            </a:xfrm>
            <a:custGeom>
              <a:avLst/>
              <a:gdLst/>
              <a:ahLst/>
              <a:cxnLst/>
              <a:rect l="l" t="t" r="r" b="b"/>
              <a:pathLst>
                <a:path w="57" h="171" extrusionOk="0">
                  <a:moveTo>
                    <a:pt x="0" y="3"/>
                  </a:moveTo>
                  <a:lnTo>
                    <a:pt x="54" y="168"/>
                  </a:lnTo>
                  <a:lnTo>
                    <a:pt x="54" y="171"/>
                  </a:lnTo>
                  <a:lnTo>
                    <a:pt x="57" y="168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4" name="Google Shape;2064;p53"/>
            <p:cNvSpPr/>
            <p:nvPr/>
          </p:nvSpPr>
          <p:spPr>
            <a:xfrm>
              <a:off x="10277791" y="4056436"/>
              <a:ext cx="56885" cy="170655"/>
            </a:xfrm>
            <a:custGeom>
              <a:avLst/>
              <a:gdLst/>
              <a:ahLst/>
              <a:cxnLst/>
              <a:rect l="l" t="t" r="r" b="b"/>
              <a:pathLst>
                <a:path w="57" h="171" extrusionOk="0">
                  <a:moveTo>
                    <a:pt x="0" y="3"/>
                  </a:moveTo>
                  <a:lnTo>
                    <a:pt x="54" y="168"/>
                  </a:lnTo>
                  <a:lnTo>
                    <a:pt x="54" y="171"/>
                  </a:lnTo>
                  <a:lnTo>
                    <a:pt x="57" y="168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5" name="Google Shape;2065;p53"/>
            <p:cNvSpPr/>
            <p:nvPr/>
          </p:nvSpPr>
          <p:spPr>
            <a:xfrm>
              <a:off x="10175997" y="4243059"/>
              <a:ext cx="205585" cy="65867"/>
            </a:xfrm>
            <a:custGeom>
              <a:avLst/>
              <a:gdLst/>
              <a:ahLst/>
              <a:cxnLst/>
              <a:rect l="l" t="t" r="r" b="b"/>
              <a:pathLst>
                <a:path w="206" h="66" extrusionOk="0">
                  <a:moveTo>
                    <a:pt x="3" y="66"/>
                  </a:moveTo>
                  <a:lnTo>
                    <a:pt x="206" y="3"/>
                  </a:lnTo>
                  <a:lnTo>
                    <a:pt x="206" y="0"/>
                  </a:lnTo>
                  <a:lnTo>
                    <a:pt x="206" y="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3" y="66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6" name="Google Shape;2066;p53"/>
            <p:cNvSpPr/>
            <p:nvPr/>
          </p:nvSpPr>
          <p:spPr>
            <a:xfrm>
              <a:off x="10175997" y="4243059"/>
              <a:ext cx="205585" cy="65867"/>
            </a:xfrm>
            <a:custGeom>
              <a:avLst/>
              <a:gdLst/>
              <a:ahLst/>
              <a:cxnLst/>
              <a:rect l="l" t="t" r="r" b="b"/>
              <a:pathLst>
                <a:path w="206" h="66" extrusionOk="0">
                  <a:moveTo>
                    <a:pt x="3" y="66"/>
                  </a:moveTo>
                  <a:lnTo>
                    <a:pt x="206" y="3"/>
                  </a:lnTo>
                  <a:lnTo>
                    <a:pt x="206" y="0"/>
                  </a:lnTo>
                  <a:lnTo>
                    <a:pt x="206" y="0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3" y="6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7" name="Google Shape;2067;p53"/>
            <p:cNvSpPr/>
            <p:nvPr/>
          </p:nvSpPr>
          <p:spPr>
            <a:xfrm>
              <a:off x="10421501" y="4115317"/>
              <a:ext cx="72853" cy="175645"/>
            </a:xfrm>
            <a:custGeom>
              <a:avLst/>
              <a:gdLst/>
              <a:ahLst/>
              <a:cxnLst/>
              <a:rect l="l" t="t" r="r" b="b"/>
              <a:pathLst>
                <a:path w="73" h="176" extrusionOk="0">
                  <a:moveTo>
                    <a:pt x="73" y="173"/>
                  </a:moveTo>
                  <a:lnTo>
                    <a:pt x="3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71" y="176"/>
                  </a:lnTo>
                  <a:lnTo>
                    <a:pt x="73" y="176"/>
                  </a:lnTo>
                  <a:lnTo>
                    <a:pt x="73" y="173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8" name="Google Shape;2068;p53"/>
            <p:cNvSpPr/>
            <p:nvPr/>
          </p:nvSpPr>
          <p:spPr>
            <a:xfrm>
              <a:off x="10421501" y="4115317"/>
              <a:ext cx="72853" cy="175645"/>
            </a:xfrm>
            <a:custGeom>
              <a:avLst/>
              <a:gdLst/>
              <a:ahLst/>
              <a:cxnLst/>
              <a:rect l="l" t="t" r="r" b="b"/>
              <a:pathLst>
                <a:path w="73" h="176" extrusionOk="0">
                  <a:moveTo>
                    <a:pt x="73" y="173"/>
                  </a:moveTo>
                  <a:lnTo>
                    <a:pt x="3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71" y="176"/>
                  </a:lnTo>
                  <a:lnTo>
                    <a:pt x="73" y="176"/>
                  </a:lnTo>
                  <a:lnTo>
                    <a:pt x="73" y="17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9" name="Google Shape;2069;p53"/>
            <p:cNvSpPr/>
            <p:nvPr/>
          </p:nvSpPr>
          <p:spPr>
            <a:xfrm>
              <a:off x="10390564" y="4311920"/>
              <a:ext cx="163670" cy="70857"/>
            </a:xfrm>
            <a:custGeom>
              <a:avLst/>
              <a:gdLst/>
              <a:ahLst/>
              <a:cxnLst/>
              <a:rect l="l" t="t" r="r" b="b"/>
              <a:pathLst>
                <a:path w="164" h="71" extrusionOk="0">
                  <a:moveTo>
                    <a:pt x="164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3" y="71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0" name="Google Shape;2070;p53"/>
            <p:cNvSpPr/>
            <p:nvPr/>
          </p:nvSpPr>
          <p:spPr>
            <a:xfrm>
              <a:off x="10390564" y="4311920"/>
              <a:ext cx="163670" cy="70857"/>
            </a:xfrm>
            <a:custGeom>
              <a:avLst/>
              <a:gdLst/>
              <a:ahLst/>
              <a:cxnLst/>
              <a:rect l="l" t="t" r="r" b="b"/>
              <a:pathLst>
                <a:path w="164" h="71" extrusionOk="0">
                  <a:moveTo>
                    <a:pt x="164" y="0"/>
                  </a:moveTo>
                  <a:lnTo>
                    <a:pt x="0" y="71"/>
                  </a:lnTo>
                  <a:lnTo>
                    <a:pt x="0" y="71"/>
                  </a:lnTo>
                  <a:lnTo>
                    <a:pt x="3" y="71"/>
                  </a:lnTo>
                  <a:lnTo>
                    <a:pt x="164" y="2"/>
                  </a:lnTo>
                  <a:lnTo>
                    <a:pt x="164" y="2"/>
                  </a:lnTo>
                  <a:lnTo>
                    <a:pt x="164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1" name="Google Shape;2071;p53"/>
            <p:cNvSpPr/>
            <p:nvPr/>
          </p:nvSpPr>
          <p:spPr>
            <a:xfrm>
              <a:off x="10457429" y="4059430"/>
              <a:ext cx="36925" cy="145706"/>
            </a:xfrm>
            <a:custGeom>
              <a:avLst/>
              <a:gdLst/>
              <a:ahLst/>
              <a:cxnLst/>
              <a:rect l="l" t="t" r="r" b="b"/>
              <a:pathLst>
                <a:path w="37" h="146" extrusionOk="0">
                  <a:moveTo>
                    <a:pt x="35" y="2"/>
                  </a:moveTo>
                  <a:lnTo>
                    <a:pt x="0" y="144"/>
                  </a:lnTo>
                  <a:lnTo>
                    <a:pt x="0" y="146"/>
                  </a:lnTo>
                  <a:lnTo>
                    <a:pt x="2" y="144"/>
                  </a:lnTo>
                  <a:lnTo>
                    <a:pt x="37" y="2"/>
                  </a:lnTo>
                  <a:lnTo>
                    <a:pt x="37" y="0"/>
                  </a:lnTo>
                  <a:lnTo>
                    <a:pt x="35" y="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2" name="Google Shape;2072;p53"/>
            <p:cNvSpPr/>
            <p:nvPr/>
          </p:nvSpPr>
          <p:spPr>
            <a:xfrm>
              <a:off x="10457429" y="4059430"/>
              <a:ext cx="36925" cy="145706"/>
            </a:xfrm>
            <a:custGeom>
              <a:avLst/>
              <a:gdLst/>
              <a:ahLst/>
              <a:cxnLst/>
              <a:rect l="l" t="t" r="r" b="b"/>
              <a:pathLst>
                <a:path w="37" h="146" extrusionOk="0">
                  <a:moveTo>
                    <a:pt x="35" y="2"/>
                  </a:moveTo>
                  <a:lnTo>
                    <a:pt x="0" y="144"/>
                  </a:lnTo>
                  <a:lnTo>
                    <a:pt x="0" y="146"/>
                  </a:lnTo>
                  <a:lnTo>
                    <a:pt x="2" y="144"/>
                  </a:lnTo>
                  <a:lnTo>
                    <a:pt x="37" y="2"/>
                  </a:lnTo>
                  <a:lnTo>
                    <a:pt x="37" y="0"/>
                  </a:lnTo>
                  <a:lnTo>
                    <a:pt x="35" y="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3" name="Google Shape;2073;p53"/>
            <p:cNvSpPr/>
            <p:nvPr/>
          </p:nvSpPr>
          <p:spPr>
            <a:xfrm>
              <a:off x="10267812" y="4267011"/>
              <a:ext cx="37923" cy="91815"/>
            </a:xfrm>
            <a:custGeom>
              <a:avLst/>
              <a:gdLst/>
              <a:ahLst/>
              <a:cxnLst/>
              <a:rect l="l" t="t" r="r" b="b"/>
              <a:pathLst>
                <a:path w="38" h="92" extrusionOk="0">
                  <a:moveTo>
                    <a:pt x="3" y="92"/>
                  </a:moveTo>
                  <a:lnTo>
                    <a:pt x="38" y="2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3" y="9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4" name="Google Shape;2074;p53"/>
            <p:cNvSpPr/>
            <p:nvPr/>
          </p:nvSpPr>
          <p:spPr>
            <a:xfrm>
              <a:off x="10267812" y="4267011"/>
              <a:ext cx="37923" cy="91815"/>
            </a:xfrm>
            <a:custGeom>
              <a:avLst/>
              <a:gdLst/>
              <a:ahLst/>
              <a:cxnLst/>
              <a:rect l="l" t="t" r="r" b="b"/>
              <a:pathLst>
                <a:path w="38" h="92" extrusionOk="0">
                  <a:moveTo>
                    <a:pt x="3" y="92"/>
                  </a:moveTo>
                  <a:lnTo>
                    <a:pt x="38" y="2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3" y="9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5" name="Google Shape;2075;p53"/>
            <p:cNvSpPr/>
            <p:nvPr/>
          </p:nvSpPr>
          <p:spPr>
            <a:xfrm>
              <a:off x="10215916" y="4052444"/>
              <a:ext cx="92813" cy="96805"/>
            </a:xfrm>
            <a:custGeom>
              <a:avLst/>
              <a:gdLst/>
              <a:ahLst/>
              <a:cxnLst/>
              <a:rect l="l" t="t" r="r" b="b"/>
              <a:pathLst>
                <a:path w="93" h="97" extrusionOk="0">
                  <a:moveTo>
                    <a:pt x="0" y="0"/>
                  </a:moveTo>
                  <a:lnTo>
                    <a:pt x="90" y="97"/>
                  </a:lnTo>
                  <a:lnTo>
                    <a:pt x="93" y="97"/>
                  </a:lnTo>
                  <a:lnTo>
                    <a:pt x="93" y="9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6" name="Google Shape;2076;p53"/>
            <p:cNvSpPr/>
            <p:nvPr/>
          </p:nvSpPr>
          <p:spPr>
            <a:xfrm>
              <a:off x="10215916" y="4052444"/>
              <a:ext cx="92813" cy="96805"/>
            </a:xfrm>
            <a:custGeom>
              <a:avLst/>
              <a:gdLst/>
              <a:ahLst/>
              <a:cxnLst/>
              <a:rect l="l" t="t" r="r" b="b"/>
              <a:pathLst>
                <a:path w="93" h="97" extrusionOk="0">
                  <a:moveTo>
                    <a:pt x="0" y="0"/>
                  </a:moveTo>
                  <a:lnTo>
                    <a:pt x="90" y="97"/>
                  </a:lnTo>
                  <a:lnTo>
                    <a:pt x="93" y="97"/>
                  </a:lnTo>
                  <a:lnTo>
                    <a:pt x="93" y="94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7" name="Google Shape;2077;p53"/>
            <p:cNvSpPr/>
            <p:nvPr/>
          </p:nvSpPr>
          <p:spPr>
            <a:xfrm>
              <a:off x="10148053" y="4035478"/>
              <a:ext cx="11976" cy="82833"/>
            </a:xfrm>
            <a:custGeom>
              <a:avLst/>
              <a:gdLst/>
              <a:ahLst/>
              <a:cxnLst/>
              <a:rect l="l" t="t" r="r" b="b"/>
              <a:pathLst>
                <a:path w="12" h="83" extrusionOk="0">
                  <a:moveTo>
                    <a:pt x="9" y="2"/>
                  </a:moveTo>
                  <a:lnTo>
                    <a:pt x="0" y="80"/>
                  </a:lnTo>
                  <a:lnTo>
                    <a:pt x="2" y="83"/>
                  </a:lnTo>
                  <a:lnTo>
                    <a:pt x="2" y="80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9" y="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8" name="Google Shape;2078;p53"/>
            <p:cNvSpPr/>
            <p:nvPr/>
          </p:nvSpPr>
          <p:spPr>
            <a:xfrm>
              <a:off x="10148053" y="4035478"/>
              <a:ext cx="11976" cy="82833"/>
            </a:xfrm>
            <a:custGeom>
              <a:avLst/>
              <a:gdLst/>
              <a:ahLst/>
              <a:cxnLst/>
              <a:rect l="l" t="t" r="r" b="b"/>
              <a:pathLst>
                <a:path w="12" h="83" extrusionOk="0">
                  <a:moveTo>
                    <a:pt x="9" y="2"/>
                  </a:moveTo>
                  <a:lnTo>
                    <a:pt x="0" y="80"/>
                  </a:lnTo>
                  <a:lnTo>
                    <a:pt x="2" y="83"/>
                  </a:lnTo>
                  <a:lnTo>
                    <a:pt x="2" y="80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9" y="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9" name="Google Shape;2079;p53"/>
            <p:cNvSpPr/>
            <p:nvPr/>
          </p:nvSpPr>
          <p:spPr>
            <a:xfrm>
              <a:off x="10025301" y="4182182"/>
              <a:ext cx="117762" cy="22954"/>
            </a:xfrm>
            <a:custGeom>
              <a:avLst/>
              <a:gdLst/>
              <a:ahLst/>
              <a:cxnLst/>
              <a:rect l="l" t="t" r="r" b="b"/>
              <a:pathLst>
                <a:path w="118" h="23" extrusionOk="0">
                  <a:moveTo>
                    <a:pt x="2" y="2"/>
                  </a:moveTo>
                  <a:lnTo>
                    <a:pt x="118" y="23"/>
                  </a:lnTo>
                  <a:lnTo>
                    <a:pt x="118" y="21"/>
                  </a:lnTo>
                  <a:lnTo>
                    <a:pt x="118" y="21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0" name="Google Shape;2080;p53"/>
            <p:cNvSpPr/>
            <p:nvPr/>
          </p:nvSpPr>
          <p:spPr>
            <a:xfrm>
              <a:off x="10025301" y="4182182"/>
              <a:ext cx="117762" cy="22954"/>
            </a:xfrm>
            <a:custGeom>
              <a:avLst/>
              <a:gdLst/>
              <a:ahLst/>
              <a:cxnLst/>
              <a:rect l="l" t="t" r="r" b="b"/>
              <a:pathLst>
                <a:path w="118" h="23" extrusionOk="0">
                  <a:moveTo>
                    <a:pt x="2" y="2"/>
                  </a:moveTo>
                  <a:lnTo>
                    <a:pt x="118" y="23"/>
                  </a:lnTo>
                  <a:lnTo>
                    <a:pt x="118" y="21"/>
                  </a:lnTo>
                  <a:lnTo>
                    <a:pt x="118" y="21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1" name="Google Shape;2081;p53"/>
            <p:cNvSpPr/>
            <p:nvPr/>
          </p:nvSpPr>
          <p:spPr>
            <a:xfrm>
              <a:off x="10440463" y="4325892"/>
              <a:ext cx="84829" cy="91815"/>
            </a:xfrm>
            <a:custGeom>
              <a:avLst/>
              <a:gdLst/>
              <a:ahLst/>
              <a:cxnLst/>
              <a:rect l="l" t="t" r="r" b="b"/>
              <a:pathLst>
                <a:path w="85" h="92" extrusionOk="0">
                  <a:moveTo>
                    <a:pt x="2" y="92"/>
                  </a:moveTo>
                  <a:lnTo>
                    <a:pt x="85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0" y="90"/>
                  </a:lnTo>
                  <a:lnTo>
                    <a:pt x="2" y="92"/>
                  </a:lnTo>
                  <a:lnTo>
                    <a:pt x="2" y="9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2" name="Google Shape;2082;p53"/>
            <p:cNvSpPr/>
            <p:nvPr/>
          </p:nvSpPr>
          <p:spPr>
            <a:xfrm>
              <a:off x="10440463" y="4325892"/>
              <a:ext cx="84829" cy="91815"/>
            </a:xfrm>
            <a:custGeom>
              <a:avLst/>
              <a:gdLst/>
              <a:ahLst/>
              <a:cxnLst/>
              <a:rect l="l" t="t" r="r" b="b"/>
              <a:pathLst>
                <a:path w="85" h="92" extrusionOk="0">
                  <a:moveTo>
                    <a:pt x="2" y="92"/>
                  </a:moveTo>
                  <a:lnTo>
                    <a:pt x="85" y="0"/>
                  </a:lnTo>
                  <a:lnTo>
                    <a:pt x="85" y="0"/>
                  </a:lnTo>
                  <a:lnTo>
                    <a:pt x="85" y="0"/>
                  </a:lnTo>
                  <a:lnTo>
                    <a:pt x="0" y="90"/>
                  </a:lnTo>
                  <a:lnTo>
                    <a:pt x="2" y="92"/>
                  </a:lnTo>
                  <a:lnTo>
                    <a:pt x="2" y="9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3" name="Google Shape;2083;p53"/>
            <p:cNvSpPr/>
            <p:nvPr/>
          </p:nvSpPr>
          <p:spPr>
            <a:xfrm>
              <a:off x="10180987" y="5456609"/>
              <a:ext cx="70857" cy="94809"/>
            </a:xfrm>
            <a:custGeom>
              <a:avLst/>
              <a:gdLst/>
              <a:ahLst/>
              <a:cxnLst/>
              <a:rect l="l" t="t" r="r" b="b"/>
              <a:pathLst>
                <a:path w="30" h="40" extrusionOk="0">
                  <a:moveTo>
                    <a:pt x="10" y="40"/>
                  </a:moveTo>
                  <a:cubicBezTo>
                    <a:pt x="10" y="40"/>
                    <a:pt x="0" y="13"/>
                    <a:pt x="22" y="0"/>
                  </a:cubicBezTo>
                  <a:cubicBezTo>
                    <a:pt x="22" y="0"/>
                    <a:pt x="30" y="23"/>
                    <a:pt x="10" y="4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4" name="Google Shape;2084;p53"/>
            <p:cNvSpPr/>
            <p:nvPr/>
          </p:nvSpPr>
          <p:spPr>
            <a:xfrm>
              <a:off x="10141067" y="5468584"/>
              <a:ext cx="46905" cy="96805"/>
            </a:xfrm>
            <a:custGeom>
              <a:avLst/>
              <a:gdLst/>
              <a:ahLst/>
              <a:cxnLst/>
              <a:rect l="l" t="t" r="r" b="b"/>
              <a:pathLst>
                <a:path w="20" h="41" extrusionOk="0">
                  <a:moveTo>
                    <a:pt x="20" y="41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0" y="30"/>
                    <a:pt x="20" y="4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5" name="Google Shape;2085;p53"/>
            <p:cNvSpPr/>
            <p:nvPr/>
          </p:nvSpPr>
          <p:spPr>
            <a:xfrm>
              <a:off x="10072207" y="5518484"/>
              <a:ext cx="68861" cy="70857"/>
            </a:xfrm>
            <a:custGeom>
              <a:avLst/>
              <a:gdLst/>
              <a:ahLst/>
              <a:cxnLst/>
              <a:rect l="l" t="t" r="r" b="b"/>
              <a:pathLst>
                <a:path w="29" h="30" extrusionOk="0">
                  <a:moveTo>
                    <a:pt x="25" y="30"/>
                  </a:moveTo>
                  <a:cubicBezTo>
                    <a:pt x="25" y="30"/>
                    <a:pt x="29" y="2"/>
                    <a:pt x="2" y="0"/>
                  </a:cubicBezTo>
                  <a:cubicBezTo>
                    <a:pt x="2" y="0"/>
                    <a:pt x="0" y="28"/>
                    <a:pt x="25" y="3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6" name="Google Shape;2086;p53"/>
            <p:cNvSpPr/>
            <p:nvPr/>
          </p:nvSpPr>
          <p:spPr>
            <a:xfrm>
              <a:off x="10112126" y="5359804"/>
              <a:ext cx="87823" cy="99798"/>
            </a:xfrm>
            <a:custGeom>
              <a:avLst/>
              <a:gdLst/>
              <a:ahLst/>
              <a:cxnLst/>
              <a:rect l="l" t="t" r="r" b="b"/>
              <a:pathLst>
                <a:path w="37" h="42" extrusionOk="0">
                  <a:moveTo>
                    <a:pt x="17" y="42"/>
                  </a:moveTo>
                  <a:cubicBezTo>
                    <a:pt x="17" y="42"/>
                    <a:pt x="0" y="18"/>
                    <a:pt x="24" y="0"/>
                  </a:cubicBezTo>
                  <a:cubicBezTo>
                    <a:pt x="24" y="0"/>
                    <a:pt x="37" y="27"/>
                    <a:pt x="17" y="42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7" name="Google Shape;2087;p53"/>
            <p:cNvSpPr/>
            <p:nvPr/>
          </p:nvSpPr>
          <p:spPr>
            <a:xfrm>
              <a:off x="10030291" y="5454613"/>
              <a:ext cx="60877" cy="41915"/>
            </a:xfrm>
            <a:custGeom>
              <a:avLst/>
              <a:gdLst/>
              <a:ahLst/>
              <a:cxnLst/>
              <a:rect l="l" t="t" r="r" b="b"/>
              <a:pathLst>
                <a:path w="26" h="18" extrusionOk="0">
                  <a:moveTo>
                    <a:pt x="26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9" y="18"/>
                    <a:pt x="26" y="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8" name="Google Shape;2088;p53"/>
            <p:cNvSpPr/>
            <p:nvPr/>
          </p:nvSpPr>
          <p:spPr>
            <a:xfrm>
              <a:off x="10044263" y="5378766"/>
              <a:ext cx="48901" cy="70857"/>
            </a:xfrm>
            <a:custGeom>
              <a:avLst/>
              <a:gdLst/>
              <a:ahLst/>
              <a:cxnLst/>
              <a:rect l="l" t="t" r="r" b="b"/>
              <a:pathLst>
                <a:path w="21" h="30" extrusionOk="0">
                  <a:moveTo>
                    <a:pt x="21" y="30"/>
                  </a:moveTo>
                  <a:cubicBezTo>
                    <a:pt x="21" y="30"/>
                    <a:pt x="0" y="28"/>
                    <a:pt x="1" y="0"/>
                  </a:cubicBezTo>
                  <a:cubicBezTo>
                    <a:pt x="1" y="0"/>
                    <a:pt x="21" y="4"/>
                    <a:pt x="21" y="3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9" name="Google Shape;2089;p53"/>
            <p:cNvSpPr/>
            <p:nvPr/>
          </p:nvSpPr>
          <p:spPr>
            <a:xfrm>
              <a:off x="10098154" y="5209108"/>
              <a:ext cx="101794" cy="108780"/>
            </a:xfrm>
            <a:custGeom>
              <a:avLst/>
              <a:gdLst/>
              <a:ahLst/>
              <a:cxnLst/>
              <a:rect l="l" t="t" r="r" b="b"/>
              <a:pathLst>
                <a:path w="43" h="46" extrusionOk="0">
                  <a:moveTo>
                    <a:pt x="17" y="46"/>
                  </a:moveTo>
                  <a:cubicBezTo>
                    <a:pt x="17" y="46"/>
                    <a:pt x="0" y="21"/>
                    <a:pt x="30" y="0"/>
                  </a:cubicBezTo>
                  <a:cubicBezTo>
                    <a:pt x="30" y="0"/>
                    <a:pt x="43" y="26"/>
                    <a:pt x="17" y="46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0" name="Google Shape;2090;p53"/>
            <p:cNvSpPr/>
            <p:nvPr/>
          </p:nvSpPr>
          <p:spPr>
            <a:xfrm>
              <a:off x="10172005" y="5265993"/>
              <a:ext cx="58881" cy="44909"/>
            </a:xfrm>
            <a:custGeom>
              <a:avLst/>
              <a:gdLst/>
              <a:ahLst/>
              <a:cxnLst/>
              <a:rect l="l" t="t" r="r" b="b"/>
              <a:pathLst>
                <a:path w="25" h="19" extrusionOk="0">
                  <a:moveTo>
                    <a:pt x="0" y="18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5" y="19"/>
                    <a:pt x="0" y="18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1" name="Google Shape;2091;p53"/>
            <p:cNvSpPr/>
            <p:nvPr/>
          </p:nvSpPr>
          <p:spPr>
            <a:xfrm>
              <a:off x="10008336" y="5244038"/>
              <a:ext cx="58881" cy="63871"/>
            </a:xfrm>
            <a:custGeom>
              <a:avLst/>
              <a:gdLst/>
              <a:ahLst/>
              <a:cxnLst/>
              <a:rect l="l" t="t" r="r" b="b"/>
              <a:pathLst>
                <a:path w="25" h="27" extrusionOk="0">
                  <a:moveTo>
                    <a:pt x="25" y="27"/>
                  </a:moveTo>
                  <a:cubicBezTo>
                    <a:pt x="25" y="27"/>
                    <a:pt x="24" y="1"/>
                    <a:pt x="0" y="0"/>
                  </a:cubicBezTo>
                  <a:cubicBezTo>
                    <a:pt x="0" y="0"/>
                    <a:pt x="0" y="27"/>
                    <a:pt x="25" y="27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2" name="Google Shape;2092;p53"/>
            <p:cNvSpPr/>
            <p:nvPr/>
          </p:nvSpPr>
          <p:spPr>
            <a:xfrm>
              <a:off x="10141067" y="5072384"/>
              <a:ext cx="58881" cy="70857"/>
            </a:xfrm>
            <a:custGeom>
              <a:avLst/>
              <a:gdLst/>
              <a:ahLst/>
              <a:cxnLst/>
              <a:rect l="l" t="t" r="r" b="b"/>
              <a:pathLst>
                <a:path w="25" h="30" extrusionOk="0">
                  <a:moveTo>
                    <a:pt x="0" y="30"/>
                  </a:moveTo>
                  <a:cubicBezTo>
                    <a:pt x="0" y="30"/>
                    <a:pt x="0" y="5"/>
                    <a:pt x="23" y="0"/>
                  </a:cubicBezTo>
                  <a:cubicBezTo>
                    <a:pt x="23" y="0"/>
                    <a:pt x="25" y="19"/>
                    <a:pt x="0" y="3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3" name="Google Shape;2093;p53"/>
            <p:cNvSpPr/>
            <p:nvPr/>
          </p:nvSpPr>
          <p:spPr>
            <a:xfrm>
              <a:off x="10093164" y="5050429"/>
              <a:ext cx="51895" cy="80837"/>
            </a:xfrm>
            <a:custGeom>
              <a:avLst/>
              <a:gdLst/>
              <a:ahLst/>
              <a:cxnLst/>
              <a:rect l="l" t="t" r="r" b="b"/>
              <a:pathLst>
                <a:path w="22" h="34" extrusionOk="0">
                  <a:moveTo>
                    <a:pt x="15" y="34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0" y="15"/>
                    <a:pt x="15" y="34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4" name="Google Shape;2094;p53"/>
            <p:cNvSpPr/>
            <p:nvPr/>
          </p:nvSpPr>
          <p:spPr>
            <a:xfrm>
              <a:off x="10046259" y="4894743"/>
              <a:ext cx="98800" cy="139718"/>
            </a:xfrm>
            <a:custGeom>
              <a:avLst/>
              <a:gdLst/>
              <a:ahLst/>
              <a:cxnLst/>
              <a:rect l="l" t="t" r="r" b="b"/>
              <a:pathLst>
                <a:path w="42" h="59" extrusionOk="0">
                  <a:moveTo>
                    <a:pt x="14" y="59"/>
                  </a:moveTo>
                  <a:cubicBezTo>
                    <a:pt x="14" y="59"/>
                    <a:pt x="0" y="16"/>
                    <a:pt x="28" y="0"/>
                  </a:cubicBezTo>
                  <a:cubicBezTo>
                    <a:pt x="28" y="0"/>
                    <a:pt x="42" y="30"/>
                    <a:pt x="14" y="59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5" name="Google Shape;2095;p53"/>
            <p:cNvSpPr/>
            <p:nvPr/>
          </p:nvSpPr>
          <p:spPr>
            <a:xfrm>
              <a:off x="9975402" y="5076376"/>
              <a:ext cx="82833" cy="111774"/>
            </a:xfrm>
            <a:custGeom>
              <a:avLst/>
              <a:gdLst/>
              <a:ahLst/>
              <a:cxnLst/>
              <a:rect l="l" t="t" r="r" b="b"/>
              <a:pathLst>
                <a:path w="35" h="47" extrusionOk="0">
                  <a:moveTo>
                    <a:pt x="30" y="47"/>
                  </a:moveTo>
                  <a:cubicBezTo>
                    <a:pt x="30" y="47"/>
                    <a:pt x="0" y="33"/>
                    <a:pt x="4" y="0"/>
                  </a:cubicBezTo>
                  <a:cubicBezTo>
                    <a:pt x="4" y="0"/>
                    <a:pt x="35" y="15"/>
                    <a:pt x="30" y="47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6" name="Google Shape;2096;p53"/>
            <p:cNvSpPr/>
            <p:nvPr/>
          </p:nvSpPr>
          <p:spPr>
            <a:xfrm>
              <a:off x="9973406" y="5138251"/>
              <a:ext cx="56885" cy="67863"/>
            </a:xfrm>
            <a:custGeom>
              <a:avLst/>
              <a:gdLst/>
              <a:ahLst/>
              <a:cxnLst/>
              <a:rect l="l" t="t" r="r" b="b"/>
              <a:pathLst>
                <a:path w="24" h="29" extrusionOk="0">
                  <a:moveTo>
                    <a:pt x="24" y="2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29"/>
                    <a:pt x="24" y="2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7" name="Google Shape;2097;p53"/>
            <p:cNvSpPr/>
            <p:nvPr/>
          </p:nvSpPr>
          <p:spPr>
            <a:xfrm>
              <a:off x="10060231" y="4760015"/>
              <a:ext cx="61875" cy="96805"/>
            </a:xfrm>
            <a:custGeom>
              <a:avLst/>
              <a:gdLst/>
              <a:ahLst/>
              <a:cxnLst/>
              <a:rect l="l" t="t" r="r" b="b"/>
              <a:pathLst>
                <a:path w="26" h="41" extrusionOk="0">
                  <a:moveTo>
                    <a:pt x="0" y="41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26" y="29"/>
                    <a:pt x="0" y="4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8" name="Google Shape;2098;p53"/>
            <p:cNvSpPr/>
            <p:nvPr/>
          </p:nvSpPr>
          <p:spPr>
            <a:xfrm>
              <a:off x="9994364" y="4758019"/>
              <a:ext cx="77843" cy="115766"/>
            </a:xfrm>
            <a:custGeom>
              <a:avLst/>
              <a:gdLst/>
              <a:ahLst/>
              <a:cxnLst/>
              <a:rect l="l" t="t" r="r" b="b"/>
              <a:pathLst>
                <a:path w="33" h="49" extrusionOk="0">
                  <a:moveTo>
                    <a:pt x="21" y="49"/>
                  </a:moveTo>
                  <a:cubicBezTo>
                    <a:pt x="21" y="49"/>
                    <a:pt x="0" y="22"/>
                    <a:pt x="18" y="0"/>
                  </a:cubicBezTo>
                  <a:cubicBezTo>
                    <a:pt x="18" y="0"/>
                    <a:pt x="33" y="17"/>
                    <a:pt x="21" y="49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9" name="Google Shape;2099;p53"/>
            <p:cNvSpPr/>
            <p:nvPr/>
          </p:nvSpPr>
          <p:spPr>
            <a:xfrm>
              <a:off x="9916521" y="4899733"/>
              <a:ext cx="51895" cy="44909"/>
            </a:xfrm>
            <a:custGeom>
              <a:avLst/>
              <a:gdLst/>
              <a:ahLst/>
              <a:cxnLst/>
              <a:rect l="l" t="t" r="r" b="b"/>
              <a:pathLst>
                <a:path w="22" h="19" extrusionOk="0">
                  <a:moveTo>
                    <a:pt x="22" y="19"/>
                  </a:moveTo>
                  <a:cubicBezTo>
                    <a:pt x="21" y="19"/>
                    <a:pt x="0" y="19"/>
                    <a:pt x="2" y="0"/>
                  </a:cubicBezTo>
                  <a:lnTo>
                    <a:pt x="22" y="19"/>
                  </a:ln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0" name="Google Shape;2100;p53"/>
            <p:cNvSpPr/>
            <p:nvPr/>
          </p:nvSpPr>
          <p:spPr>
            <a:xfrm>
              <a:off x="9935483" y="4856820"/>
              <a:ext cx="68861" cy="87823"/>
            </a:xfrm>
            <a:custGeom>
              <a:avLst/>
              <a:gdLst/>
              <a:ahLst/>
              <a:cxnLst/>
              <a:rect l="l" t="t" r="r" b="b"/>
              <a:pathLst>
                <a:path w="29" h="37" extrusionOk="0">
                  <a:moveTo>
                    <a:pt x="19" y="37"/>
                  </a:moveTo>
                  <a:cubicBezTo>
                    <a:pt x="19" y="37"/>
                    <a:pt x="0" y="19"/>
                    <a:pt x="12" y="0"/>
                  </a:cubicBezTo>
                  <a:cubicBezTo>
                    <a:pt x="12" y="0"/>
                    <a:pt x="29" y="14"/>
                    <a:pt x="19" y="37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1" name="Google Shape;2101;p53"/>
            <p:cNvSpPr/>
            <p:nvPr/>
          </p:nvSpPr>
          <p:spPr>
            <a:xfrm>
              <a:off x="10013325" y="4540459"/>
              <a:ext cx="51895" cy="96805"/>
            </a:xfrm>
            <a:custGeom>
              <a:avLst/>
              <a:gdLst/>
              <a:ahLst/>
              <a:cxnLst/>
              <a:rect l="l" t="t" r="r" b="b"/>
              <a:pathLst>
                <a:path w="22" h="41" extrusionOk="0">
                  <a:moveTo>
                    <a:pt x="8" y="41"/>
                  </a:moveTo>
                  <a:cubicBezTo>
                    <a:pt x="8" y="41"/>
                    <a:pt x="0" y="14"/>
                    <a:pt x="22" y="0"/>
                  </a:cubicBezTo>
                  <a:lnTo>
                    <a:pt x="8" y="41"/>
                  </a:ln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2" name="Google Shape;2102;p53"/>
            <p:cNvSpPr/>
            <p:nvPr/>
          </p:nvSpPr>
          <p:spPr>
            <a:xfrm>
              <a:off x="10039273" y="4566406"/>
              <a:ext cx="82833" cy="77843"/>
            </a:xfrm>
            <a:custGeom>
              <a:avLst/>
              <a:gdLst/>
              <a:ahLst/>
              <a:cxnLst/>
              <a:rect l="l" t="t" r="r" b="b"/>
              <a:pathLst>
                <a:path w="35" h="33" extrusionOk="0">
                  <a:moveTo>
                    <a:pt x="3" y="33"/>
                  </a:moveTo>
                  <a:cubicBezTo>
                    <a:pt x="3" y="33"/>
                    <a:pt x="0" y="4"/>
                    <a:pt x="31" y="0"/>
                  </a:cubicBezTo>
                  <a:cubicBezTo>
                    <a:pt x="31" y="0"/>
                    <a:pt x="35" y="27"/>
                    <a:pt x="3" y="33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3" name="Google Shape;2103;p53"/>
            <p:cNvSpPr/>
            <p:nvPr/>
          </p:nvSpPr>
          <p:spPr>
            <a:xfrm>
              <a:off x="9885583" y="4692152"/>
              <a:ext cx="80837" cy="98800"/>
            </a:xfrm>
            <a:custGeom>
              <a:avLst/>
              <a:gdLst/>
              <a:ahLst/>
              <a:cxnLst/>
              <a:rect l="l" t="t" r="r" b="b"/>
              <a:pathLst>
                <a:path w="34" h="42" extrusionOk="0">
                  <a:moveTo>
                    <a:pt x="24" y="42"/>
                  </a:moveTo>
                  <a:cubicBezTo>
                    <a:pt x="24" y="42"/>
                    <a:pt x="0" y="20"/>
                    <a:pt x="14" y="0"/>
                  </a:cubicBezTo>
                  <a:cubicBezTo>
                    <a:pt x="14" y="0"/>
                    <a:pt x="34" y="19"/>
                    <a:pt x="24" y="42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4" name="Google Shape;2104;p53"/>
            <p:cNvSpPr/>
            <p:nvPr/>
          </p:nvSpPr>
          <p:spPr>
            <a:xfrm>
              <a:off x="9866622" y="4739058"/>
              <a:ext cx="66865" cy="70857"/>
            </a:xfrm>
            <a:custGeom>
              <a:avLst/>
              <a:gdLst/>
              <a:ahLst/>
              <a:cxnLst/>
              <a:rect l="l" t="t" r="r" b="b"/>
              <a:pathLst>
                <a:path w="28" h="30" extrusionOk="0">
                  <a:moveTo>
                    <a:pt x="28" y="25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0" y="30"/>
                    <a:pt x="28" y="25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5" name="Google Shape;2105;p53"/>
            <p:cNvSpPr/>
            <p:nvPr/>
          </p:nvSpPr>
          <p:spPr>
            <a:xfrm>
              <a:off x="9833688" y="4552434"/>
              <a:ext cx="80837" cy="68861"/>
            </a:xfrm>
            <a:custGeom>
              <a:avLst/>
              <a:gdLst/>
              <a:ahLst/>
              <a:cxnLst/>
              <a:rect l="l" t="t" r="r" b="b"/>
              <a:pathLst>
                <a:path w="34" h="29" extrusionOk="0">
                  <a:moveTo>
                    <a:pt x="34" y="28"/>
                  </a:moveTo>
                  <a:cubicBezTo>
                    <a:pt x="34" y="28"/>
                    <a:pt x="0" y="29"/>
                    <a:pt x="5" y="0"/>
                  </a:cubicBezTo>
                  <a:lnTo>
                    <a:pt x="34" y="28"/>
                  </a:ln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6" name="Google Shape;2106;p53"/>
            <p:cNvSpPr/>
            <p:nvPr/>
          </p:nvSpPr>
          <p:spPr>
            <a:xfrm>
              <a:off x="9883587" y="4439662"/>
              <a:ext cx="86825" cy="100796"/>
            </a:xfrm>
            <a:custGeom>
              <a:avLst/>
              <a:gdLst/>
              <a:ahLst/>
              <a:cxnLst/>
              <a:rect l="l" t="t" r="r" b="b"/>
              <a:pathLst>
                <a:path w="37" h="43" extrusionOk="0">
                  <a:moveTo>
                    <a:pt x="24" y="43"/>
                  </a:moveTo>
                  <a:cubicBezTo>
                    <a:pt x="24" y="43"/>
                    <a:pt x="0" y="17"/>
                    <a:pt x="15" y="0"/>
                  </a:cubicBezTo>
                  <a:cubicBezTo>
                    <a:pt x="15" y="0"/>
                    <a:pt x="37" y="14"/>
                    <a:pt x="24" y="43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7" name="Google Shape;2107;p53"/>
            <p:cNvSpPr/>
            <p:nvPr/>
          </p:nvSpPr>
          <p:spPr>
            <a:xfrm>
              <a:off x="9968416" y="4436668"/>
              <a:ext cx="63871" cy="91815"/>
            </a:xfrm>
            <a:custGeom>
              <a:avLst/>
              <a:gdLst/>
              <a:ahLst/>
              <a:cxnLst/>
              <a:rect l="l" t="t" r="r" b="b"/>
              <a:pathLst>
                <a:path w="27" h="39" extrusionOk="0">
                  <a:moveTo>
                    <a:pt x="0" y="39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27" y="34"/>
                    <a:pt x="0" y="39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8" name="Google Shape;2108;p53"/>
            <p:cNvSpPr/>
            <p:nvPr/>
          </p:nvSpPr>
          <p:spPr>
            <a:xfrm>
              <a:off x="9926501" y="4469602"/>
              <a:ext cx="249496" cy="1228519"/>
            </a:xfrm>
            <a:custGeom>
              <a:avLst/>
              <a:gdLst/>
              <a:ahLst/>
              <a:cxnLst/>
              <a:rect l="l" t="t" r="r" b="b"/>
              <a:pathLst>
                <a:path w="250" h="1231" extrusionOk="0">
                  <a:moveTo>
                    <a:pt x="250" y="1228"/>
                  </a:moveTo>
                  <a:lnTo>
                    <a:pt x="2" y="3"/>
                  </a:lnTo>
                  <a:lnTo>
                    <a:pt x="2" y="0"/>
                  </a:lnTo>
                  <a:lnTo>
                    <a:pt x="0" y="3"/>
                  </a:lnTo>
                  <a:lnTo>
                    <a:pt x="248" y="1228"/>
                  </a:lnTo>
                  <a:lnTo>
                    <a:pt x="248" y="1231"/>
                  </a:lnTo>
                  <a:lnTo>
                    <a:pt x="250" y="1228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9" name="Google Shape;2109;p53"/>
            <p:cNvSpPr/>
            <p:nvPr/>
          </p:nvSpPr>
          <p:spPr>
            <a:xfrm>
              <a:off x="9926501" y="4469602"/>
              <a:ext cx="249496" cy="1228519"/>
            </a:xfrm>
            <a:custGeom>
              <a:avLst/>
              <a:gdLst/>
              <a:ahLst/>
              <a:cxnLst/>
              <a:rect l="l" t="t" r="r" b="b"/>
              <a:pathLst>
                <a:path w="250" h="1231" extrusionOk="0">
                  <a:moveTo>
                    <a:pt x="250" y="1228"/>
                  </a:moveTo>
                  <a:lnTo>
                    <a:pt x="2" y="3"/>
                  </a:lnTo>
                  <a:lnTo>
                    <a:pt x="2" y="0"/>
                  </a:lnTo>
                  <a:lnTo>
                    <a:pt x="0" y="3"/>
                  </a:lnTo>
                  <a:lnTo>
                    <a:pt x="248" y="1228"/>
                  </a:lnTo>
                  <a:lnTo>
                    <a:pt x="248" y="1231"/>
                  </a:lnTo>
                  <a:lnTo>
                    <a:pt x="250" y="1228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0" name="Google Shape;2110;p53"/>
            <p:cNvSpPr/>
            <p:nvPr/>
          </p:nvSpPr>
          <p:spPr>
            <a:xfrm>
              <a:off x="10138074" y="5383756"/>
              <a:ext cx="28942" cy="146704"/>
            </a:xfrm>
            <a:custGeom>
              <a:avLst/>
              <a:gdLst/>
              <a:ahLst/>
              <a:cxnLst/>
              <a:rect l="l" t="t" r="r" b="b"/>
              <a:pathLst>
                <a:path w="29" h="147" extrusionOk="0">
                  <a:moveTo>
                    <a:pt x="26" y="2"/>
                  </a:moveTo>
                  <a:lnTo>
                    <a:pt x="0" y="144"/>
                  </a:lnTo>
                  <a:lnTo>
                    <a:pt x="3" y="147"/>
                  </a:lnTo>
                  <a:lnTo>
                    <a:pt x="3" y="144"/>
                  </a:lnTo>
                  <a:lnTo>
                    <a:pt x="29" y="2"/>
                  </a:lnTo>
                  <a:lnTo>
                    <a:pt x="26" y="0"/>
                  </a:lnTo>
                  <a:lnTo>
                    <a:pt x="26" y="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1" name="Google Shape;2111;p53"/>
            <p:cNvSpPr/>
            <p:nvPr/>
          </p:nvSpPr>
          <p:spPr>
            <a:xfrm>
              <a:off x="10138074" y="5383756"/>
              <a:ext cx="28942" cy="146704"/>
            </a:xfrm>
            <a:custGeom>
              <a:avLst/>
              <a:gdLst/>
              <a:ahLst/>
              <a:cxnLst/>
              <a:rect l="l" t="t" r="r" b="b"/>
              <a:pathLst>
                <a:path w="29" h="147" extrusionOk="0">
                  <a:moveTo>
                    <a:pt x="26" y="2"/>
                  </a:moveTo>
                  <a:lnTo>
                    <a:pt x="0" y="144"/>
                  </a:lnTo>
                  <a:lnTo>
                    <a:pt x="3" y="147"/>
                  </a:lnTo>
                  <a:lnTo>
                    <a:pt x="3" y="144"/>
                  </a:lnTo>
                  <a:lnTo>
                    <a:pt x="29" y="2"/>
                  </a:lnTo>
                  <a:lnTo>
                    <a:pt x="26" y="0"/>
                  </a:lnTo>
                  <a:lnTo>
                    <a:pt x="26" y="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2" name="Google Shape;2112;p53"/>
            <p:cNvSpPr/>
            <p:nvPr/>
          </p:nvSpPr>
          <p:spPr>
            <a:xfrm>
              <a:off x="10060231" y="5399723"/>
              <a:ext cx="77843" cy="106784"/>
            </a:xfrm>
            <a:custGeom>
              <a:avLst/>
              <a:gdLst/>
              <a:ahLst/>
              <a:cxnLst/>
              <a:rect l="l" t="t" r="r" b="b"/>
              <a:pathLst>
                <a:path w="78" h="107" extrusionOk="0">
                  <a:moveTo>
                    <a:pt x="78" y="105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76" y="107"/>
                  </a:lnTo>
                  <a:lnTo>
                    <a:pt x="76" y="107"/>
                  </a:lnTo>
                  <a:lnTo>
                    <a:pt x="78" y="105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3" name="Google Shape;2113;p53"/>
            <p:cNvSpPr/>
            <p:nvPr/>
          </p:nvSpPr>
          <p:spPr>
            <a:xfrm>
              <a:off x="10060231" y="5399723"/>
              <a:ext cx="77843" cy="106784"/>
            </a:xfrm>
            <a:custGeom>
              <a:avLst/>
              <a:gdLst/>
              <a:ahLst/>
              <a:cxnLst/>
              <a:rect l="l" t="t" r="r" b="b"/>
              <a:pathLst>
                <a:path w="78" h="107" extrusionOk="0">
                  <a:moveTo>
                    <a:pt x="78" y="105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76" y="107"/>
                  </a:lnTo>
                  <a:lnTo>
                    <a:pt x="76" y="107"/>
                  </a:lnTo>
                  <a:lnTo>
                    <a:pt x="78" y="10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4" name="Google Shape;2114;p53"/>
            <p:cNvSpPr/>
            <p:nvPr/>
          </p:nvSpPr>
          <p:spPr>
            <a:xfrm>
              <a:off x="10112126" y="5230066"/>
              <a:ext cx="51895" cy="169657"/>
            </a:xfrm>
            <a:custGeom>
              <a:avLst/>
              <a:gdLst/>
              <a:ahLst/>
              <a:cxnLst/>
              <a:rect l="l" t="t" r="r" b="b"/>
              <a:pathLst>
                <a:path w="52" h="170" extrusionOk="0">
                  <a:moveTo>
                    <a:pt x="50" y="0"/>
                  </a:moveTo>
                  <a:lnTo>
                    <a:pt x="0" y="168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5" name="Google Shape;2115;p53"/>
            <p:cNvSpPr/>
            <p:nvPr/>
          </p:nvSpPr>
          <p:spPr>
            <a:xfrm>
              <a:off x="10112126" y="5230066"/>
              <a:ext cx="51895" cy="169657"/>
            </a:xfrm>
            <a:custGeom>
              <a:avLst/>
              <a:gdLst/>
              <a:ahLst/>
              <a:cxnLst/>
              <a:rect l="l" t="t" r="r" b="b"/>
              <a:pathLst>
                <a:path w="52" h="170" extrusionOk="0">
                  <a:moveTo>
                    <a:pt x="50" y="0"/>
                  </a:moveTo>
                  <a:lnTo>
                    <a:pt x="0" y="168"/>
                  </a:lnTo>
                  <a:lnTo>
                    <a:pt x="3" y="170"/>
                  </a:lnTo>
                  <a:lnTo>
                    <a:pt x="3" y="170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6" name="Google Shape;2116;p53"/>
            <p:cNvSpPr/>
            <p:nvPr/>
          </p:nvSpPr>
          <p:spPr>
            <a:xfrm>
              <a:off x="10023305" y="5256014"/>
              <a:ext cx="81835" cy="94809"/>
            </a:xfrm>
            <a:custGeom>
              <a:avLst/>
              <a:gdLst/>
              <a:ahLst/>
              <a:cxnLst/>
              <a:rect l="l" t="t" r="r" b="b"/>
              <a:pathLst>
                <a:path w="82" h="95" extrusionOk="0">
                  <a:moveTo>
                    <a:pt x="0" y="2"/>
                  </a:moveTo>
                  <a:lnTo>
                    <a:pt x="80" y="95"/>
                  </a:lnTo>
                  <a:lnTo>
                    <a:pt x="82" y="95"/>
                  </a:lnTo>
                  <a:lnTo>
                    <a:pt x="82" y="9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7" name="Google Shape;2117;p53"/>
            <p:cNvSpPr/>
            <p:nvPr/>
          </p:nvSpPr>
          <p:spPr>
            <a:xfrm>
              <a:off x="10023305" y="5256014"/>
              <a:ext cx="81835" cy="94809"/>
            </a:xfrm>
            <a:custGeom>
              <a:avLst/>
              <a:gdLst/>
              <a:ahLst/>
              <a:cxnLst/>
              <a:rect l="l" t="t" r="r" b="b"/>
              <a:pathLst>
                <a:path w="82" h="95" extrusionOk="0">
                  <a:moveTo>
                    <a:pt x="0" y="2"/>
                  </a:moveTo>
                  <a:lnTo>
                    <a:pt x="80" y="95"/>
                  </a:lnTo>
                  <a:lnTo>
                    <a:pt x="82" y="95"/>
                  </a:lnTo>
                  <a:lnTo>
                    <a:pt x="82" y="9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8" name="Google Shape;2118;p53"/>
            <p:cNvSpPr/>
            <p:nvPr/>
          </p:nvSpPr>
          <p:spPr>
            <a:xfrm>
              <a:off x="10086178" y="5530459"/>
              <a:ext cx="75847" cy="96805"/>
            </a:xfrm>
            <a:custGeom>
              <a:avLst/>
              <a:gdLst/>
              <a:ahLst/>
              <a:cxnLst/>
              <a:rect l="l" t="t" r="r" b="b"/>
              <a:pathLst>
                <a:path w="76" h="97" extrusionOk="0">
                  <a:moveTo>
                    <a:pt x="0" y="2"/>
                  </a:moveTo>
                  <a:lnTo>
                    <a:pt x="74" y="97"/>
                  </a:lnTo>
                  <a:lnTo>
                    <a:pt x="76" y="97"/>
                  </a:lnTo>
                  <a:lnTo>
                    <a:pt x="76" y="94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9" name="Google Shape;2119;p53"/>
            <p:cNvSpPr/>
            <p:nvPr/>
          </p:nvSpPr>
          <p:spPr>
            <a:xfrm>
              <a:off x="10086178" y="5530459"/>
              <a:ext cx="75847" cy="96805"/>
            </a:xfrm>
            <a:custGeom>
              <a:avLst/>
              <a:gdLst/>
              <a:ahLst/>
              <a:cxnLst/>
              <a:rect l="l" t="t" r="r" b="b"/>
              <a:pathLst>
                <a:path w="76" h="97" extrusionOk="0">
                  <a:moveTo>
                    <a:pt x="0" y="2"/>
                  </a:moveTo>
                  <a:lnTo>
                    <a:pt x="74" y="97"/>
                  </a:lnTo>
                  <a:lnTo>
                    <a:pt x="76" y="97"/>
                  </a:lnTo>
                  <a:lnTo>
                    <a:pt x="76" y="94"/>
                  </a:lnTo>
                  <a:lnTo>
                    <a:pt x="3" y="2"/>
                  </a:lnTo>
                  <a:lnTo>
                    <a:pt x="0" y="0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0" name="Google Shape;2120;p53"/>
            <p:cNvSpPr/>
            <p:nvPr/>
          </p:nvSpPr>
          <p:spPr>
            <a:xfrm>
              <a:off x="10172005" y="5477566"/>
              <a:ext cx="53891" cy="203589"/>
            </a:xfrm>
            <a:custGeom>
              <a:avLst/>
              <a:gdLst/>
              <a:ahLst/>
              <a:cxnLst/>
              <a:rect l="l" t="t" r="r" b="b"/>
              <a:pathLst>
                <a:path w="54" h="204" extrusionOk="0">
                  <a:moveTo>
                    <a:pt x="2" y="204"/>
                  </a:moveTo>
                  <a:lnTo>
                    <a:pt x="54" y="3"/>
                  </a:lnTo>
                  <a:lnTo>
                    <a:pt x="52" y="0"/>
                  </a:lnTo>
                  <a:lnTo>
                    <a:pt x="52" y="3"/>
                  </a:lnTo>
                  <a:lnTo>
                    <a:pt x="0" y="202"/>
                  </a:lnTo>
                  <a:lnTo>
                    <a:pt x="0" y="204"/>
                  </a:lnTo>
                  <a:lnTo>
                    <a:pt x="2" y="204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1" name="Google Shape;2121;p53"/>
            <p:cNvSpPr/>
            <p:nvPr/>
          </p:nvSpPr>
          <p:spPr>
            <a:xfrm>
              <a:off x="10172005" y="5477566"/>
              <a:ext cx="53891" cy="203589"/>
            </a:xfrm>
            <a:custGeom>
              <a:avLst/>
              <a:gdLst/>
              <a:ahLst/>
              <a:cxnLst/>
              <a:rect l="l" t="t" r="r" b="b"/>
              <a:pathLst>
                <a:path w="54" h="204" extrusionOk="0">
                  <a:moveTo>
                    <a:pt x="2" y="204"/>
                  </a:moveTo>
                  <a:lnTo>
                    <a:pt x="54" y="3"/>
                  </a:lnTo>
                  <a:lnTo>
                    <a:pt x="52" y="0"/>
                  </a:lnTo>
                  <a:lnTo>
                    <a:pt x="52" y="3"/>
                  </a:lnTo>
                  <a:lnTo>
                    <a:pt x="0" y="202"/>
                  </a:lnTo>
                  <a:lnTo>
                    <a:pt x="0" y="204"/>
                  </a:lnTo>
                  <a:lnTo>
                    <a:pt x="2" y="204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2" name="Google Shape;2122;p53"/>
            <p:cNvSpPr/>
            <p:nvPr/>
          </p:nvSpPr>
          <p:spPr>
            <a:xfrm>
              <a:off x="10001350" y="5109310"/>
              <a:ext cx="87823" cy="153690"/>
            </a:xfrm>
            <a:custGeom>
              <a:avLst/>
              <a:gdLst/>
              <a:ahLst/>
              <a:cxnLst/>
              <a:rect l="l" t="t" r="r" b="b"/>
              <a:pathLst>
                <a:path w="88" h="154" extrusionOk="0">
                  <a:moveTo>
                    <a:pt x="88" y="152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85" y="154"/>
                  </a:lnTo>
                  <a:lnTo>
                    <a:pt x="85" y="154"/>
                  </a:lnTo>
                  <a:lnTo>
                    <a:pt x="88" y="15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3" name="Google Shape;2123;p53"/>
            <p:cNvSpPr/>
            <p:nvPr/>
          </p:nvSpPr>
          <p:spPr>
            <a:xfrm>
              <a:off x="10001350" y="5109310"/>
              <a:ext cx="87823" cy="153690"/>
            </a:xfrm>
            <a:custGeom>
              <a:avLst/>
              <a:gdLst/>
              <a:ahLst/>
              <a:cxnLst/>
              <a:rect l="l" t="t" r="r" b="b"/>
              <a:pathLst>
                <a:path w="88" h="154" extrusionOk="0">
                  <a:moveTo>
                    <a:pt x="88" y="152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85" y="154"/>
                  </a:lnTo>
                  <a:lnTo>
                    <a:pt x="85" y="154"/>
                  </a:lnTo>
                  <a:lnTo>
                    <a:pt x="88" y="15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4" name="Google Shape;2124;p53"/>
            <p:cNvSpPr/>
            <p:nvPr/>
          </p:nvSpPr>
          <p:spPr>
            <a:xfrm>
              <a:off x="10093164" y="5079370"/>
              <a:ext cx="47903" cy="216563"/>
            </a:xfrm>
            <a:custGeom>
              <a:avLst/>
              <a:gdLst/>
              <a:ahLst/>
              <a:cxnLst/>
              <a:rect l="l" t="t" r="r" b="b"/>
              <a:pathLst>
                <a:path w="48" h="217" extrusionOk="0">
                  <a:moveTo>
                    <a:pt x="3" y="217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0" y="217"/>
                  </a:lnTo>
                  <a:lnTo>
                    <a:pt x="0" y="217"/>
                  </a:lnTo>
                  <a:lnTo>
                    <a:pt x="3" y="217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5" name="Google Shape;2125;p53"/>
            <p:cNvSpPr/>
            <p:nvPr/>
          </p:nvSpPr>
          <p:spPr>
            <a:xfrm>
              <a:off x="10093164" y="5079370"/>
              <a:ext cx="47903" cy="216563"/>
            </a:xfrm>
            <a:custGeom>
              <a:avLst/>
              <a:gdLst/>
              <a:ahLst/>
              <a:cxnLst/>
              <a:rect l="l" t="t" r="r" b="b"/>
              <a:pathLst>
                <a:path w="48" h="217" extrusionOk="0">
                  <a:moveTo>
                    <a:pt x="3" y="217"/>
                  </a:moveTo>
                  <a:lnTo>
                    <a:pt x="48" y="0"/>
                  </a:lnTo>
                  <a:lnTo>
                    <a:pt x="48" y="0"/>
                  </a:lnTo>
                  <a:lnTo>
                    <a:pt x="45" y="0"/>
                  </a:lnTo>
                  <a:lnTo>
                    <a:pt x="0" y="217"/>
                  </a:lnTo>
                  <a:lnTo>
                    <a:pt x="0" y="217"/>
                  </a:lnTo>
                  <a:lnTo>
                    <a:pt x="3" y="217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6" name="Google Shape;2126;p53"/>
            <p:cNvSpPr/>
            <p:nvPr/>
          </p:nvSpPr>
          <p:spPr>
            <a:xfrm>
              <a:off x="10056239" y="4932667"/>
              <a:ext cx="48901" cy="184627"/>
            </a:xfrm>
            <a:custGeom>
              <a:avLst/>
              <a:gdLst/>
              <a:ahLst/>
              <a:cxnLst/>
              <a:rect l="l" t="t" r="r" b="b"/>
              <a:pathLst>
                <a:path w="49" h="185" extrusionOk="0">
                  <a:moveTo>
                    <a:pt x="2" y="185"/>
                  </a:moveTo>
                  <a:lnTo>
                    <a:pt x="49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0" y="182"/>
                  </a:lnTo>
                  <a:lnTo>
                    <a:pt x="2" y="185"/>
                  </a:lnTo>
                  <a:lnTo>
                    <a:pt x="2" y="185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7" name="Google Shape;2127;p53"/>
            <p:cNvSpPr/>
            <p:nvPr/>
          </p:nvSpPr>
          <p:spPr>
            <a:xfrm>
              <a:off x="10056239" y="4932667"/>
              <a:ext cx="48901" cy="184627"/>
            </a:xfrm>
            <a:custGeom>
              <a:avLst/>
              <a:gdLst/>
              <a:ahLst/>
              <a:cxnLst/>
              <a:rect l="l" t="t" r="r" b="b"/>
              <a:pathLst>
                <a:path w="49" h="185" extrusionOk="0">
                  <a:moveTo>
                    <a:pt x="2" y="185"/>
                  </a:moveTo>
                  <a:lnTo>
                    <a:pt x="49" y="0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0" y="182"/>
                  </a:lnTo>
                  <a:lnTo>
                    <a:pt x="2" y="185"/>
                  </a:lnTo>
                  <a:lnTo>
                    <a:pt x="2" y="18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8" name="Google Shape;2128;p53"/>
            <p:cNvSpPr/>
            <p:nvPr/>
          </p:nvSpPr>
          <p:spPr>
            <a:xfrm>
              <a:off x="9947458" y="4923685"/>
              <a:ext cx="91815" cy="103790"/>
            </a:xfrm>
            <a:custGeom>
              <a:avLst/>
              <a:gdLst/>
              <a:ahLst/>
              <a:cxnLst/>
              <a:rect l="l" t="t" r="r" b="b"/>
              <a:pathLst>
                <a:path w="92" h="104" extrusionOk="0">
                  <a:moveTo>
                    <a:pt x="92" y="101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92" y="104"/>
                  </a:lnTo>
                  <a:lnTo>
                    <a:pt x="92" y="104"/>
                  </a:lnTo>
                  <a:lnTo>
                    <a:pt x="92" y="101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9" name="Google Shape;2129;p53"/>
            <p:cNvSpPr/>
            <p:nvPr/>
          </p:nvSpPr>
          <p:spPr>
            <a:xfrm>
              <a:off x="9947458" y="4923685"/>
              <a:ext cx="91815" cy="103790"/>
            </a:xfrm>
            <a:custGeom>
              <a:avLst/>
              <a:gdLst/>
              <a:ahLst/>
              <a:cxnLst/>
              <a:rect l="l" t="t" r="r" b="b"/>
              <a:pathLst>
                <a:path w="92" h="104" extrusionOk="0">
                  <a:moveTo>
                    <a:pt x="92" y="101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92" y="104"/>
                  </a:lnTo>
                  <a:lnTo>
                    <a:pt x="92" y="104"/>
                  </a:lnTo>
                  <a:lnTo>
                    <a:pt x="92" y="10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0" name="Google Shape;2130;p53"/>
            <p:cNvSpPr/>
            <p:nvPr/>
          </p:nvSpPr>
          <p:spPr>
            <a:xfrm>
              <a:off x="9897559" y="4760015"/>
              <a:ext cx="115766" cy="132732"/>
            </a:xfrm>
            <a:custGeom>
              <a:avLst/>
              <a:gdLst/>
              <a:ahLst/>
              <a:cxnLst/>
              <a:rect l="l" t="t" r="r" b="b"/>
              <a:pathLst>
                <a:path w="116" h="133" extrusionOk="0">
                  <a:moveTo>
                    <a:pt x="116" y="133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114" y="133"/>
                  </a:lnTo>
                  <a:lnTo>
                    <a:pt x="116" y="133"/>
                  </a:lnTo>
                  <a:lnTo>
                    <a:pt x="116" y="133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1" name="Google Shape;2131;p53"/>
            <p:cNvSpPr/>
            <p:nvPr/>
          </p:nvSpPr>
          <p:spPr>
            <a:xfrm>
              <a:off x="9897559" y="4760015"/>
              <a:ext cx="115766" cy="132732"/>
            </a:xfrm>
            <a:custGeom>
              <a:avLst/>
              <a:gdLst/>
              <a:ahLst/>
              <a:cxnLst/>
              <a:rect l="l" t="t" r="r" b="b"/>
              <a:pathLst>
                <a:path w="116" h="133" extrusionOk="0">
                  <a:moveTo>
                    <a:pt x="116" y="133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114" y="133"/>
                  </a:lnTo>
                  <a:lnTo>
                    <a:pt x="116" y="133"/>
                  </a:lnTo>
                  <a:lnTo>
                    <a:pt x="116" y="13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2" name="Google Shape;2132;p53"/>
            <p:cNvSpPr/>
            <p:nvPr/>
          </p:nvSpPr>
          <p:spPr>
            <a:xfrm>
              <a:off x="10025301" y="4800933"/>
              <a:ext cx="53891" cy="157682"/>
            </a:xfrm>
            <a:custGeom>
              <a:avLst/>
              <a:gdLst/>
              <a:ahLst/>
              <a:cxnLst/>
              <a:rect l="l" t="t" r="r" b="b"/>
              <a:pathLst>
                <a:path w="54" h="158" extrusionOk="0">
                  <a:moveTo>
                    <a:pt x="52" y="0"/>
                  </a:moveTo>
                  <a:lnTo>
                    <a:pt x="0" y="158"/>
                  </a:lnTo>
                  <a:lnTo>
                    <a:pt x="0" y="158"/>
                  </a:lnTo>
                  <a:lnTo>
                    <a:pt x="2" y="158"/>
                  </a:lnTo>
                  <a:lnTo>
                    <a:pt x="54" y="2"/>
                  </a:lnTo>
                  <a:lnTo>
                    <a:pt x="54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3" name="Google Shape;2133;p53"/>
            <p:cNvSpPr/>
            <p:nvPr/>
          </p:nvSpPr>
          <p:spPr>
            <a:xfrm>
              <a:off x="10025301" y="4800933"/>
              <a:ext cx="53891" cy="157682"/>
            </a:xfrm>
            <a:custGeom>
              <a:avLst/>
              <a:gdLst/>
              <a:ahLst/>
              <a:cxnLst/>
              <a:rect l="l" t="t" r="r" b="b"/>
              <a:pathLst>
                <a:path w="54" h="158" extrusionOk="0">
                  <a:moveTo>
                    <a:pt x="52" y="0"/>
                  </a:moveTo>
                  <a:lnTo>
                    <a:pt x="0" y="158"/>
                  </a:lnTo>
                  <a:lnTo>
                    <a:pt x="0" y="158"/>
                  </a:lnTo>
                  <a:lnTo>
                    <a:pt x="2" y="158"/>
                  </a:lnTo>
                  <a:lnTo>
                    <a:pt x="54" y="2"/>
                  </a:lnTo>
                  <a:lnTo>
                    <a:pt x="54" y="0"/>
                  </a:lnTo>
                  <a:lnTo>
                    <a:pt x="5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4" name="Google Shape;2134;p53"/>
            <p:cNvSpPr/>
            <p:nvPr/>
          </p:nvSpPr>
          <p:spPr>
            <a:xfrm>
              <a:off x="9987378" y="4581376"/>
              <a:ext cx="63871" cy="195605"/>
            </a:xfrm>
            <a:custGeom>
              <a:avLst/>
              <a:gdLst/>
              <a:ahLst/>
              <a:cxnLst/>
              <a:rect l="l" t="t" r="r" b="b"/>
              <a:pathLst>
                <a:path w="64" h="196" extrusionOk="0">
                  <a:moveTo>
                    <a:pt x="2" y="196"/>
                  </a:moveTo>
                  <a:lnTo>
                    <a:pt x="64" y="2"/>
                  </a:lnTo>
                  <a:lnTo>
                    <a:pt x="64" y="0"/>
                  </a:lnTo>
                  <a:lnTo>
                    <a:pt x="62" y="0"/>
                  </a:lnTo>
                  <a:lnTo>
                    <a:pt x="0" y="196"/>
                  </a:lnTo>
                  <a:lnTo>
                    <a:pt x="2" y="196"/>
                  </a:lnTo>
                  <a:lnTo>
                    <a:pt x="2" y="196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5" name="Google Shape;2135;p53"/>
            <p:cNvSpPr/>
            <p:nvPr/>
          </p:nvSpPr>
          <p:spPr>
            <a:xfrm>
              <a:off x="9987378" y="4581376"/>
              <a:ext cx="63871" cy="195605"/>
            </a:xfrm>
            <a:custGeom>
              <a:avLst/>
              <a:gdLst/>
              <a:ahLst/>
              <a:cxnLst/>
              <a:rect l="l" t="t" r="r" b="b"/>
              <a:pathLst>
                <a:path w="64" h="196" extrusionOk="0">
                  <a:moveTo>
                    <a:pt x="2" y="196"/>
                  </a:moveTo>
                  <a:lnTo>
                    <a:pt x="64" y="2"/>
                  </a:lnTo>
                  <a:lnTo>
                    <a:pt x="64" y="0"/>
                  </a:lnTo>
                  <a:lnTo>
                    <a:pt x="62" y="0"/>
                  </a:lnTo>
                  <a:lnTo>
                    <a:pt x="0" y="196"/>
                  </a:lnTo>
                  <a:lnTo>
                    <a:pt x="2" y="196"/>
                  </a:lnTo>
                  <a:lnTo>
                    <a:pt x="2" y="196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6" name="Google Shape;2136;p53"/>
            <p:cNvSpPr/>
            <p:nvPr/>
          </p:nvSpPr>
          <p:spPr>
            <a:xfrm>
              <a:off x="9864626" y="4573392"/>
              <a:ext cx="103790" cy="94809"/>
            </a:xfrm>
            <a:custGeom>
              <a:avLst/>
              <a:gdLst/>
              <a:ahLst/>
              <a:cxnLst/>
              <a:rect l="l" t="t" r="r" b="b"/>
              <a:pathLst>
                <a:path w="104" h="95" extrusionOk="0">
                  <a:moveTo>
                    <a:pt x="104" y="93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102" y="95"/>
                  </a:lnTo>
                  <a:lnTo>
                    <a:pt x="104" y="95"/>
                  </a:lnTo>
                  <a:lnTo>
                    <a:pt x="104" y="93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7" name="Google Shape;2137;p53"/>
            <p:cNvSpPr/>
            <p:nvPr/>
          </p:nvSpPr>
          <p:spPr>
            <a:xfrm>
              <a:off x="9864626" y="4573392"/>
              <a:ext cx="103790" cy="94809"/>
            </a:xfrm>
            <a:custGeom>
              <a:avLst/>
              <a:gdLst/>
              <a:ahLst/>
              <a:cxnLst/>
              <a:rect l="l" t="t" r="r" b="b"/>
              <a:pathLst>
                <a:path w="104" h="95" extrusionOk="0">
                  <a:moveTo>
                    <a:pt x="104" y="93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102" y="95"/>
                  </a:lnTo>
                  <a:lnTo>
                    <a:pt x="104" y="95"/>
                  </a:lnTo>
                  <a:lnTo>
                    <a:pt x="104" y="9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8" name="Google Shape;2138;p53"/>
            <p:cNvSpPr/>
            <p:nvPr/>
          </p:nvSpPr>
          <p:spPr>
            <a:xfrm>
              <a:off x="9947458" y="4462616"/>
              <a:ext cx="49899" cy="110776"/>
            </a:xfrm>
            <a:custGeom>
              <a:avLst/>
              <a:gdLst/>
              <a:ahLst/>
              <a:cxnLst/>
              <a:rect l="l" t="t" r="r" b="b"/>
              <a:pathLst>
                <a:path w="50" h="111" extrusionOk="0">
                  <a:moveTo>
                    <a:pt x="2" y="111"/>
                  </a:moveTo>
                  <a:lnTo>
                    <a:pt x="50" y="3"/>
                  </a:lnTo>
                  <a:lnTo>
                    <a:pt x="50" y="0"/>
                  </a:lnTo>
                  <a:lnTo>
                    <a:pt x="47" y="3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11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9" name="Google Shape;2139;p53"/>
            <p:cNvSpPr/>
            <p:nvPr/>
          </p:nvSpPr>
          <p:spPr>
            <a:xfrm>
              <a:off x="9947458" y="4462616"/>
              <a:ext cx="49899" cy="110776"/>
            </a:xfrm>
            <a:custGeom>
              <a:avLst/>
              <a:gdLst/>
              <a:ahLst/>
              <a:cxnLst/>
              <a:rect l="l" t="t" r="r" b="b"/>
              <a:pathLst>
                <a:path w="50" h="111" extrusionOk="0">
                  <a:moveTo>
                    <a:pt x="2" y="111"/>
                  </a:moveTo>
                  <a:lnTo>
                    <a:pt x="50" y="3"/>
                  </a:lnTo>
                  <a:lnTo>
                    <a:pt x="50" y="0"/>
                  </a:lnTo>
                  <a:lnTo>
                    <a:pt x="47" y="3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1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0" name="Google Shape;2140;p53"/>
            <p:cNvSpPr/>
            <p:nvPr/>
          </p:nvSpPr>
          <p:spPr>
            <a:xfrm>
              <a:off x="9923507" y="4720096"/>
              <a:ext cx="25948" cy="98800"/>
            </a:xfrm>
            <a:custGeom>
              <a:avLst/>
              <a:gdLst/>
              <a:ahLst/>
              <a:cxnLst/>
              <a:rect l="l" t="t" r="r" b="b"/>
              <a:pathLst>
                <a:path w="26" h="99" extrusionOk="0">
                  <a:moveTo>
                    <a:pt x="0" y="0"/>
                  </a:moveTo>
                  <a:lnTo>
                    <a:pt x="24" y="97"/>
                  </a:lnTo>
                  <a:lnTo>
                    <a:pt x="26" y="99"/>
                  </a:lnTo>
                  <a:lnTo>
                    <a:pt x="26" y="97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1" name="Google Shape;2141;p53"/>
            <p:cNvSpPr/>
            <p:nvPr/>
          </p:nvSpPr>
          <p:spPr>
            <a:xfrm>
              <a:off x="9923507" y="4720096"/>
              <a:ext cx="25948" cy="98800"/>
            </a:xfrm>
            <a:custGeom>
              <a:avLst/>
              <a:gdLst/>
              <a:ahLst/>
              <a:cxnLst/>
              <a:rect l="l" t="t" r="r" b="b"/>
              <a:pathLst>
                <a:path w="26" h="99" extrusionOk="0">
                  <a:moveTo>
                    <a:pt x="0" y="0"/>
                  </a:moveTo>
                  <a:lnTo>
                    <a:pt x="24" y="97"/>
                  </a:lnTo>
                  <a:lnTo>
                    <a:pt x="26" y="99"/>
                  </a:lnTo>
                  <a:lnTo>
                    <a:pt x="26" y="97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2" name="Google Shape;2142;p53"/>
            <p:cNvSpPr/>
            <p:nvPr/>
          </p:nvSpPr>
          <p:spPr>
            <a:xfrm>
              <a:off x="10020311" y="4585368"/>
              <a:ext cx="75847" cy="92813"/>
            </a:xfrm>
            <a:custGeom>
              <a:avLst/>
              <a:gdLst/>
              <a:ahLst/>
              <a:cxnLst/>
              <a:rect l="l" t="t" r="r" b="b"/>
              <a:pathLst>
                <a:path w="76" h="93" extrusionOk="0">
                  <a:moveTo>
                    <a:pt x="73" y="0"/>
                  </a:moveTo>
                  <a:lnTo>
                    <a:pt x="0" y="9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76" y="3"/>
                  </a:lnTo>
                  <a:lnTo>
                    <a:pt x="76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3" name="Google Shape;2143;p53"/>
            <p:cNvSpPr/>
            <p:nvPr/>
          </p:nvSpPr>
          <p:spPr>
            <a:xfrm>
              <a:off x="10020311" y="4585368"/>
              <a:ext cx="75847" cy="92813"/>
            </a:xfrm>
            <a:custGeom>
              <a:avLst/>
              <a:gdLst/>
              <a:ahLst/>
              <a:cxnLst/>
              <a:rect l="l" t="t" r="r" b="b"/>
              <a:pathLst>
                <a:path w="76" h="93" extrusionOk="0">
                  <a:moveTo>
                    <a:pt x="73" y="0"/>
                  </a:moveTo>
                  <a:lnTo>
                    <a:pt x="0" y="90"/>
                  </a:lnTo>
                  <a:lnTo>
                    <a:pt x="0" y="93"/>
                  </a:lnTo>
                  <a:lnTo>
                    <a:pt x="0" y="93"/>
                  </a:lnTo>
                  <a:lnTo>
                    <a:pt x="76" y="3"/>
                  </a:lnTo>
                  <a:lnTo>
                    <a:pt x="76" y="0"/>
                  </a:lnTo>
                  <a:lnTo>
                    <a:pt x="73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4" name="Google Shape;2144;p53"/>
            <p:cNvSpPr/>
            <p:nvPr/>
          </p:nvSpPr>
          <p:spPr>
            <a:xfrm>
              <a:off x="10037277" y="4785963"/>
              <a:ext cx="11976" cy="108780"/>
            </a:xfrm>
            <a:custGeom>
              <a:avLst/>
              <a:gdLst/>
              <a:ahLst/>
              <a:cxnLst/>
              <a:rect l="l" t="t" r="r" b="b"/>
              <a:pathLst>
                <a:path w="12" h="109" extrusionOk="0">
                  <a:moveTo>
                    <a:pt x="0" y="3"/>
                  </a:moveTo>
                  <a:lnTo>
                    <a:pt x="9" y="107"/>
                  </a:lnTo>
                  <a:lnTo>
                    <a:pt x="12" y="109"/>
                  </a:lnTo>
                  <a:lnTo>
                    <a:pt x="12" y="107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5" name="Google Shape;2145;p53"/>
            <p:cNvSpPr/>
            <p:nvPr/>
          </p:nvSpPr>
          <p:spPr>
            <a:xfrm>
              <a:off x="10037277" y="4785963"/>
              <a:ext cx="11976" cy="108780"/>
            </a:xfrm>
            <a:custGeom>
              <a:avLst/>
              <a:gdLst/>
              <a:ahLst/>
              <a:cxnLst/>
              <a:rect l="l" t="t" r="r" b="b"/>
              <a:pathLst>
                <a:path w="12" h="109" extrusionOk="0">
                  <a:moveTo>
                    <a:pt x="0" y="3"/>
                  </a:moveTo>
                  <a:lnTo>
                    <a:pt x="9" y="107"/>
                  </a:lnTo>
                  <a:lnTo>
                    <a:pt x="12" y="109"/>
                  </a:lnTo>
                  <a:lnTo>
                    <a:pt x="12" y="107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6" name="Google Shape;2146;p53"/>
            <p:cNvSpPr/>
            <p:nvPr/>
          </p:nvSpPr>
          <p:spPr>
            <a:xfrm>
              <a:off x="9968416" y="4889753"/>
              <a:ext cx="16966" cy="75847"/>
            </a:xfrm>
            <a:custGeom>
              <a:avLst/>
              <a:gdLst/>
              <a:ahLst/>
              <a:cxnLst/>
              <a:rect l="l" t="t" r="r" b="b"/>
              <a:pathLst>
                <a:path w="17" h="76" extrusionOk="0">
                  <a:moveTo>
                    <a:pt x="0" y="0"/>
                  </a:moveTo>
                  <a:lnTo>
                    <a:pt x="14" y="76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7" name="Google Shape;2147;p53"/>
            <p:cNvSpPr/>
            <p:nvPr/>
          </p:nvSpPr>
          <p:spPr>
            <a:xfrm>
              <a:off x="9968416" y="4889753"/>
              <a:ext cx="16966" cy="75847"/>
            </a:xfrm>
            <a:custGeom>
              <a:avLst/>
              <a:gdLst/>
              <a:ahLst/>
              <a:cxnLst/>
              <a:rect l="l" t="t" r="r" b="b"/>
              <a:pathLst>
                <a:path w="17" h="76" extrusionOk="0">
                  <a:moveTo>
                    <a:pt x="0" y="0"/>
                  </a:moveTo>
                  <a:lnTo>
                    <a:pt x="14" y="76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8" name="Google Shape;2148;p53"/>
            <p:cNvSpPr/>
            <p:nvPr/>
          </p:nvSpPr>
          <p:spPr>
            <a:xfrm>
              <a:off x="9987378" y="5150227"/>
              <a:ext cx="75847" cy="67863"/>
            </a:xfrm>
            <a:custGeom>
              <a:avLst/>
              <a:gdLst/>
              <a:ahLst/>
              <a:cxnLst/>
              <a:rect l="l" t="t" r="r" b="b"/>
              <a:pathLst>
                <a:path w="76" h="68" extrusionOk="0">
                  <a:moveTo>
                    <a:pt x="0" y="0"/>
                  </a:moveTo>
                  <a:lnTo>
                    <a:pt x="73" y="68"/>
                  </a:lnTo>
                  <a:lnTo>
                    <a:pt x="76" y="68"/>
                  </a:lnTo>
                  <a:lnTo>
                    <a:pt x="76" y="66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9" name="Google Shape;2149;p53"/>
            <p:cNvSpPr/>
            <p:nvPr/>
          </p:nvSpPr>
          <p:spPr>
            <a:xfrm>
              <a:off x="9987378" y="5150227"/>
              <a:ext cx="75847" cy="67863"/>
            </a:xfrm>
            <a:custGeom>
              <a:avLst/>
              <a:gdLst/>
              <a:ahLst/>
              <a:cxnLst/>
              <a:rect l="l" t="t" r="r" b="b"/>
              <a:pathLst>
                <a:path w="76" h="68" extrusionOk="0">
                  <a:moveTo>
                    <a:pt x="0" y="0"/>
                  </a:moveTo>
                  <a:lnTo>
                    <a:pt x="73" y="68"/>
                  </a:lnTo>
                  <a:lnTo>
                    <a:pt x="76" y="68"/>
                  </a:lnTo>
                  <a:lnTo>
                    <a:pt x="76" y="66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0" name="Google Shape;2150;p53"/>
            <p:cNvSpPr/>
            <p:nvPr/>
          </p:nvSpPr>
          <p:spPr>
            <a:xfrm>
              <a:off x="10119112" y="5088352"/>
              <a:ext cx="61875" cy="82833"/>
            </a:xfrm>
            <a:custGeom>
              <a:avLst/>
              <a:gdLst/>
              <a:ahLst/>
              <a:cxnLst/>
              <a:rect l="l" t="t" r="r" b="b"/>
              <a:pathLst>
                <a:path w="62" h="83" extrusionOk="0">
                  <a:moveTo>
                    <a:pt x="60" y="0"/>
                  </a:moveTo>
                  <a:lnTo>
                    <a:pt x="0" y="81"/>
                  </a:lnTo>
                  <a:lnTo>
                    <a:pt x="0" y="83"/>
                  </a:lnTo>
                  <a:lnTo>
                    <a:pt x="3" y="83"/>
                  </a:lnTo>
                  <a:lnTo>
                    <a:pt x="62" y="3"/>
                  </a:lnTo>
                  <a:lnTo>
                    <a:pt x="62" y="0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1" name="Google Shape;2151;p53"/>
            <p:cNvSpPr/>
            <p:nvPr/>
          </p:nvSpPr>
          <p:spPr>
            <a:xfrm>
              <a:off x="10119112" y="5088352"/>
              <a:ext cx="61875" cy="82833"/>
            </a:xfrm>
            <a:custGeom>
              <a:avLst/>
              <a:gdLst/>
              <a:ahLst/>
              <a:cxnLst/>
              <a:rect l="l" t="t" r="r" b="b"/>
              <a:pathLst>
                <a:path w="62" h="83" extrusionOk="0">
                  <a:moveTo>
                    <a:pt x="60" y="0"/>
                  </a:moveTo>
                  <a:lnTo>
                    <a:pt x="0" y="81"/>
                  </a:lnTo>
                  <a:lnTo>
                    <a:pt x="0" y="83"/>
                  </a:lnTo>
                  <a:lnTo>
                    <a:pt x="3" y="83"/>
                  </a:lnTo>
                  <a:lnTo>
                    <a:pt x="62" y="3"/>
                  </a:lnTo>
                  <a:lnTo>
                    <a:pt x="62" y="0"/>
                  </a:lnTo>
                  <a:lnTo>
                    <a:pt x="60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2" name="Google Shape;2152;p53"/>
            <p:cNvSpPr/>
            <p:nvPr/>
          </p:nvSpPr>
          <p:spPr>
            <a:xfrm>
              <a:off x="10172005" y="5482556"/>
              <a:ext cx="22954" cy="115766"/>
            </a:xfrm>
            <a:custGeom>
              <a:avLst/>
              <a:gdLst/>
              <a:ahLst/>
              <a:cxnLst/>
              <a:rect l="l" t="t" r="r" b="b"/>
              <a:pathLst>
                <a:path w="23" h="116" extrusionOk="0">
                  <a:moveTo>
                    <a:pt x="0" y="3"/>
                  </a:moveTo>
                  <a:lnTo>
                    <a:pt x="21" y="116"/>
                  </a:lnTo>
                  <a:lnTo>
                    <a:pt x="21" y="116"/>
                  </a:lnTo>
                  <a:lnTo>
                    <a:pt x="23" y="116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3" name="Google Shape;2153;p53"/>
            <p:cNvSpPr/>
            <p:nvPr/>
          </p:nvSpPr>
          <p:spPr>
            <a:xfrm>
              <a:off x="10172005" y="5482556"/>
              <a:ext cx="22954" cy="115766"/>
            </a:xfrm>
            <a:custGeom>
              <a:avLst/>
              <a:gdLst/>
              <a:ahLst/>
              <a:cxnLst/>
              <a:rect l="l" t="t" r="r" b="b"/>
              <a:pathLst>
                <a:path w="23" h="116" extrusionOk="0">
                  <a:moveTo>
                    <a:pt x="0" y="3"/>
                  </a:moveTo>
                  <a:lnTo>
                    <a:pt x="21" y="116"/>
                  </a:lnTo>
                  <a:lnTo>
                    <a:pt x="21" y="116"/>
                  </a:lnTo>
                  <a:lnTo>
                    <a:pt x="23" y="116"/>
                  </a:lnTo>
                  <a:lnTo>
                    <a:pt x="2" y="3"/>
                  </a:lnTo>
                  <a:lnTo>
                    <a:pt x="2" y="0"/>
                  </a:lnTo>
                  <a:lnTo>
                    <a:pt x="0" y="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4" name="Google Shape;2154;p53"/>
            <p:cNvSpPr/>
            <p:nvPr/>
          </p:nvSpPr>
          <p:spPr>
            <a:xfrm>
              <a:off x="10046259" y="5454613"/>
              <a:ext cx="56885" cy="6986"/>
            </a:xfrm>
            <a:custGeom>
              <a:avLst/>
              <a:gdLst/>
              <a:ahLst/>
              <a:cxnLst/>
              <a:rect l="l" t="t" r="r" b="b"/>
              <a:pathLst>
                <a:path w="57" h="7" extrusionOk="0">
                  <a:moveTo>
                    <a:pt x="0" y="2"/>
                  </a:moveTo>
                  <a:lnTo>
                    <a:pt x="57" y="7"/>
                  </a:lnTo>
                  <a:lnTo>
                    <a:pt x="57" y="5"/>
                  </a:lnTo>
                  <a:lnTo>
                    <a:pt x="57" y="5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5" name="Google Shape;2155;p53"/>
            <p:cNvSpPr/>
            <p:nvPr/>
          </p:nvSpPr>
          <p:spPr>
            <a:xfrm>
              <a:off x="10046259" y="5454613"/>
              <a:ext cx="56885" cy="6986"/>
            </a:xfrm>
            <a:custGeom>
              <a:avLst/>
              <a:gdLst/>
              <a:ahLst/>
              <a:cxnLst/>
              <a:rect l="l" t="t" r="r" b="b"/>
              <a:pathLst>
                <a:path w="57" h="7" extrusionOk="0">
                  <a:moveTo>
                    <a:pt x="0" y="2"/>
                  </a:moveTo>
                  <a:lnTo>
                    <a:pt x="57" y="7"/>
                  </a:lnTo>
                  <a:lnTo>
                    <a:pt x="57" y="5"/>
                  </a:lnTo>
                  <a:lnTo>
                    <a:pt x="57" y="5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6" name="Google Shape;2156;p53"/>
            <p:cNvSpPr/>
            <p:nvPr/>
          </p:nvSpPr>
          <p:spPr>
            <a:xfrm>
              <a:off x="10131088" y="5274975"/>
              <a:ext cx="80837" cy="65867"/>
            </a:xfrm>
            <a:custGeom>
              <a:avLst/>
              <a:gdLst/>
              <a:ahLst/>
              <a:cxnLst/>
              <a:rect l="l" t="t" r="r" b="b"/>
              <a:pathLst>
                <a:path w="81" h="66" extrusionOk="0">
                  <a:moveTo>
                    <a:pt x="78" y="0"/>
                  </a:moveTo>
                  <a:lnTo>
                    <a:pt x="0" y="64"/>
                  </a:lnTo>
                  <a:lnTo>
                    <a:pt x="0" y="66"/>
                  </a:lnTo>
                  <a:lnTo>
                    <a:pt x="3" y="66"/>
                  </a:lnTo>
                  <a:lnTo>
                    <a:pt x="81" y="2"/>
                  </a:lnTo>
                  <a:lnTo>
                    <a:pt x="81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7" name="Google Shape;2157;p53"/>
            <p:cNvSpPr/>
            <p:nvPr/>
          </p:nvSpPr>
          <p:spPr>
            <a:xfrm>
              <a:off x="10131088" y="5274975"/>
              <a:ext cx="80837" cy="65867"/>
            </a:xfrm>
            <a:custGeom>
              <a:avLst/>
              <a:gdLst/>
              <a:ahLst/>
              <a:cxnLst/>
              <a:rect l="l" t="t" r="r" b="b"/>
              <a:pathLst>
                <a:path w="81" h="66" extrusionOk="0">
                  <a:moveTo>
                    <a:pt x="78" y="0"/>
                  </a:moveTo>
                  <a:lnTo>
                    <a:pt x="0" y="64"/>
                  </a:lnTo>
                  <a:lnTo>
                    <a:pt x="0" y="66"/>
                  </a:lnTo>
                  <a:lnTo>
                    <a:pt x="3" y="66"/>
                  </a:lnTo>
                  <a:lnTo>
                    <a:pt x="81" y="2"/>
                  </a:lnTo>
                  <a:lnTo>
                    <a:pt x="81" y="0"/>
                  </a:lnTo>
                  <a:lnTo>
                    <a:pt x="78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8" name="Google Shape;2158;p53"/>
            <p:cNvSpPr/>
            <p:nvPr/>
          </p:nvSpPr>
          <p:spPr>
            <a:xfrm>
              <a:off x="10523296" y="5440641"/>
              <a:ext cx="72853" cy="96805"/>
            </a:xfrm>
            <a:custGeom>
              <a:avLst/>
              <a:gdLst/>
              <a:ahLst/>
              <a:cxnLst/>
              <a:rect l="l" t="t" r="r" b="b"/>
              <a:pathLst>
                <a:path w="31" h="41" extrusionOk="0">
                  <a:moveTo>
                    <a:pt x="20" y="41"/>
                  </a:moveTo>
                  <a:cubicBezTo>
                    <a:pt x="20" y="41"/>
                    <a:pt x="31" y="13"/>
                    <a:pt x="9" y="0"/>
                  </a:cubicBezTo>
                  <a:cubicBezTo>
                    <a:pt x="9" y="0"/>
                    <a:pt x="0" y="23"/>
                    <a:pt x="20" y="41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9" name="Google Shape;2159;p53"/>
            <p:cNvSpPr/>
            <p:nvPr/>
          </p:nvSpPr>
          <p:spPr>
            <a:xfrm>
              <a:off x="10587167" y="5454613"/>
              <a:ext cx="46905" cy="93811"/>
            </a:xfrm>
            <a:custGeom>
              <a:avLst/>
              <a:gdLst/>
              <a:ahLst/>
              <a:cxnLst/>
              <a:rect l="l" t="t" r="r" b="b"/>
              <a:pathLst>
                <a:path w="20" h="40" extrusionOk="0">
                  <a:moveTo>
                    <a:pt x="0" y="4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20" y="29"/>
                    <a:pt x="0" y="4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0" name="Google Shape;2160;p53"/>
            <p:cNvSpPr/>
            <p:nvPr/>
          </p:nvSpPr>
          <p:spPr>
            <a:xfrm>
              <a:off x="10634072" y="5504512"/>
              <a:ext cx="68861" cy="69859"/>
            </a:xfrm>
            <a:custGeom>
              <a:avLst/>
              <a:gdLst/>
              <a:ahLst/>
              <a:cxnLst/>
              <a:rect l="l" t="t" r="r" b="b"/>
              <a:pathLst>
                <a:path w="29" h="30" extrusionOk="0">
                  <a:moveTo>
                    <a:pt x="3" y="30"/>
                  </a:moveTo>
                  <a:cubicBezTo>
                    <a:pt x="3" y="30"/>
                    <a:pt x="0" y="2"/>
                    <a:pt x="27" y="0"/>
                  </a:cubicBezTo>
                  <a:cubicBezTo>
                    <a:pt x="27" y="0"/>
                    <a:pt x="29" y="28"/>
                    <a:pt x="3" y="3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1" name="Google Shape;2161;p53"/>
            <p:cNvSpPr/>
            <p:nvPr/>
          </p:nvSpPr>
          <p:spPr>
            <a:xfrm>
              <a:off x="10577187" y="5345832"/>
              <a:ext cx="87823" cy="98800"/>
            </a:xfrm>
            <a:custGeom>
              <a:avLst/>
              <a:gdLst/>
              <a:ahLst/>
              <a:cxnLst/>
              <a:rect l="l" t="t" r="r" b="b"/>
              <a:pathLst>
                <a:path w="37" h="42" extrusionOk="0">
                  <a:moveTo>
                    <a:pt x="20" y="42"/>
                  </a:moveTo>
                  <a:cubicBezTo>
                    <a:pt x="20" y="42"/>
                    <a:pt x="37" y="19"/>
                    <a:pt x="13" y="0"/>
                  </a:cubicBezTo>
                  <a:cubicBezTo>
                    <a:pt x="13" y="0"/>
                    <a:pt x="0" y="26"/>
                    <a:pt x="20" y="42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2" name="Google Shape;2162;p53"/>
            <p:cNvSpPr/>
            <p:nvPr/>
          </p:nvSpPr>
          <p:spPr>
            <a:xfrm>
              <a:off x="10685967" y="5442637"/>
              <a:ext cx="61875" cy="42913"/>
            </a:xfrm>
            <a:custGeom>
              <a:avLst/>
              <a:gdLst/>
              <a:ahLst/>
              <a:cxnLst/>
              <a:rect l="l" t="t" r="r" b="b"/>
              <a:pathLst>
                <a:path w="26" h="18" extrusionOk="0">
                  <a:moveTo>
                    <a:pt x="0" y="0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26" y="0"/>
                    <a:pt x="16" y="18"/>
                    <a:pt x="0" y="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3" name="Google Shape;2163;p53"/>
            <p:cNvSpPr/>
            <p:nvPr/>
          </p:nvSpPr>
          <p:spPr>
            <a:xfrm>
              <a:off x="10680977" y="5364794"/>
              <a:ext cx="51895" cy="70857"/>
            </a:xfrm>
            <a:custGeom>
              <a:avLst/>
              <a:gdLst/>
              <a:ahLst/>
              <a:cxnLst/>
              <a:rect l="l" t="t" r="r" b="b"/>
              <a:pathLst>
                <a:path w="22" h="30" extrusionOk="0">
                  <a:moveTo>
                    <a:pt x="0" y="30"/>
                  </a:moveTo>
                  <a:cubicBezTo>
                    <a:pt x="0" y="30"/>
                    <a:pt x="22" y="29"/>
                    <a:pt x="21" y="0"/>
                  </a:cubicBezTo>
                  <a:cubicBezTo>
                    <a:pt x="21" y="0"/>
                    <a:pt x="1" y="5"/>
                    <a:pt x="0" y="3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4" name="Google Shape;2164;p53"/>
            <p:cNvSpPr/>
            <p:nvPr/>
          </p:nvSpPr>
          <p:spPr>
            <a:xfrm>
              <a:off x="10577187" y="5192143"/>
              <a:ext cx="103790" cy="110776"/>
            </a:xfrm>
            <a:custGeom>
              <a:avLst/>
              <a:gdLst/>
              <a:ahLst/>
              <a:cxnLst/>
              <a:rect l="l" t="t" r="r" b="b"/>
              <a:pathLst>
                <a:path w="44" h="47" extrusionOk="0">
                  <a:moveTo>
                    <a:pt x="26" y="47"/>
                  </a:moveTo>
                  <a:cubicBezTo>
                    <a:pt x="26" y="47"/>
                    <a:pt x="44" y="22"/>
                    <a:pt x="14" y="0"/>
                  </a:cubicBezTo>
                  <a:cubicBezTo>
                    <a:pt x="14" y="0"/>
                    <a:pt x="0" y="26"/>
                    <a:pt x="26" y="47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5" name="Google Shape;2165;p53"/>
            <p:cNvSpPr/>
            <p:nvPr/>
          </p:nvSpPr>
          <p:spPr>
            <a:xfrm>
              <a:off x="10549243" y="5249028"/>
              <a:ext cx="58881" cy="44909"/>
            </a:xfrm>
            <a:custGeom>
              <a:avLst/>
              <a:gdLst/>
              <a:ahLst/>
              <a:cxnLst/>
              <a:rect l="l" t="t" r="r" b="b"/>
              <a:pathLst>
                <a:path w="25" h="19" extrusionOk="0">
                  <a:moveTo>
                    <a:pt x="25" y="19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19"/>
                    <a:pt x="25" y="19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6" name="Google Shape;2166;p53"/>
            <p:cNvSpPr/>
            <p:nvPr/>
          </p:nvSpPr>
          <p:spPr>
            <a:xfrm>
              <a:off x="10709919" y="5230066"/>
              <a:ext cx="60877" cy="65867"/>
            </a:xfrm>
            <a:custGeom>
              <a:avLst/>
              <a:gdLst/>
              <a:ahLst/>
              <a:cxnLst/>
              <a:rect l="l" t="t" r="r" b="b"/>
              <a:pathLst>
                <a:path w="26" h="28" extrusionOk="0">
                  <a:moveTo>
                    <a:pt x="0" y="28"/>
                  </a:moveTo>
                  <a:cubicBezTo>
                    <a:pt x="0" y="28"/>
                    <a:pt x="2" y="1"/>
                    <a:pt x="26" y="0"/>
                  </a:cubicBezTo>
                  <a:cubicBezTo>
                    <a:pt x="26" y="0"/>
                    <a:pt x="25" y="28"/>
                    <a:pt x="0" y="28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7" name="Google Shape;2167;p53"/>
            <p:cNvSpPr/>
            <p:nvPr/>
          </p:nvSpPr>
          <p:spPr>
            <a:xfrm>
              <a:off x="10582177" y="5057415"/>
              <a:ext cx="58881" cy="70857"/>
            </a:xfrm>
            <a:custGeom>
              <a:avLst/>
              <a:gdLst/>
              <a:ahLst/>
              <a:cxnLst/>
              <a:rect l="l" t="t" r="r" b="b"/>
              <a:pathLst>
                <a:path w="25" h="30" extrusionOk="0">
                  <a:moveTo>
                    <a:pt x="25" y="30"/>
                  </a:moveTo>
                  <a:cubicBezTo>
                    <a:pt x="25" y="30"/>
                    <a:pt x="25" y="5"/>
                    <a:pt x="2" y="0"/>
                  </a:cubicBezTo>
                  <a:cubicBezTo>
                    <a:pt x="2" y="0"/>
                    <a:pt x="0" y="19"/>
                    <a:pt x="25" y="3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8" name="Google Shape;2168;p53"/>
            <p:cNvSpPr/>
            <p:nvPr/>
          </p:nvSpPr>
          <p:spPr>
            <a:xfrm>
              <a:off x="10636068" y="5034461"/>
              <a:ext cx="51895" cy="82833"/>
            </a:xfrm>
            <a:custGeom>
              <a:avLst/>
              <a:gdLst/>
              <a:ahLst/>
              <a:cxnLst/>
              <a:rect l="l" t="t" r="r" b="b"/>
              <a:pathLst>
                <a:path w="22" h="35" extrusionOk="0">
                  <a:moveTo>
                    <a:pt x="7" y="3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2" y="16"/>
                    <a:pt x="7" y="35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9" name="Google Shape;2169;p53"/>
            <p:cNvSpPr/>
            <p:nvPr/>
          </p:nvSpPr>
          <p:spPr>
            <a:xfrm>
              <a:off x="10639062" y="4880771"/>
              <a:ext cx="98800" cy="139718"/>
            </a:xfrm>
            <a:custGeom>
              <a:avLst/>
              <a:gdLst/>
              <a:ahLst/>
              <a:cxnLst/>
              <a:rect l="l" t="t" r="r" b="b"/>
              <a:pathLst>
                <a:path w="42" h="59" extrusionOk="0">
                  <a:moveTo>
                    <a:pt x="28" y="59"/>
                  </a:moveTo>
                  <a:cubicBezTo>
                    <a:pt x="28" y="59"/>
                    <a:pt x="42" y="16"/>
                    <a:pt x="15" y="0"/>
                  </a:cubicBezTo>
                  <a:cubicBezTo>
                    <a:pt x="15" y="0"/>
                    <a:pt x="0" y="29"/>
                    <a:pt x="28" y="59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0" name="Google Shape;2170;p53"/>
            <p:cNvSpPr/>
            <p:nvPr/>
          </p:nvSpPr>
          <p:spPr>
            <a:xfrm>
              <a:off x="10723891" y="5064401"/>
              <a:ext cx="82833" cy="108780"/>
            </a:xfrm>
            <a:custGeom>
              <a:avLst/>
              <a:gdLst/>
              <a:ahLst/>
              <a:cxnLst/>
              <a:rect l="l" t="t" r="r" b="b"/>
              <a:pathLst>
                <a:path w="35" h="46" extrusionOk="0">
                  <a:moveTo>
                    <a:pt x="5" y="46"/>
                  </a:moveTo>
                  <a:cubicBezTo>
                    <a:pt x="5" y="46"/>
                    <a:pt x="35" y="33"/>
                    <a:pt x="31" y="0"/>
                  </a:cubicBezTo>
                  <a:cubicBezTo>
                    <a:pt x="31" y="0"/>
                    <a:pt x="0" y="14"/>
                    <a:pt x="5" y="46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1" name="Google Shape;2171;p53"/>
            <p:cNvSpPr/>
            <p:nvPr/>
          </p:nvSpPr>
          <p:spPr>
            <a:xfrm>
              <a:off x="10751834" y="5128272"/>
              <a:ext cx="56885" cy="66865"/>
            </a:xfrm>
            <a:custGeom>
              <a:avLst/>
              <a:gdLst/>
              <a:ahLst/>
              <a:cxnLst/>
              <a:rect l="l" t="t" r="r" b="b"/>
              <a:pathLst>
                <a:path w="24" h="28" extrusionOk="0">
                  <a:moveTo>
                    <a:pt x="0" y="19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28"/>
                    <a:pt x="0" y="19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2" name="Google Shape;2172;p53"/>
            <p:cNvSpPr/>
            <p:nvPr/>
          </p:nvSpPr>
          <p:spPr>
            <a:xfrm>
              <a:off x="10665010" y="4748039"/>
              <a:ext cx="60877" cy="94809"/>
            </a:xfrm>
            <a:custGeom>
              <a:avLst/>
              <a:gdLst/>
              <a:ahLst/>
              <a:cxnLst/>
              <a:rect l="l" t="t" r="r" b="b"/>
              <a:pathLst>
                <a:path w="26" h="40" extrusionOk="0">
                  <a:moveTo>
                    <a:pt x="26" y="4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0" y="28"/>
                    <a:pt x="26" y="40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3" name="Google Shape;2173;p53"/>
            <p:cNvSpPr/>
            <p:nvPr/>
          </p:nvSpPr>
          <p:spPr>
            <a:xfrm>
              <a:off x="10713911" y="4746043"/>
              <a:ext cx="80837" cy="113770"/>
            </a:xfrm>
            <a:custGeom>
              <a:avLst/>
              <a:gdLst/>
              <a:ahLst/>
              <a:cxnLst/>
              <a:rect l="l" t="t" r="r" b="b"/>
              <a:pathLst>
                <a:path w="34" h="48" extrusionOk="0">
                  <a:moveTo>
                    <a:pt x="11" y="48"/>
                  </a:moveTo>
                  <a:cubicBezTo>
                    <a:pt x="11" y="48"/>
                    <a:pt x="34" y="22"/>
                    <a:pt x="16" y="0"/>
                  </a:cubicBezTo>
                  <a:cubicBezTo>
                    <a:pt x="16" y="0"/>
                    <a:pt x="0" y="16"/>
                    <a:pt x="11" y="48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4" name="Google Shape;2174;p53"/>
            <p:cNvSpPr/>
            <p:nvPr/>
          </p:nvSpPr>
          <p:spPr>
            <a:xfrm>
              <a:off x="10817701" y="4889753"/>
              <a:ext cx="49899" cy="44909"/>
            </a:xfrm>
            <a:custGeom>
              <a:avLst/>
              <a:gdLst/>
              <a:ahLst/>
              <a:cxnLst/>
              <a:rect l="l" t="t" r="r" b="b"/>
              <a:pathLst>
                <a:path w="21" h="19" extrusionOk="0">
                  <a:moveTo>
                    <a:pt x="0" y="19"/>
                  </a:moveTo>
                  <a:cubicBezTo>
                    <a:pt x="0" y="18"/>
                    <a:pt x="21" y="18"/>
                    <a:pt x="19" y="0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5" name="Google Shape;2175;p53"/>
            <p:cNvSpPr/>
            <p:nvPr/>
          </p:nvSpPr>
          <p:spPr>
            <a:xfrm>
              <a:off x="10782772" y="4844844"/>
              <a:ext cx="68861" cy="87823"/>
            </a:xfrm>
            <a:custGeom>
              <a:avLst/>
              <a:gdLst/>
              <a:ahLst/>
              <a:cxnLst/>
              <a:rect l="l" t="t" r="r" b="b"/>
              <a:pathLst>
                <a:path w="29" h="37" extrusionOk="0">
                  <a:moveTo>
                    <a:pt x="9" y="37"/>
                  </a:moveTo>
                  <a:cubicBezTo>
                    <a:pt x="9" y="37"/>
                    <a:pt x="29" y="19"/>
                    <a:pt x="17" y="0"/>
                  </a:cubicBezTo>
                  <a:cubicBezTo>
                    <a:pt x="17" y="0"/>
                    <a:pt x="0" y="14"/>
                    <a:pt x="9" y="37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6" name="Google Shape;2176;p53"/>
            <p:cNvSpPr/>
            <p:nvPr/>
          </p:nvSpPr>
          <p:spPr>
            <a:xfrm>
              <a:off x="10725887" y="4528483"/>
              <a:ext cx="51895" cy="96805"/>
            </a:xfrm>
            <a:custGeom>
              <a:avLst/>
              <a:gdLst/>
              <a:ahLst/>
              <a:cxnLst/>
              <a:rect l="l" t="t" r="r" b="b"/>
              <a:pathLst>
                <a:path w="22" h="41" extrusionOk="0">
                  <a:moveTo>
                    <a:pt x="13" y="41"/>
                  </a:moveTo>
                  <a:cubicBezTo>
                    <a:pt x="13" y="41"/>
                    <a:pt x="22" y="14"/>
                    <a:pt x="0" y="0"/>
                  </a:cubicBezTo>
                  <a:lnTo>
                    <a:pt x="13" y="41"/>
                  </a:ln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7" name="Google Shape;2177;p53"/>
            <p:cNvSpPr/>
            <p:nvPr/>
          </p:nvSpPr>
          <p:spPr>
            <a:xfrm>
              <a:off x="10667006" y="4552434"/>
              <a:ext cx="84829" cy="80837"/>
            </a:xfrm>
            <a:custGeom>
              <a:avLst/>
              <a:gdLst/>
              <a:ahLst/>
              <a:cxnLst/>
              <a:rect l="l" t="t" r="r" b="b"/>
              <a:pathLst>
                <a:path w="36" h="34" extrusionOk="0">
                  <a:moveTo>
                    <a:pt x="32" y="34"/>
                  </a:moveTo>
                  <a:cubicBezTo>
                    <a:pt x="32" y="34"/>
                    <a:pt x="36" y="5"/>
                    <a:pt x="5" y="0"/>
                  </a:cubicBezTo>
                  <a:cubicBezTo>
                    <a:pt x="5" y="0"/>
                    <a:pt x="0" y="27"/>
                    <a:pt x="32" y="34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8" name="Google Shape;2178;p53"/>
            <p:cNvSpPr/>
            <p:nvPr/>
          </p:nvSpPr>
          <p:spPr>
            <a:xfrm>
              <a:off x="10822691" y="4680176"/>
              <a:ext cx="77843" cy="98800"/>
            </a:xfrm>
            <a:custGeom>
              <a:avLst/>
              <a:gdLst/>
              <a:ahLst/>
              <a:cxnLst/>
              <a:rect l="l" t="t" r="r" b="b"/>
              <a:pathLst>
                <a:path w="33" h="42" extrusionOk="0">
                  <a:moveTo>
                    <a:pt x="10" y="42"/>
                  </a:moveTo>
                  <a:cubicBezTo>
                    <a:pt x="10" y="42"/>
                    <a:pt x="33" y="21"/>
                    <a:pt x="20" y="0"/>
                  </a:cubicBezTo>
                  <a:cubicBezTo>
                    <a:pt x="20" y="0"/>
                    <a:pt x="0" y="19"/>
                    <a:pt x="10" y="42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9" name="Google Shape;2179;p53"/>
            <p:cNvSpPr/>
            <p:nvPr/>
          </p:nvSpPr>
          <p:spPr>
            <a:xfrm>
              <a:off x="10855625" y="4730076"/>
              <a:ext cx="63871" cy="70857"/>
            </a:xfrm>
            <a:custGeom>
              <a:avLst/>
              <a:gdLst/>
              <a:ahLst/>
              <a:cxnLst/>
              <a:rect l="l" t="t" r="r" b="b"/>
              <a:pathLst>
                <a:path w="27" h="30" extrusionOk="0">
                  <a:moveTo>
                    <a:pt x="0" y="25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7" y="30"/>
                    <a:pt x="0" y="25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0" name="Google Shape;2180;p53"/>
            <p:cNvSpPr/>
            <p:nvPr/>
          </p:nvSpPr>
          <p:spPr>
            <a:xfrm>
              <a:off x="10877580" y="4543453"/>
              <a:ext cx="77843" cy="67863"/>
            </a:xfrm>
            <a:custGeom>
              <a:avLst/>
              <a:gdLst/>
              <a:ahLst/>
              <a:cxnLst/>
              <a:rect l="l" t="t" r="r" b="b"/>
              <a:pathLst>
                <a:path w="33" h="29" extrusionOk="0">
                  <a:moveTo>
                    <a:pt x="0" y="27"/>
                  </a:moveTo>
                  <a:cubicBezTo>
                    <a:pt x="0" y="27"/>
                    <a:pt x="33" y="29"/>
                    <a:pt x="29" y="0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1" name="Google Shape;2181;p53"/>
            <p:cNvSpPr/>
            <p:nvPr/>
          </p:nvSpPr>
          <p:spPr>
            <a:xfrm>
              <a:off x="10822691" y="4427686"/>
              <a:ext cx="84829" cy="100796"/>
            </a:xfrm>
            <a:custGeom>
              <a:avLst/>
              <a:gdLst/>
              <a:ahLst/>
              <a:cxnLst/>
              <a:rect l="l" t="t" r="r" b="b"/>
              <a:pathLst>
                <a:path w="36" h="43" extrusionOk="0">
                  <a:moveTo>
                    <a:pt x="12" y="43"/>
                  </a:moveTo>
                  <a:cubicBezTo>
                    <a:pt x="12" y="43"/>
                    <a:pt x="36" y="18"/>
                    <a:pt x="22" y="0"/>
                  </a:cubicBezTo>
                  <a:cubicBezTo>
                    <a:pt x="22" y="0"/>
                    <a:pt x="0" y="14"/>
                    <a:pt x="12" y="43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2" name="Google Shape;2182;p53"/>
            <p:cNvSpPr/>
            <p:nvPr/>
          </p:nvSpPr>
          <p:spPr>
            <a:xfrm>
              <a:off x="10761814" y="4424692"/>
              <a:ext cx="63871" cy="92813"/>
            </a:xfrm>
            <a:custGeom>
              <a:avLst/>
              <a:gdLst/>
              <a:ahLst/>
              <a:cxnLst/>
              <a:rect l="l" t="t" r="r" b="b"/>
              <a:pathLst>
                <a:path w="27" h="39" extrusionOk="0">
                  <a:moveTo>
                    <a:pt x="27" y="39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0" y="33"/>
                    <a:pt x="27" y="39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3" name="Google Shape;2183;p53"/>
            <p:cNvSpPr/>
            <p:nvPr/>
          </p:nvSpPr>
          <p:spPr>
            <a:xfrm>
              <a:off x="10596149" y="4460620"/>
              <a:ext cx="271452" cy="1220535"/>
            </a:xfrm>
            <a:custGeom>
              <a:avLst/>
              <a:gdLst/>
              <a:ahLst/>
              <a:cxnLst/>
              <a:rect l="l" t="t" r="r" b="b"/>
              <a:pathLst>
                <a:path w="272" h="1223" extrusionOk="0">
                  <a:moveTo>
                    <a:pt x="3" y="1223"/>
                  </a:moveTo>
                  <a:lnTo>
                    <a:pt x="272" y="0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0" y="1221"/>
                  </a:lnTo>
                  <a:lnTo>
                    <a:pt x="0" y="1223"/>
                  </a:lnTo>
                  <a:lnTo>
                    <a:pt x="3" y="1223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4" name="Google Shape;2184;p53"/>
            <p:cNvSpPr/>
            <p:nvPr/>
          </p:nvSpPr>
          <p:spPr>
            <a:xfrm>
              <a:off x="10596149" y="4460620"/>
              <a:ext cx="271452" cy="1220535"/>
            </a:xfrm>
            <a:custGeom>
              <a:avLst/>
              <a:gdLst/>
              <a:ahLst/>
              <a:cxnLst/>
              <a:rect l="l" t="t" r="r" b="b"/>
              <a:pathLst>
                <a:path w="272" h="1223" extrusionOk="0">
                  <a:moveTo>
                    <a:pt x="3" y="1223"/>
                  </a:moveTo>
                  <a:lnTo>
                    <a:pt x="272" y="0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0" y="1221"/>
                  </a:lnTo>
                  <a:lnTo>
                    <a:pt x="0" y="1223"/>
                  </a:lnTo>
                  <a:lnTo>
                    <a:pt x="3" y="1223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5" name="Google Shape;2185;p53"/>
            <p:cNvSpPr/>
            <p:nvPr/>
          </p:nvSpPr>
          <p:spPr>
            <a:xfrm>
              <a:off x="10610120" y="5369784"/>
              <a:ext cx="25948" cy="145706"/>
            </a:xfrm>
            <a:custGeom>
              <a:avLst/>
              <a:gdLst/>
              <a:ahLst/>
              <a:cxnLst/>
              <a:rect l="l" t="t" r="r" b="b"/>
              <a:pathLst>
                <a:path w="26" h="146" extrusionOk="0">
                  <a:moveTo>
                    <a:pt x="0" y="2"/>
                  </a:moveTo>
                  <a:lnTo>
                    <a:pt x="24" y="144"/>
                  </a:lnTo>
                  <a:lnTo>
                    <a:pt x="24" y="146"/>
                  </a:lnTo>
                  <a:lnTo>
                    <a:pt x="26" y="144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473B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6" name="Google Shape;2186;p53"/>
            <p:cNvSpPr/>
            <p:nvPr/>
          </p:nvSpPr>
          <p:spPr>
            <a:xfrm>
              <a:off x="10610120" y="5369784"/>
              <a:ext cx="25948" cy="145706"/>
            </a:xfrm>
            <a:custGeom>
              <a:avLst/>
              <a:gdLst/>
              <a:ahLst/>
              <a:cxnLst/>
              <a:rect l="l" t="t" r="r" b="b"/>
              <a:pathLst>
                <a:path w="26" h="146" extrusionOk="0">
                  <a:moveTo>
                    <a:pt x="0" y="2"/>
                  </a:moveTo>
                  <a:lnTo>
                    <a:pt x="24" y="144"/>
                  </a:lnTo>
                  <a:lnTo>
                    <a:pt x="24" y="146"/>
                  </a:lnTo>
                  <a:lnTo>
                    <a:pt x="26" y="144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87" name="Google Shape;2187;p53"/>
          <p:cNvSpPr/>
          <p:nvPr/>
        </p:nvSpPr>
        <p:spPr>
          <a:xfrm>
            <a:off x="8131176" y="7162800"/>
            <a:ext cx="123825" cy="165100"/>
          </a:xfrm>
          <a:custGeom>
            <a:avLst/>
            <a:gdLst/>
            <a:ahLst/>
            <a:cxnLst/>
            <a:rect l="l" t="t" r="r" b="b"/>
            <a:pathLst>
              <a:path w="78" h="104" extrusionOk="0">
                <a:moveTo>
                  <a:pt x="0" y="104"/>
                </a:moveTo>
                <a:lnTo>
                  <a:pt x="78" y="2"/>
                </a:lnTo>
                <a:lnTo>
                  <a:pt x="78" y="0"/>
                </a:lnTo>
                <a:lnTo>
                  <a:pt x="75" y="0"/>
                </a:lnTo>
                <a:lnTo>
                  <a:pt x="0" y="101"/>
                </a:lnTo>
                <a:lnTo>
                  <a:pt x="0" y="104"/>
                </a:lnTo>
                <a:lnTo>
                  <a:pt x="0" y="104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8" name="Google Shape;2188;p53"/>
          <p:cNvSpPr/>
          <p:nvPr/>
        </p:nvSpPr>
        <p:spPr>
          <a:xfrm>
            <a:off x="8131176" y="7162800"/>
            <a:ext cx="123825" cy="165100"/>
          </a:xfrm>
          <a:custGeom>
            <a:avLst/>
            <a:gdLst/>
            <a:ahLst/>
            <a:cxnLst/>
            <a:rect l="l" t="t" r="r" b="b"/>
            <a:pathLst>
              <a:path w="78" h="104" extrusionOk="0">
                <a:moveTo>
                  <a:pt x="0" y="104"/>
                </a:moveTo>
                <a:lnTo>
                  <a:pt x="78" y="2"/>
                </a:lnTo>
                <a:lnTo>
                  <a:pt x="78" y="0"/>
                </a:lnTo>
                <a:lnTo>
                  <a:pt x="75" y="0"/>
                </a:lnTo>
                <a:lnTo>
                  <a:pt x="0" y="101"/>
                </a:lnTo>
                <a:lnTo>
                  <a:pt x="0" y="104"/>
                </a:lnTo>
                <a:lnTo>
                  <a:pt x="0" y="104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9" name="Google Shape;2189;p53"/>
          <p:cNvSpPr/>
          <p:nvPr/>
        </p:nvSpPr>
        <p:spPr>
          <a:xfrm>
            <a:off x="8093076" y="6884988"/>
            <a:ext cx="74613" cy="273050"/>
          </a:xfrm>
          <a:custGeom>
            <a:avLst/>
            <a:gdLst/>
            <a:ahLst/>
            <a:cxnLst/>
            <a:rect l="l" t="t" r="r" b="b"/>
            <a:pathLst>
              <a:path w="47" h="172" extrusionOk="0">
                <a:moveTo>
                  <a:pt x="0" y="2"/>
                </a:moveTo>
                <a:lnTo>
                  <a:pt x="45" y="172"/>
                </a:lnTo>
                <a:lnTo>
                  <a:pt x="47" y="172"/>
                </a:lnTo>
                <a:lnTo>
                  <a:pt x="47" y="170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0" name="Google Shape;2190;p53"/>
          <p:cNvSpPr/>
          <p:nvPr/>
        </p:nvSpPr>
        <p:spPr>
          <a:xfrm>
            <a:off x="8093076" y="6884988"/>
            <a:ext cx="74613" cy="273050"/>
          </a:xfrm>
          <a:custGeom>
            <a:avLst/>
            <a:gdLst/>
            <a:ahLst/>
            <a:cxnLst/>
            <a:rect l="l" t="t" r="r" b="b"/>
            <a:pathLst>
              <a:path w="47" h="172" extrusionOk="0">
                <a:moveTo>
                  <a:pt x="0" y="2"/>
                </a:moveTo>
                <a:lnTo>
                  <a:pt x="45" y="172"/>
                </a:lnTo>
                <a:lnTo>
                  <a:pt x="47" y="172"/>
                </a:lnTo>
                <a:lnTo>
                  <a:pt x="47" y="170"/>
                </a:lnTo>
                <a:lnTo>
                  <a:pt x="2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1" name="Google Shape;2191;p53"/>
          <p:cNvSpPr/>
          <p:nvPr/>
        </p:nvSpPr>
        <p:spPr>
          <a:xfrm>
            <a:off x="8183564" y="6932613"/>
            <a:ext cx="134938" cy="147638"/>
          </a:xfrm>
          <a:custGeom>
            <a:avLst/>
            <a:gdLst/>
            <a:ahLst/>
            <a:cxnLst/>
            <a:rect l="l" t="t" r="r" b="b"/>
            <a:pathLst>
              <a:path w="85" h="93" extrusionOk="0">
                <a:moveTo>
                  <a:pt x="83" y="0"/>
                </a:moveTo>
                <a:lnTo>
                  <a:pt x="0" y="90"/>
                </a:lnTo>
                <a:lnTo>
                  <a:pt x="0" y="93"/>
                </a:lnTo>
                <a:lnTo>
                  <a:pt x="2" y="93"/>
                </a:lnTo>
                <a:lnTo>
                  <a:pt x="85" y="3"/>
                </a:lnTo>
                <a:lnTo>
                  <a:pt x="85" y="0"/>
                </a:lnTo>
                <a:lnTo>
                  <a:pt x="83" y="0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2" name="Google Shape;2192;p53"/>
          <p:cNvSpPr/>
          <p:nvPr/>
        </p:nvSpPr>
        <p:spPr>
          <a:xfrm>
            <a:off x="8183564" y="6932613"/>
            <a:ext cx="134938" cy="147638"/>
          </a:xfrm>
          <a:custGeom>
            <a:avLst/>
            <a:gdLst/>
            <a:ahLst/>
            <a:cxnLst/>
            <a:rect l="l" t="t" r="r" b="b"/>
            <a:pathLst>
              <a:path w="85" h="93" extrusionOk="0">
                <a:moveTo>
                  <a:pt x="83" y="0"/>
                </a:moveTo>
                <a:lnTo>
                  <a:pt x="0" y="90"/>
                </a:lnTo>
                <a:lnTo>
                  <a:pt x="0" y="93"/>
                </a:lnTo>
                <a:lnTo>
                  <a:pt x="2" y="93"/>
                </a:lnTo>
                <a:lnTo>
                  <a:pt x="85" y="3"/>
                </a:lnTo>
                <a:lnTo>
                  <a:pt x="85" y="0"/>
                </a:lnTo>
                <a:lnTo>
                  <a:pt x="83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3" name="Google Shape;2193;p53"/>
          <p:cNvSpPr/>
          <p:nvPr/>
        </p:nvSpPr>
        <p:spPr>
          <a:xfrm>
            <a:off x="8085139" y="7369175"/>
            <a:ext cx="123825" cy="149225"/>
          </a:xfrm>
          <a:custGeom>
            <a:avLst/>
            <a:gdLst/>
            <a:ahLst/>
            <a:cxnLst/>
            <a:rect l="l" t="t" r="r" b="b"/>
            <a:pathLst>
              <a:path w="78" h="94" extrusionOk="0">
                <a:moveTo>
                  <a:pt x="76" y="0"/>
                </a:moveTo>
                <a:lnTo>
                  <a:pt x="0" y="92"/>
                </a:lnTo>
                <a:lnTo>
                  <a:pt x="3" y="94"/>
                </a:lnTo>
                <a:lnTo>
                  <a:pt x="3" y="94"/>
                </a:lnTo>
                <a:lnTo>
                  <a:pt x="78" y="0"/>
                </a:lnTo>
                <a:lnTo>
                  <a:pt x="78" y="0"/>
                </a:lnTo>
                <a:lnTo>
                  <a:pt x="76" y="0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4" name="Google Shape;2194;p53"/>
          <p:cNvSpPr/>
          <p:nvPr/>
        </p:nvSpPr>
        <p:spPr>
          <a:xfrm>
            <a:off x="8085139" y="7369175"/>
            <a:ext cx="123825" cy="149225"/>
          </a:xfrm>
          <a:custGeom>
            <a:avLst/>
            <a:gdLst/>
            <a:ahLst/>
            <a:cxnLst/>
            <a:rect l="l" t="t" r="r" b="b"/>
            <a:pathLst>
              <a:path w="78" h="94" extrusionOk="0">
                <a:moveTo>
                  <a:pt x="76" y="0"/>
                </a:moveTo>
                <a:lnTo>
                  <a:pt x="0" y="92"/>
                </a:lnTo>
                <a:lnTo>
                  <a:pt x="3" y="94"/>
                </a:lnTo>
                <a:lnTo>
                  <a:pt x="3" y="94"/>
                </a:lnTo>
                <a:lnTo>
                  <a:pt x="78" y="0"/>
                </a:lnTo>
                <a:lnTo>
                  <a:pt x="78" y="0"/>
                </a:lnTo>
                <a:lnTo>
                  <a:pt x="76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5" name="Google Shape;2195;p53"/>
          <p:cNvSpPr/>
          <p:nvPr/>
        </p:nvSpPr>
        <p:spPr>
          <a:xfrm>
            <a:off x="7991476" y="7281863"/>
            <a:ext cx="79375" cy="323850"/>
          </a:xfrm>
          <a:custGeom>
            <a:avLst/>
            <a:gdLst/>
            <a:ahLst/>
            <a:cxnLst/>
            <a:rect l="l" t="t" r="r" b="b"/>
            <a:pathLst>
              <a:path w="50" h="204" extrusionOk="0">
                <a:moveTo>
                  <a:pt x="50" y="201"/>
                </a:moveTo>
                <a:lnTo>
                  <a:pt x="3" y="0"/>
                </a:lnTo>
                <a:lnTo>
                  <a:pt x="0" y="0"/>
                </a:lnTo>
                <a:lnTo>
                  <a:pt x="0" y="0"/>
                </a:lnTo>
                <a:lnTo>
                  <a:pt x="48" y="201"/>
                </a:lnTo>
                <a:lnTo>
                  <a:pt x="50" y="204"/>
                </a:lnTo>
                <a:lnTo>
                  <a:pt x="50" y="201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6" name="Google Shape;2196;p53"/>
          <p:cNvSpPr/>
          <p:nvPr/>
        </p:nvSpPr>
        <p:spPr>
          <a:xfrm>
            <a:off x="7991476" y="7281863"/>
            <a:ext cx="79375" cy="323850"/>
          </a:xfrm>
          <a:custGeom>
            <a:avLst/>
            <a:gdLst/>
            <a:ahLst/>
            <a:cxnLst/>
            <a:rect l="l" t="t" r="r" b="b"/>
            <a:pathLst>
              <a:path w="50" h="204" extrusionOk="0">
                <a:moveTo>
                  <a:pt x="50" y="201"/>
                </a:moveTo>
                <a:lnTo>
                  <a:pt x="3" y="0"/>
                </a:lnTo>
                <a:lnTo>
                  <a:pt x="0" y="0"/>
                </a:lnTo>
                <a:lnTo>
                  <a:pt x="0" y="0"/>
                </a:lnTo>
                <a:lnTo>
                  <a:pt x="48" y="201"/>
                </a:lnTo>
                <a:lnTo>
                  <a:pt x="50" y="204"/>
                </a:lnTo>
                <a:lnTo>
                  <a:pt x="50" y="201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7" name="Google Shape;2197;p53"/>
          <p:cNvSpPr/>
          <p:nvPr/>
        </p:nvSpPr>
        <p:spPr>
          <a:xfrm>
            <a:off x="8213726" y="6700838"/>
            <a:ext cx="142875" cy="239713"/>
          </a:xfrm>
          <a:custGeom>
            <a:avLst/>
            <a:gdLst/>
            <a:ahLst/>
            <a:cxnLst/>
            <a:rect l="l" t="t" r="r" b="b"/>
            <a:pathLst>
              <a:path w="90" h="151" extrusionOk="0">
                <a:moveTo>
                  <a:pt x="2" y="151"/>
                </a:moveTo>
                <a:lnTo>
                  <a:pt x="90" y="0"/>
                </a:lnTo>
                <a:lnTo>
                  <a:pt x="87" y="0"/>
                </a:lnTo>
                <a:lnTo>
                  <a:pt x="87" y="0"/>
                </a:lnTo>
                <a:lnTo>
                  <a:pt x="0" y="149"/>
                </a:lnTo>
                <a:lnTo>
                  <a:pt x="0" y="151"/>
                </a:lnTo>
                <a:lnTo>
                  <a:pt x="2" y="151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8" name="Google Shape;2198;p53"/>
          <p:cNvSpPr/>
          <p:nvPr/>
        </p:nvSpPr>
        <p:spPr>
          <a:xfrm>
            <a:off x="8213726" y="6700838"/>
            <a:ext cx="142875" cy="239713"/>
          </a:xfrm>
          <a:custGeom>
            <a:avLst/>
            <a:gdLst/>
            <a:ahLst/>
            <a:cxnLst/>
            <a:rect l="l" t="t" r="r" b="b"/>
            <a:pathLst>
              <a:path w="90" h="151" extrusionOk="0">
                <a:moveTo>
                  <a:pt x="2" y="151"/>
                </a:moveTo>
                <a:lnTo>
                  <a:pt x="90" y="0"/>
                </a:lnTo>
                <a:lnTo>
                  <a:pt x="87" y="0"/>
                </a:lnTo>
                <a:lnTo>
                  <a:pt x="87" y="0"/>
                </a:lnTo>
                <a:lnTo>
                  <a:pt x="0" y="149"/>
                </a:lnTo>
                <a:lnTo>
                  <a:pt x="0" y="151"/>
                </a:lnTo>
                <a:lnTo>
                  <a:pt x="2" y="151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9" name="Google Shape;2199;p53"/>
          <p:cNvSpPr/>
          <p:nvPr/>
        </p:nvSpPr>
        <p:spPr>
          <a:xfrm>
            <a:off x="8134351" y="6643688"/>
            <a:ext cx="71438" cy="349250"/>
          </a:xfrm>
          <a:custGeom>
            <a:avLst/>
            <a:gdLst/>
            <a:ahLst/>
            <a:cxnLst/>
            <a:rect l="l" t="t" r="r" b="b"/>
            <a:pathLst>
              <a:path w="45" h="220" extrusionOk="0">
                <a:moveTo>
                  <a:pt x="45" y="220"/>
                </a:move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43" y="220"/>
                </a:lnTo>
                <a:lnTo>
                  <a:pt x="45" y="220"/>
                </a:lnTo>
                <a:lnTo>
                  <a:pt x="45" y="220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0" name="Google Shape;2200;p53"/>
          <p:cNvSpPr/>
          <p:nvPr/>
        </p:nvSpPr>
        <p:spPr>
          <a:xfrm>
            <a:off x="8134351" y="6643688"/>
            <a:ext cx="71438" cy="349250"/>
          </a:xfrm>
          <a:custGeom>
            <a:avLst/>
            <a:gdLst/>
            <a:ahLst/>
            <a:cxnLst/>
            <a:rect l="l" t="t" r="r" b="b"/>
            <a:pathLst>
              <a:path w="45" h="220" extrusionOk="0">
                <a:moveTo>
                  <a:pt x="45" y="220"/>
                </a:moveTo>
                <a:lnTo>
                  <a:pt x="2" y="2"/>
                </a:lnTo>
                <a:lnTo>
                  <a:pt x="2" y="0"/>
                </a:lnTo>
                <a:lnTo>
                  <a:pt x="0" y="2"/>
                </a:lnTo>
                <a:lnTo>
                  <a:pt x="43" y="220"/>
                </a:lnTo>
                <a:lnTo>
                  <a:pt x="45" y="220"/>
                </a:lnTo>
                <a:lnTo>
                  <a:pt x="45" y="22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1" name="Google Shape;2201;p53"/>
          <p:cNvSpPr/>
          <p:nvPr/>
        </p:nvSpPr>
        <p:spPr>
          <a:xfrm>
            <a:off x="8194676" y="6415088"/>
            <a:ext cx="74613" cy="292100"/>
          </a:xfrm>
          <a:custGeom>
            <a:avLst/>
            <a:gdLst/>
            <a:ahLst/>
            <a:cxnLst/>
            <a:rect l="l" t="t" r="r" b="b"/>
            <a:pathLst>
              <a:path w="47" h="184" extrusionOk="0">
                <a:moveTo>
                  <a:pt x="47" y="184"/>
                </a:move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45" y="184"/>
                </a:lnTo>
                <a:lnTo>
                  <a:pt x="45" y="184"/>
                </a:lnTo>
                <a:lnTo>
                  <a:pt x="47" y="184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2" name="Google Shape;2202;p53"/>
          <p:cNvSpPr/>
          <p:nvPr/>
        </p:nvSpPr>
        <p:spPr>
          <a:xfrm>
            <a:off x="8194676" y="6415088"/>
            <a:ext cx="74613" cy="292100"/>
          </a:xfrm>
          <a:custGeom>
            <a:avLst/>
            <a:gdLst/>
            <a:ahLst/>
            <a:cxnLst/>
            <a:rect l="l" t="t" r="r" b="b"/>
            <a:pathLst>
              <a:path w="47" h="184" extrusionOk="0">
                <a:moveTo>
                  <a:pt x="47" y="184"/>
                </a:moveTo>
                <a:lnTo>
                  <a:pt x="2" y="0"/>
                </a:lnTo>
                <a:lnTo>
                  <a:pt x="2" y="0"/>
                </a:lnTo>
                <a:lnTo>
                  <a:pt x="0" y="2"/>
                </a:lnTo>
                <a:lnTo>
                  <a:pt x="45" y="184"/>
                </a:lnTo>
                <a:lnTo>
                  <a:pt x="45" y="184"/>
                </a:lnTo>
                <a:lnTo>
                  <a:pt x="47" y="184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3" name="Google Shape;2203;p53"/>
          <p:cNvSpPr/>
          <p:nvPr/>
        </p:nvSpPr>
        <p:spPr>
          <a:xfrm>
            <a:off x="8296276" y="6403975"/>
            <a:ext cx="149225" cy="165100"/>
          </a:xfrm>
          <a:custGeom>
            <a:avLst/>
            <a:gdLst/>
            <a:ahLst/>
            <a:cxnLst/>
            <a:rect l="l" t="t" r="r" b="b"/>
            <a:pathLst>
              <a:path w="94" h="104" extrusionOk="0">
                <a:moveTo>
                  <a:pt x="2" y="104"/>
                </a:moveTo>
                <a:lnTo>
                  <a:pt x="94" y="2"/>
                </a:lnTo>
                <a:lnTo>
                  <a:pt x="94" y="0"/>
                </a:lnTo>
                <a:lnTo>
                  <a:pt x="94" y="0"/>
                </a:lnTo>
                <a:lnTo>
                  <a:pt x="0" y="101"/>
                </a:lnTo>
                <a:lnTo>
                  <a:pt x="0" y="104"/>
                </a:lnTo>
                <a:lnTo>
                  <a:pt x="2" y="104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4" name="Google Shape;2204;p53"/>
          <p:cNvSpPr/>
          <p:nvPr/>
        </p:nvSpPr>
        <p:spPr>
          <a:xfrm>
            <a:off x="8296276" y="6403975"/>
            <a:ext cx="149225" cy="165100"/>
          </a:xfrm>
          <a:custGeom>
            <a:avLst/>
            <a:gdLst/>
            <a:ahLst/>
            <a:cxnLst/>
            <a:rect l="l" t="t" r="r" b="b"/>
            <a:pathLst>
              <a:path w="94" h="104" extrusionOk="0">
                <a:moveTo>
                  <a:pt x="2" y="104"/>
                </a:moveTo>
                <a:lnTo>
                  <a:pt x="94" y="2"/>
                </a:lnTo>
                <a:lnTo>
                  <a:pt x="94" y="0"/>
                </a:lnTo>
                <a:lnTo>
                  <a:pt x="94" y="0"/>
                </a:lnTo>
                <a:lnTo>
                  <a:pt x="0" y="101"/>
                </a:lnTo>
                <a:lnTo>
                  <a:pt x="0" y="104"/>
                </a:lnTo>
                <a:lnTo>
                  <a:pt x="2" y="104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5" name="Google Shape;2205;p53"/>
          <p:cNvSpPr/>
          <p:nvPr/>
        </p:nvSpPr>
        <p:spPr>
          <a:xfrm>
            <a:off x="8345489" y="6148388"/>
            <a:ext cx="182563" cy="206375"/>
          </a:xfrm>
          <a:custGeom>
            <a:avLst/>
            <a:gdLst/>
            <a:ahLst/>
            <a:cxnLst/>
            <a:rect l="l" t="t" r="r" b="b"/>
            <a:pathLst>
              <a:path w="115" h="130" extrusionOk="0">
                <a:moveTo>
                  <a:pt x="0" y="130"/>
                </a:moveTo>
                <a:lnTo>
                  <a:pt x="115" y="0"/>
                </a:lnTo>
                <a:lnTo>
                  <a:pt x="115" y="0"/>
                </a:lnTo>
                <a:lnTo>
                  <a:pt x="113" y="0"/>
                </a:lnTo>
                <a:lnTo>
                  <a:pt x="0" y="128"/>
                </a:lnTo>
                <a:lnTo>
                  <a:pt x="0" y="130"/>
                </a:lnTo>
                <a:lnTo>
                  <a:pt x="0" y="130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6" name="Google Shape;2206;p53"/>
          <p:cNvSpPr/>
          <p:nvPr/>
        </p:nvSpPr>
        <p:spPr>
          <a:xfrm>
            <a:off x="8345489" y="6148388"/>
            <a:ext cx="182563" cy="206375"/>
          </a:xfrm>
          <a:custGeom>
            <a:avLst/>
            <a:gdLst/>
            <a:ahLst/>
            <a:cxnLst/>
            <a:rect l="l" t="t" r="r" b="b"/>
            <a:pathLst>
              <a:path w="115" h="130" extrusionOk="0">
                <a:moveTo>
                  <a:pt x="0" y="130"/>
                </a:moveTo>
                <a:lnTo>
                  <a:pt x="115" y="0"/>
                </a:lnTo>
                <a:lnTo>
                  <a:pt x="115" y="0"/>
                </a:lnTo>
                <a:lnTo>
                  <a:pt x="113" y="0"/>
                </a:lnTo>
                <a:lnTo>
                  <a:pt x="0" y="128"/>
                </a:lnTo>
                <a:lnTo>
                  <a:pt x="0" y="130"/>
                </a:lnTo>
                <a:lnTo>
                  <a:pt x="0" y="13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7" name="Google Shape;2207;p53"/>
          <p:cNvSpPr/>
          <p:nvPr/>
        </p:nvSpPr>
        <p:spPr>
          <a:xfrm>
            <a:off x="8239126" y="6203950"/>
            <a:ext cx="82550" cy="255588"/>
          </a:xfrm>
          <a:custGeom>
            <a:avLst/>
            <a:gdLst/>
            <a:ahLst/>
            <a:cxnLst/>
            <a:rect l="l" t="t" r="r" b="b"/>
            <a:pathLst>
              <a:path w="52" h="161" extrusionOk="0">
                <a:moveTo>
                  <a:pt x="0" y="3"/>
                </a:moveTo>
                <a:lnTo>
                  <a:pt x="50" y="161"/>
                </a:lnTo>
                <a:lnTo>
                  <a:pt x="52" y="161"/>
                </a:lnTo>
                <a:lnTo>
                  <a:pt x="52" y="159"/>
                </a:lnTo>
                <a:lnTo>
                  <a:pt x="3" y="3"/>
                </a:lnTo>
                <a:lnTo>
                  <a:pt x="3" y="0"/>
                </a:lnTo>
                <a:lnTo>
                  <a:pt x="0" y="3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8" name="Google Shape;2208;p53"/>
          <p:cNvSpPr/>
          <p:nvPr/>
        </p:nvSpPr>
        <p:spPr>
          <a:xfrm>
            <a:off x="8239126" y="6203950"/>
            <a:ext cx="82550" cy="255588"/>
          </a:xfrm>
          <a:custGeom>
            <a:avLst/>
            <a:gdLst/>
            <a:ahLst/>
            <a:cxnLst/>
            <a:rect l="l" t="t" r="r" b="b"/>
            <a:pathLst>
              <a:path w="52" h="161" extrusionOk="0">
                <a:moveTo>
                  <a:pt x="0" y="3"/>
                </a:moveTo>
                <a:lnTo>
                  <a:pt x="50" y="161"/>
                </a:lnTo>
                <a:lnTo>
                  <a:pt x="52" y="161"/>
                </a:lnTo>
                <a:lnTo>
                  <a:pt x="52" y="159"/>
                </a:lnTo>
                <a:lnTo>
                  <a:pt x="3" y="3"/>
                </a:lnTo>
                <a:lnTo>
                  <a:pt x="3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9" name="Google Shape;2209;p53"/>
          <p:cNvSpPr/>
          <p:nvPr/>
        </p:nvSpPr>
        <p:spPr>
          <a:xfrm>
            <a:off x="8291514" y="5859463"/>
            <a:ext cx="95250" cy="311150"/>
          </a:xfrm>
          <a:custGeom>
            <a:avLst/>
            <a:gdLst/>
            <a:ahLst/>
            <a:cxnLst/>
            <a:rect l="l" t="t" r="r" b="b"/>
            <a:pathLst>
              <a:path w="60" h="196" extrusionOk="0">
                <a:moveTo>
                  <a:pt x="60" y="196"/>
                </a:moveTo>
                <a:lnTo>
                  <a:pt x="3" y="0"/>
                </a:lnTo>
                <a:lnTo>
                  <a:pt x="0" y="0"/>
                </a:lnTo>
                <a:lnTo>
                  <a:pt x="0" y="0"/>
                </a:lnTo>
                <a:lnTo>
                  <a:pt x="57" y="196"/>
                </a:lnTo>
                <a:lnTo>
                  <a:pt x="60" y="196"/>
                </a:lnTo>
                <a:lnTo>
                  <a:pt x="60" y="196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0" name="Google Shape;2210;p53"/>
          <p:cNvSpPr/>
          <p:nvPr/>
        </p:nvSpPr>
        <p:spPr>
          <a:xfrm>
            <a:off x="8291514" y="5859463"/>
            <a:ext cx="95250" cy="311150"/>
          </a:xfrm>
          <a:custGeom>
            <a:avLst/>
            <a:gdLst/>
            <a:ahLst/>
            <a:cxnLst/>
            <a:rect l="l" t="t" r="r" b="b"/>
            <a:pathLst>
              <a:path w="60" h="196" extrusionOk="0">
                <a:moveTo>
                  <a:pt x="60" y="196"/>
                </a:moveTo>
                <a:lnTo>
                  <a:pt x="3" y="0"/>
                </a:lnTo>
                <a:lnTo>
                  <a:pt x="0" y="0"/>
                </a:lnTo>
                <a:lnTo>
                  <a:pt x="0" y="0"/>
                </a:lnTo>
                <a:lnTo>
                  <a:pt x="57" y="196"/>
                </a:lnTo>
                <a:lnTo>
                  <a:pt x="60" y="196"/>
                </a:lnTo>
                <a:lnTo>
                  <a:pt x="60" y="196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1" name="Google Shape;2211;p53"/>
          <p:cNvSpPr/>
          <p:nvPr/>
        </p:nvSpPr>
        <p:spPr>
          <a:xfrm>
            <a:off x="8420101" y="5851525"/>
            <a:ext cx="168275" cy="146050"/>
          </a:xfrm>
          <a:custGeom>
            <a:avLst/>
            <a:gdLst/>
            <a:ahLst/>
            <a:cxnLst/>
            <a:rect l="l" t="t" r="r" b="b"/>
            <a:pathLst>
              <a:path w="106" h="92" extrusionOk="0">
                <a:moveTo>
                  <a:pt x="2" y="92"/>
                </a:moveTo>
                <a:lnTo>
                  <a:pt x="106" y="2"/>
                </a:lnTo>
                <a:lnTo>
                  <a:pt x="106" y="0"/>
                </a:lnTo>
                <a:lnTo>
                  <a:pt x="104" y="0"/>
                </a:lnTo>
                <a:lnTo>
                  <a:pt x="2" y="92"/>
                </a:lnTo>
                <a:lnTo>
                  <a:pt x="0" y="92"/>
                </a:lnTo>
                <a:lnTo>
                  <a:pt x="2" y="92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2" name="Google Shape;2212;p53"/>
          <p:cNvSpPr/>
          <p:nvPr/>
        </p:nvSpPr>
        <p:spPr>
          <a:xfrm>
            <a:off x="8420101" y="5851525"/>
            <a:ext cx="168275" cy="146050"/>
          </a:xfrm>
          <a:custGeom>
            <a:avLst/>
            <a:gdLst/>
            <a:ahLst/>
            <a:cxnLst/>
            <a:rect l="l" t="t" r="r" b="b"/>
            <a:pathLst>
              <a:path w="106" h="92" extrusionOk="0">
                <a:moveTo>
                  <a:pt x="2" y="92"/>
                </a:moveTo>
                <a:lnTo>
                  <a:pt x="106" y="2"/>
                </a:lnTo>
                <a:lnTo>
                  <a:pt x="106" y="0"/>
                </a:lnTo>
                <a:lnTo>
                  <a:pt x="104" y="0"/>
                </a:lnTo>
                <a:lnTo>
                  <a:pt x="2" y="92"/>
                </a:lnTo>
                <a:lnTo>
                  <a:pt x="0" y="92"/>
                </a:lnTo>
                <a:lnTo>
                  <a:pt x="2" y="92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3" name="Google Shape;2213;p53"/>
          <p:cNvSpPr/>
          <p:nvPr/>
        </p:nvSpPr>
        <p:spPr>
          <a:xfrm>
            <a:off x="8382001" y="5670550"/>
            <a:ext cx="74613" cy="180975"/>
          </a:xfrm>
          <a:custGeom>
            <a:avLst/>
            <a:gdLst/>
            <a:ahLst/>
            <a:cxnLst/>
            <a:rect l="l" t="t" r="r" b="b"/>
            <a:pathLst>
              <a:path w="47" h="114" extrusionOk="0">
                <a:moveTo>
                  <a:pt x="47" y="112"/>
                </a:moveTo>
                <a:lnTo>
                  <a:pt x="3" y="0"/>
                </a:lnTo>
                <a:lnTo>
                  <a:pt x="0" y="0"/>
                </a:lnTo>
                <a:lnTo>
                  <a:pt x="0" y="3"/>
                </a:lnTo>
                <a:lnTo>
                  <a:pt x="45" y="112"/>
                </a:lnTo>
                <a:lnTo>
                  <a:pt x="47" y="114"/>
                </a:lnTo>
                <a:lnTo>
                  <a:pt x="47" y="112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4" name="Google Shape;2214;p53"/>
          <p:cNvSpPr/>
          <p:nvPr/>
        </p:nvSpPr>
        <p:spPr>
          <a:xfrm>
            <a:off x="8382001" y="5670550"/>
            <a:ext cx="74613" cy="180975"/>
          </a:xfrm>
          <a:custGeom>
            <a:avLst/>
            <a:gdLst/>
            <a:ahLst/>
            <a:cxnLst/>
            <a:rect l="l" t="t" r="r" b="b"/>
            <a:pathLst>
              <a:path w="47" h="114" extrusionOk="0">
                <a:moveTo>
                  <a:pt x="47" y="112"/>
                </a:moveTo>
                <a:lnTo>
                  <a:pt x="3" y="0"/>
                </a:lnTo>
                <a:lnTo>
                  <a:pt x="0" y="0"/>
                </a:lnTo>
                <a:lnTo>
                  <a:pt x="0" y="3"/>
                </a:lnTo>
                <a:lnTo>
                  <a:pt x="45" y="112"/>
                </a:lnTo>
                <a:lnTo>
                  <a:pt x="47" y="114"/>
                </a:lnTo>
                <a:lnTo>
                  <a:pt x="47" y="112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5" name="Google Shape;2215;p53"/>
          <p:cNvSpPr/>
          <p:nvPr/>
        </p:nvSpPr>
        <p:spPr>
          <a:xfrm>
            <a:off x="8445501" y="6080125"/>
            <a:ext cx="46038" cy="158750"/>
          </a:xfrm>
          <a:custGeom>
            <a:avLst/>
            <a:gdLst/>
            <a:ahLst/>
            <a:cxnLst/>
            <a:rect l="l" t="t" r="r" b="b"/>
            <a:pathLst>
              <a:path w="29" h="100" extrusionOk="0">
                <a:moveTo>
                  <a:pt x="26" y="3"/>
                </a:moveTo>
                <a:lnTo>
                  <a:pt x="0" y="97"/>
                </a:lnTo>
                <a:lnTo>
                  <a:pt x="3" y="100"/>
                </a:lnTo>
                <a:lnTo>
                  <a:pt x="3" y="100"/>
                </a:lnTo>
                <a:lnTo>
                  <a:pt x="29" y="3"/>
                </a:lnTo>
                <a:lnTo>
                  <a:pt x="26" y="0"/>
                </a:lnTo>
                <a:lnTo>
                  <a:pt x="26" y="3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6" name="Google Shape;2216;p53"/>
          <p:cNvSpPr/>
          <p:nvPr/>
        </p:nvSpPr>
        <p:spPr>
          <a:xfrm>
            <a:off x="8445501" y="6080125"/>
            <a:ext cx="46038" cy="158750"/>
          </a:xfrm>
          <a:custGeom>
            <a:avLst/>
            <a:gdLst/>
            <a:ahLst/>
            <a:cxnLst/>
            <a:rect l="l" t="t" r="r" b="b"/>
            <a:pathLst>
              <a:path w="29" h="100" extrusionOk="0">
                <a:moveTo>
                  <a:pt x="26" y="3"/>
                </a:moveTo>
                <a:lnTo>
                  <a:pt x="0" y="97"/>
                </a:lnTo>
                <a:lnTo>
                  <a:pt x="3" y="100"/>
                </a:lnTo>
                <a:lnTo>
                  <a:pt x="3" y="100"/>
                </a:lnTo>
                <a:lnTo>
                  <a:pt x="29" y="3"/>
                </a:lnTo>
                <a:lnTo>
                  <a:pt x="26" y="0"/>
                </a:lnTo>
                <a:lnTo>
                  <a:pt x="26" y="3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7" name="Google Shape;2217;p53"/>
          <p:cNvSpPr/>
          <p:nvPr/>
        </p:nvSpPr>
        <p:spPr>
          <a:xfrm>
            <a:off x="8220076" y="5862638"/>
            <a:ext cx="120650" cy="150813"/>
          </a:xfrm>
          <a:custGeom>
            <a:avLst/>
            <a:gdLst/>
            <a:ahLst/>
            <a:cxnLst/>
            <a:rect l="l" t="t" r="r" b="b"/>
            <a:pathLst>
              <a:path w="76" h="95" extrusionOk="0">
                <a:moveTo>
                  <a:pt x="0" y="2"/>
                </a:moveTo>
                <a:lnTo>
                  <a:pt x="74" y="95"/>
                </a:lnTo>
                <a:lnTo>
                  <a:pt x="76" y="95"/>
                </a:lnTo>
                <a:lnTo>
                  <a:pt x="76" y="92"/>
                </a:lnTo>
                <a:lnTo>
                  <a:pt x="3" y="2"/>
                </a:lnTo>
                <a:lnTo>
                  <a:pt x="0" y="0"/>
                </a:lnTo>
                <a:lnTo>
                  <a:pt x="0" y="2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8" name="Google Shape;2218;p53"/>
          <p:cNvSpPr/>
          <p:nvPr/>
        </p:nvSpPr>
        <p:spPr>
          <a:xfrm>
            <a:off x="8220076" y="5862638"/>
            <a:ext cx="120650" cy="150813"/>
          </a:xfrm>
          <a:custGeom>
            <a:avLst/>
            <a:gdLst/>
            <a:ahLst/>
            <a:cxnLst/>
            <a:rect l="l" t="t" r="r" b="b"/>
            <a:pathLst>
              <a:path w="76" h="95" extrusionOk="0">
                <a:moveTo>
                  <a:pt x="0" y="2"/>
                </a:moveTo>
                <a:lnTo>
                  <a:pt x="74" y="95"/>
                </a:lnTo>
                <a:lnTo>
                  <a:pt x="76" y="95"/>
                </a:lnTo>
                <a:lnTo>
                  <a:pt x="76" y="92"/>
                </a:lnTo>
                <a:lnTo>
                  <a:pt x="3" y="2"/>
                </a:lnTo>
                <a:lnTo>
                  <a:pt x="0" y="0"/>
                </a:lnTo>
                <a:lnTo>
                  <a:pt x="0" y="2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9" name="Google Shape;2219;p53"/>
          <p:cNvSpPr/>
          <p:nvPr/>
        </p:nvSpPr>
        <p:spPr>
          <a:xfrm>
            <a:off x="8288339" y="6184900"/>
            <a:ext cx="19050" cy="169863"/>
          </a:xfrm>
          <a:custGeom>
            <a:avLst/>
            <a:gdLst/>
            <a:ahLst/>
            <a:cxnLst/>
            <a:rect l="l" t="t" r="r" b="b"/>
            <a:pathLst>
              <a:path w="12" h="107" extrusionOk="0">
                <a:moveTo>
                  <a:pt x="10" y="0"/>
                </a:moveTo>
                <a:lnTo>
                  <a:pt x="0" y="107"/>
                </a:lnTo>
                <a:lnTo>
                  <a:pt x="0" y="107"/>
                </a:lnTo>
                <a:lnTo>
                  <a:pt x="2" y="107"/>
                </a:lnTo>
                <a:lnTo>
                  <a:pt x="12" y="3"/>
                </a:lnTo>
                <a:lnTo>
                  <a:pt x="12" y="0"/>
                </a:lnTo>
                <a:lnTo>
                  <a:pt x="10" y="0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0" name="Google Shape;2220;p53"/>
          <p:cNvSpPr/>
          <p:nvPr/>
        </p:nvSpPr>
        <p:spPr>
          <a:xfrm>
            <a:off x="8288339" y="6184900"/>
            <a:ext cx="19050" cy="169863"/>
          </a:xfrm>
          <a:custGeom>
            <a:avLst/>
            <a:gdLst/>
            <a:ahLst/>
            <a:cxnLst/>
            <a:rect l="l" t="t" r="r" b="b"/>
            <a:pathLst>
              <a:path w="12" h="107" extrusionOk="0">
                <a:moveTo>
                  <a:pt x="10" y="0"/>
                </a:moveTo>
                <a:lnTo>
                  <a:pt x="0" y="107"/>
                </a:lnTo>
                <a:lnTo>
                  <a:pt x="0" y="107"/>
                </a:lnTo>
                <a:lnTo>
                  <a:pt x="2" y="107"/>
                </a:lnTo>
                <a:lnTo>
                  <a:pt x="12" y="3"/>
                </a:lnTo>
                <a:lnTo>
                  <a:pt x="12" y="0"/>
                </a:lnTo>
                <a:lnTo>
                  <a:pt x="10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1" name="Google Shape;2221;p53"/>
          <p:cNvSpPr/>
          <p:nvPr/>
        </p:nvSpPr>
        <p:spPr>
          <a:xfrm>
            <a:off x="8386764" y="6351588"/>
            <a:ext cx="28575" cy="119063"/>
          </a:xfrm>
          <a:custGeom>
            <a:avLst/>
            <a:gdLst/>
            <a:ahLst/>
            <a:cxnLst/>
            <a:rect l="l" t="t" r="r" b="b"/>
            <a:pathLst>
              <a:path w="18" h="75" extrusionOk="0">
                <a:moveTo>
                  <a:pt x="16" y="0"/>
                </a:moveTo>
                <a:lnTo>
                  <a:pt x="0" y="75"/>
                </a:lnTo>
                <a:lnTo>
                  <a:pt x="0" y="75"/>
                </a:lnTo>
                <a:lnTo>
                  <a:pt x="2" y="75"/>
                </a:lnTo>
                <a:lnTo>
                  <a:pt x="18" y="2"/>
                </a:lnTo>
                <a:lnTo>
                  <a:pt x="18" y="0"/>
                </a:lnTo>
                <a:lnTo>
                  <a:pt x="16" y="0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2" name="Google Shape;2222;p53"/>
          <p:cNvSpPr/>
          <p:nvPr/>
        </p:nvSpPr>
        <p:spPr>
          <a:xfrm>
            <a:off x="8386764" y="6351588"/>
            <a:ext cx="28575" cy="119063"/>
          </a:xfrm>
          <a:custGeom>
            <a:avLst/>
            <a:gdLst/>
            <a:ahLst/>
            <a:cxnLst/>
            <a:rect l="l" t="t" r="r" b="b"/>
            <a:pathLst>
              <a:path w="18" h="75" extrusionOk="0">
                <a:moveTo>
                  <a:pt x="16" y="0"/>
                </a:moveTo>
                <a:lnTo>
                  <a:pt x="0" y="75"/>
                </a:lnTo>
                <a:lnTo>
                  <a:pt x="0" y="75"/>
                </a:lnTo>
                <a:lnTo>
                  <a:pt x="2" y="75"/>
                </a:lnTo>
                <a:lnTo>
                  <a:pt x="18" y="2"/>
                </a:lnTo>
                <a:lnTo>
                  <a:pt x="18" y="0"/>
                </a:lnTo>
                <a:lnTo>
                  <a:pt x="16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3" name="Google Shape;2223;p53"/>
          <p:cNvSpPr/>
          <p:nvPr/>
        </p:nvSpPr>
        <p:spPr>
          <a:xfrm>
            <a:off x="8255001" y="6764338"/>
            <a:ext cx="123825" cy="104775"/>
          </a:xfrm>
          <a:custGeom>
            <a:avLst/>
            <a:gdLst/>
            <a:ahLst/>
            <a:cxnLst/>
            <a:rect l="l" t="t" r="r" b="b"/>
            <a:pathLst>
              <a:path w="78" h="66" extrusionOk="0">
                <a:moveTo>
                  <a:pt x="75" y="0"/>
                </a:moveTo>
                <a:lnTo>
                  <a:pt x="0" y="64"/>
                </a:lnTo>
                <a:lnTo>
                  <a:pt x="0" y="66"/>
                </a:lnTo>
                <a:lnTo>
                  <a:pt x="2" y="66"/>
                </a:lnTo>
                <a:lnTo>
                  <a:pt x="78" y="0"/>
                </a:lnTo>
                <a:lnTo>
                  <a:pt x="78" y="0"/>
                </a:lnTo>
                <a:lnTo>
                  <a:pt x="75" y="0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4" name="Google Shape;2224;p53"/>
          <p:cNvSpPr/>
          <p:nvPr/>
        </p:nvSpPr>
        <p:spPr>
          <a:xfrm>
            <a:off x="8255001" y="6764338"/>
            <a:ext cx="123825" cy="104775"/>
          </a:xfrm>
          <a:custGeom>
            <a:avLst/>
            <a:gdLst/>
            <a:ahLst/>
            <a:cxnLst/>
            <a:rect l="l" t="t" r="r" b="b"/>
            <a:pathLst>
              <a:path w="78" h="66" extrusionOk="0">
                <a:moveTo>
                  <a:pt x="75" y="0"/>
                </a:moveTo>
                <a:lnTo>
                  <a:pt x="0" y="64"/>
                </a:lnTo>
                <a:lnTo>
                  <a:pt x="0" y="66"/>
                </a:lnTo>
                <a:lnTo>
                  <a:pt x="2" y="66"/>
                </a:lnTo>
                <a:lnTo>
                  <a:pt x="78" y="0"/>
                </a:lnTo>
                <a:lnTo>
                  <a:pt x="78" y="0"/>
                </a:lnTo>
                <a:lnTo>
                  <a:pt x="75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5" name="Google Shape;2225;p53"/>
          <p:cNvSpPr/>
          <p:nvPr/>
        </p:nvSpPr>
        <p:spPr>
          <a:xfrm>
            <a:off x="8070851" y="6662738"/>
            <a:ext cx="96838" cy="131763"/>
          </a:xfrm>
          <a:custGeom>
            <a:avLst/>
            <a:gdLst/>
            <a:ahLst/>
            <a:cxnLst/>
            <a:rect l="l" t="t" r="r" b="b"/>
            <a:pathLst>
              <a:path w="61" h="83" extrusionOk="0">
                <a:moveTo>
                  <a:pt x="0" y="0"/>
                </a:moveTo>
                <a:lnTo>
                  <a:pt x="59" y="83"/>
                </a:lnTo>
                <a:lnTo>
                  <a:pt x="59" y="83"/>
                </a:lnTo>
                <a:lnTo>
                  <a:pt x="61" y="8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6" name="Google Shape;2226;p53"/>
          <p:cNvSpPr/>
          <p:nvPr/>
        </p:nvSpPr>
        <p:spPr>
          <a:xfrm>
            <a:off x="8070851" y="6662738"/>
            <a:ext cx="96838" cy="131763"/>
          </a:xfrm>
          <a:custGeom>
            <a:avLst/>
            <a:gdLst/>
            <a:ahLst/>
            <a:cxnLst/>
            <a:rect l="l" t="t" r="r" b="b"/>
            <a:pathLst>
              <a:path w="61" h="83" extrusionOk="0">
                <a:moveTo>
                  <a:pt x="0" y="0"/>
                </a:moveTo>
                <a:lnTo>
                  <a:pt x="59" y="83"/>
                </a:lnTo>
                <a:lnTo>
                  <a:pt x="59" y="83"/>
                </a:lnTo>
                <a:lnTo>
                  <a:pt x="61" y="80"/>
                </a:lnTo>
                <a:lnTo>
                  <a:pt x="2" y="0"/>
                </a:lnTo>
                <a:lnTo>
                  <a:pt x="0" y="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7" name="Google Shape;2227;p53"/>
          <p:cNvSpPr/>
          <p:nvPr/>
        </p:nvSpPr>
        <p:spPr>
          <a:xfrm>
            <a:off x="8037514" y="7289800"/>
            <a:ext cx="36513" cy="184150"/>
          </a:xfrm>
          <a:custGeom>
            <a:avLst/>
            <a:gdLst/>
            <a:ahLst/>
            <a:cxnLst/>
            <a:rect l="l" t="t" r="r" b="b"/>
            <a:pathLst>
              <a:path w="23" h="116" extrusionOk="0">
                <a:moveTo>
                  <a:pt x="21" y="0"/>
                </a:moveTo>
                <a:lnTo>
                  <a:pt x="0" y="114"/>
                </a:lnTo>
                <a:lnTo>
                  <a:pt x="0" y="116"/>
                </a:lnTo>
                <a:lnTo>
                  <a:pt x="2" y="116"/>
                </a:lnTo>
                <a:lnTo>
                  <a:pt x="23" y="0"/>
                </a:lnTo>
                <a:lnTo>
                  <a:pt x="23" y="0"/>
                </a:lnTo>
                <a:lnTo>
                  <a:pt x="21" y="0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8" name="Google Shape;2228;p53"/>
          <p:cNvSpPr/>
          <p:nvPr/>
        </p:nvSpPr>
        <p:spPr>
          <a:xfrm>
            <a:off x="8037514" y="7289800"/>
            <a:ext cx="36513" cy="184150"/>
          </a:xfrm>
          <a:custGeom>
            <a:avLst/>
            <a:gdLst/>
            <a:ahLst/>
            <a:cxnLst/>
            <a:rect l="l" t="t" r="r" b="b"/>
            <a:pathLst>
              <a:path w="23" h="116" extrusionOk="0">
                <a:moveTo>
                  <a:pt x="21" y="0"/>
                </a:moveTo>
                <a:lnTo>
                  <a:pt x="0" y="114"/>
                </a:lnTo>
                <a:lnTo>
                  <a:pt x="0" y="116"/>
                </a:lnTo>
                <a:lnTo>
                  <a:pt x="2" y="116"/>
                </a:lnTo>
                <a:lnTo>
                  <a:pt x="23" y="0"/>
                </a:lnTo>
                <a:lnTo>
                  <a:pt x="23" y="0"/>
                </a:lnTo>
                <a:lnTo>
                  <a:pt x="21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9" name="Google Shape;2229;p53"/>
          <p:cNvSpPr/>
          <p:nvPr/>
        </p:nvSpPr>
        <p:spPr>
          <a:xfrm>
            <a:off x="8183564" y="7248525"/>
            <a:ext cx="93663" cy="7938"/>
          </a:xfrm>
          <a:custGeom>
            <a:avLst/>
            <a:gdLst/>
            <a:ahLst/>
            <a:cxnLst/>
            <a:rect l="l" t="t" r="r" b="b"/>
            <a:pathLst>
              <a:path w="59" h="5" extrusionOk="0">
                <a:moveTo>
                  <a:pt x="57" y="0"/>
                </a:moveTo>
                <a:lnTo>
                  <a:pt x="2" y="2"/>
                </a:lnTo>
                <a:lnTo>
                  <a:pt x="0" y="2"/>
                </a:lnTo>
                <a:lnTo>
                  <a:pt x="2" y="5"/>
                </a:lnTo>
                <a:lnTo>
                  <a:pt x="57" y="2"/>
                </a:lnTo>
                <a:lnTo>
                  <a:pt x="59" y="0"/>
                </a:lnTo>
                <a:lnTo>
                  <a:pt x="57" y="0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0" name="Google Shape;2230;p53"/>
          <p:cNvSpPr/>
          <p:nvPr/>
        </p:nvSpPr>
        <p:spPr>
          <a:xfrm>
            <a:off x="8183564" y="7248525"/>
            <a:ext cx="93663" cy="7938"/>
          </a:xfrm>
          <a:custGeom>
            <a:avLst/>
            <a:gdLst/>
            <a:ahLst/>
            <a:cxnLst/>
            <a:rect l="l" t="t" r="r" b="b"/>
            <a:pathLst>
              <a:path w="59" h="5" extrusionOk="0">
                <a:moveTo>
                  <a:pt x="57" y="0"/>
                </a:moveTo>
                <a:lnTo>
                  <a:pt x="2" y="2"/>
                </a:lnTo>
                <a:lnTo>
                  <a:pt x="0" y="2"/>
                </a:lnTo>
                <a:lnTo>
                  <a:pt x="2" y="5"/>
                </a:lnTo>
                <a:lnTo>
                  <a:pt x="57" y="2"/>
                </a:lnTo>
                <a:lnTo>
                  <a:pt x="59" y="0"/>
                </a:lnTo>
                <a:lnTo>
                  <a:pt x="57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1" name="Google Shape;2231;p53"/>
          <p:cNvSpPr/>
          <p:nvPr/>
        </p:nvSpPr>
        <p:spPr>
          <a:xfrm>
            <a:off x="8018464" y="6954838"/>
            <a:ext cx="127000" cy="109538"/>
          </a:xfrm>
          <a:custGeom>
            <a:avLst/>
            <a:gdLst/>
            <a:ahLst/>
            <a:cxnLst/>
            <a:rect l="l" t="t" r="r" b="b"/>
            <a:pathLst>
              <a:path w="80" h="69" extrusionOk="0">
                <a:moveTo>
                  <a:pt x="0" y="3"/>
                </a:moveTo>
                <a:lnTo>
                  <a:pt x="78" y="69"/>
                </a:lnTo>
                <a:lnTo>
                  <a:pt x="80" y="69"/>
                </a:lnTo>
                <a:lnTo>
                  <a:pt x="78" y="67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  <a:close/>
              </a:path>
            </a:pathLst>
          </a:custGeom>
          <a:solidFill>
            <a:srgbClr val="473B5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2" name="Google Shape;2232;p53"/>
          <p:cNvSpPr/>
          <p:nvPr/>
        </p:nvSpPr>
        <p:spPr>
          <a:xfrm>
            <a:off x="8018464" y="6954838"/>
            <a:ext cx="127000" cy="109538"/>
          </a:xfrm>
          <a:custGeom>
            <a:avLst/>
            <a:gdLst/>
            <a:ahLst/>
            <a:cxnLst/>
            <a:rect l="l" t="t" r="r" b="b"/>
            <a:pathLst>
              <a:path w="80" h="69" extrusionOk="0">
                <a:moveTo>
                  <a:pt x="0" y="3"/>
                </a:moveTo>
                <a:lnTo>
                  <a:pt x="78" y="69"/>
                </a:lnTo>
                <a:lnTo>
                  <a:pt x="80" y="69"/>
                </a:lnTo>
                <a:lnTo>
                  <a:pt x="78" y="67"/>
                </a:lnTo>
                <a:lnTo>
                  <a:pt x="0" y="0"/>
                </a:lnTo>
                <a:lnTo>
                  <a:pt x="0" y="0"/>
                </a:lnTo>
                <a:lnTo>
                  <a:pt x="0" y="3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33" name="Google Shape;2233;p53"/>
          <p:cNvGrpSpPr/>
          <p:nvPr/>
        </p:nvGrpSpPr>
        <p:grpSpPr>
          <a:xfrm>
            <a:off x="6741033" y="5039179"/>
            <a:ext cx="882651" cy="800101"/>
            <a:chOff x="10483851" y="-860425"/>
            <a:chExt cx="882651" cy="800101"/>
          </a:xfrm>
        </p:grpSpPr>
        <p:sp>
          <p:nvSpPr>
            <p:cNvPr id="2234" name="Google Shape;2234;p53"/>
            <p:cNvSpPr/>
            <p:nvPr/>
          </p:nvSpPr>
          <p:spPr>
            <a:xfrm>
              <a:off x="10518776" y="-860425"/>
              <a:ext cx="836613" cy="739775"/>
            </a:xfrm>
            <a:custGeom>
              <a:avLst/>
              <a:gdLst/>
              <a:ahLst/>
              <a:cxnLst/>
              <a:rect l="l" t="t" r="r" b="b"/>
              <a:pathLst>
                <a:path w="223" h="197" extrusionOk="0">
                  <a:moveTo>
                    <a:pt x="110" y="0"/>
                  </a:moveTo>
                  <a:cubicBezTo>
                    <a:pt x="96" y="4"/>
                    <a:pt x="96" y="40"/>
                    <a:pt x="99" y="68"/>
                  </a:cubicBezTo>
                  <a:cubicBezTo>
                    <a:pt x="94" y="58"/>
                    <a:pt x="86" y="49"/>
                    <a:pt x="75" y="45"/>
                  </a:cubicBezTo>
                  <a:cubicBezTo>
                    <a:pt x="66" y="42"/>
                    <a:pt x="57" y="41"/>
                    <a:pt x="48" y="41"/>
                  </a:cubicBezTo>
                  <a:cubicBezTo>
                    <a:pt x="22" y="41"/>
                    <a:pt x="0" y="50"/>
                    <a:pt x="0" y="50"/>
                  </a:cubicBezTo>
                  <a:cubicBezTo>
                    <a:pt x="0" y="50"/>
                    <a:pt x="2" y="102"/>
                    <a:pt x="23" y="123"/>
                  </a:cubicBezTo>
                  <a:cubicBezTo>
                    <a:pt x="30" y="130"/>
                    <a:pt x="43" y="132"/>
                    <a:pt x="57" y="132"/>
                  </a:cubicBezTo>
                  <a:cubicBezTo>
                    <a:pt x="61" y="132"/>
                    <a:pt x="64" y="132"/>
                    <a:pt x="68" y="132"/>
                  </a:cubicBezTo>
                  <a:cubicBezTo>
                    <a:pt x="58" y="138"/>
                    <a:pt x="48" y="146"/>
                    <a:pt x="40" y="159"/>
                  </a:cubicBezTo>
                  <a:cubicBezTo>
                    <a:pt x="21" y="187"/>
                    <a:pt x="22" y="197"/>
                    <a:pt x="28" y="197"/>
                  </a:cubicBezTo>
                  <a:cubicBezTo>
                    <a:pt x="28" y="197"/>
                    <a:pt x="28" y="197"/>
                    <a:pt x="28" y="197"/>
                  </a:cubicBezTo>
                  <a:cubicBezTo>
                    <a:pt x="32" y="197"/>
                    <a:pt x="56" y="181"/>
                    <a:pt x="75" y="166"/>
                  </a:cubicBezTo>
                  <a:cubicBezTo>
                    <a:pt x="75" y="170"/>
                    <a:pt x="75" y="173"/>
                    <a:pt x="75" y="175"/>
                  </a:cubicBezTo>
                  <a:cubicBezTo>
                    <a:pt x="77" y="179"/>
                    <a:pt x="91" y="180"/>
                    <a:pt x="103" y="180"/>
                  </a:cubicBezTo>
                  <a:cubicBezTo>
                    <a:pt x="108" y="180"/>
                    <a:pt x="112" y="180"/>
                    <a:pt x="116" y="179"/>
                  </a:cubicBezTo>
                  <a:cubicBezTo>
                    <a:pt x="127" y="179"/>
                    <a:pt x="154" y="178"/>
                    <a:pt x="156" y="172"/>
                  </a:cubicBezTo>
                  <a:cubicBezTo>
                    <a:pt x="156" y="171"/>
                    <a:pt x="156" y="168"/>
                    <a:pt x="155" y="163"/>
                  </a:cubicBezTo>
                  <a:cubicBezTo>
                    <a:pt x="175" y="177"/>
                    <a:pt x="200" y="192"/>
                    <a:pt x="204" y="192"/>
                  </a:cubicBezTo>
                  <a:cubicBezTo>
                    <a:pt x="204" y="192"/>
                    <a:pt x="204" y="192"/>
                    <a:pt x="204" y="192"/>
                  </a:cubicBezTo>
                  <a:cubicBezTo>
                    <a:pt x="210" y="191"/>
                    <a:pt x="211" y="182"/>
                    <a:pt x="190" y="154"/>
                  </a:cubicBezTo>
                  <a:cubicBezTo>
                    <a:pt x="182" y="142"/>
                    <a:pt x="172" y="135"/>
                    <a:pt x="162" y="129"/>
                  </a:cubicBezTo>
                  <a:cubicBezTo>
                    <a:pt x="180" y="128"/>
                    <a:pt x="197" y="124"/>
                    <a:pt x="205" y="114"/>
                  </a:cubicBezTo>
                  <a:cubicBezTo>
                    <a:pt x="223" y="91"/>
                    <a:pt x="217" y="40"/>
                    <a:pt x="217" y="40"/>
                  </a:cubicBezTo>
                  <a:cubicBezTo>
                    <a:pt x="217" y="40"/>
                    <a:pt x="203" y="36"/>
                    <a:pt x="184" y="36"/>
                  </a:cubicBezTo>
                  <a:cubicBezTo>
                    <a:pt x="171" y="36"/>
                    <a:pt x="156" y="38"/>
                    <a:pt x="142" y="45"/>
                  </a:cubicBezTo>
                  <a:cubicBezTo>
                    <a:pt x="135" y="48"/>
                    <a:pt x="129" y="55"/>
                    <a:pt x="125" y="62"/>
                  </a:cubicBezTo>
                  <a:cubicBezTo>
                    <a:pt x="126" y="34"/>
                    <a:pt x="124" y="3"/>
                    <a:pt x="110" y="0"/>
                  </a:cubicBezTo>
                </a:path>
              </a:pathLst>
            </a:custGeom>
            <a:solidFill>
              <a:srgbClr val="8A8FA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5" name="Google Shape;2235;p53"/>
            <p:cNvSpPr/>
            <p:nvPr/>
          </p:nvSpPr>
          <p:spPr>
            <a:xfrm>
              <a:off x="10668001" y="-398462"/>
              <a:ext cx="274638" cy="338138"/>
            </a:xfrm>
            <a:custGeom>
              <a:avLst/>
              <a:gdLst/>
              <a:ahLst/>
              <a:cxnLst/>
              <a:rect l="l" t="t" r="r" b="b"/>
              <a:pathLst>
                <a:path w="73" h="90" extrusionOk="0">
                  <a:moveTo>
                    <a:pt x="56" y="0"/>
                  </a:moveTo>
                  <a:cubicBezTo>
                    <a:pt x="54" y="1"/>
                    <a:pt x="25" y="16"/>
                    <a:pt x="12" y="49"/>
                  </a:cubicBezTo>
                  <a:cubicBezTo>
                    <a:pt x="0" y="81"/>
                    <a:pt x="3" y="90"/>
                    <a:pt x="9" y="89"/>
                  </a:cubicBezTo>
                  <a:cubicBezTo>
                    <a:pt x="15" y="87"/>
                    <a:pt x="56" y="44"/>
                    <a:pt x="64" y="24"/>
                  </a:cubicBezTo>
                  <a:cubicBezTo>
                    <a:pt x="73" y="5"/>
                    <a:pt x="56" y="0"/>
                    <a:pt x="56" y="0"/>
                  </a:cubicBezTo>
                  <a:close/>
                </a:path>
              </a:pathLst>
            </a:custGeom>
            <a:solidFill>
              <a:srgbClr val="186FB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6" name="Google Shape;2236;p53"/>
            <p:cNvSpPr/>
            <p:nvPr/>
          </p:nvSpPr>
          <p:spPr>
            <a:xfrm>
              <a:off x="10983914" y="-439737"/>
              <a:ext cx="382588" cy="219075"/>
            </a:xfrm>
            <a:custGeom>
              <a:avLst/>
              <a:gdLst/>
              <a:ahLst/>
              <a:cxnLst/>
              <a:rect l="l" t="t" r="r" b="b"/>
              <a:pathLst>
                <a:path w="102" h="58" extrusionOk="0">
                  <a:moveTo>
                    <a:pt x="13" y="1"/>
                  </a:moveTo>
                  <a:cubicBezTo>
                    <a:pt x="16" y="1"/>
                    <a:pt x="48" y="0"/>
                    <a:pt x="74" y="23"/>
                  </a:cubicBezTo>
                  <a:cubicBezTo>
                    <a:pt x="101" y="46"/>
                    <a:pt x="102" y="56"/>
                    <a:pt x="96" y="57"/>
                  </a:cubicBezTo>
                  <a:cubicBezTo>
                    <a:pt x="90" y="58"/>
                    <a:pt x="34" y="39"/>
                    <a:pt x="17" y="26"/>
                  </a:cubicBezTo>
                  <a:cubicBezTo>
                    <a:pt x="0" y="13"/>
                    <a:pt x="13" y="1"/>
                    <a:pt x="13" y="1"/>
                  </a:cubicBezTo>
                  <a:close/>
                </a:path>
              </a:pathLst>
            </a:custGeom>
            <a:solidFill>
              <a:srgbClr val="186FB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7" name="Google Shape;2237;p53"/>
            <p:cNvSpPr/>
            <p:nvPr/>
          </p:nvSpPr>
          <p:spPr>
            <a:xfrm>
              <a:off x="10483851" y="-676275"/>
              <a:ext cx="473075" cy="401638"/>
            </a:xfrm>
            <a:custGeom>
              <a:avLst/>
              <a:gdLst/>
              <a:ahLst/>
              <a:cxnLst/>
              <a:rect l="l" t="t" r="r" b="b"/>
              <a:pathLst>
                <a:path w="126" h="107" extrusionOk="0">
                  <a:moveTo>
                    <a:pt x="126" y="73"/>
                  </a:moveTo>
                  <a:cubicBezTo>
                    <a:pt x="126" y="73"/>
                    <a:pt x="108" y="8"/>
                    <a:pt x="72" y="4"/>
                  </a:cubicBezTo>
                  <a:cubicBezTo>
                    <a:pt x="35" y="0"/>
                    <a:pt x="0" y="25"/>
                    <a:pt x="0" y="25"/>
                  </a:cubicBezTo>
                  <a:cubicBezTo>
                    <a:pt x="0" y="25"/>
                    <a:pt x="12" y="75"/>
                    <a:pt x="37" y="91"/>
                  </a:cubicBezTo>
                  <a:cubicBezTo>
                    <a:pt x="62" y="107"/>
                    <a:pt x="126" y="73"/>
                    <a:pt x="126" y="73"/>
                  </a:cubicBezTo>
                  <a:close/>
                </a:path>
              </a:pathLst>
            </a:custGeom>
            <a:solidFill>
              <a:srgbClr val="E7364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8" name="Google Shape;2238;p53"/>
            <p:cNvSpPr/>
            <p:nvPr/>
          </p:nvSpPr>
          <p:spPr>
            <a:xfrm>
              <a:off x="10893426" y="-800100"/>
              <a:ext cx="439738" cy="412750"/>
            </a:xfrm>
            <a:custGeom>
              <a:avLst/>
              <a:gdLst/>
              <a:ahLst/>
              <a:cxnLst/>
              <a:rect l="l" t="t" r="r" b="b"/>
              <a:pathLst>
                <a:path w="117" h="110" extrusionOk="0">
                  <a:moveTo>
                    <a:pt x="18" y="110"/>
                  </a:moveTo>
                  <a:cubicBezTo>
                    <a:pt x="18" y="110"/>
                    <a:pt x="0" y="46"/>
                    <a:pt x="28" y="23"/>
                  </a:cubicBezTo>
                  <a:cubicBezTo>
                    <a:pt x="57" y="0"/>
                    <a:pt x="100" y="2"/>
                    <a:pt x="100" y="2"/>
                  </a:cubicBezTo>
                  <a:cubicBezTo>
                    <a:pt x="100" y="2"/>
                    <a:pt x="117" y="51"/>
                    <a:pt x="104" y="78"/>
                  </a:cubicBezTo>
                  <a:cubicBezTo>
                    <a:pt x="91" y="104"/>
                    <a:pt x="18" y="110"/>
                    <a:pt x="18" y="110"/>
                  </a:cubicBezTo>
                  <a:close/>
                </a:path>
              </a:pathLst>
            </a:custGeom>
            <a:solidFill>
              <a:srgbClr val="E7364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9" name="Google Shape;2239;p53"/>
            <p:cNvSpPr/>
            <p:nvPr/>
          </p:nvSpPr>
          <p:spPr>
            <a:xfrm>
              <a:off x="11022014" y="-717550"/>
              <a:ext cx="198438" cy="285750"/>
            </a:xfrm>
            <a:custGeom>
              <a:avLst/>
              <a:gdLst/>
              <a:ahLst/>
              <a:cxnLst/>
              <a:rect l="l" t="t" r="r" b="b"/>
              <a:pathLst>
                <a:path w="53" h="76" extrusionOk="0">
                  <a:moveTo>
                    <a:pt x="2" y="76"/>
                  </a:moveTo>
                  <a:cubicBezTo>
                    <a:pt x="2" y="76"/>
                    <a:pt x="2" y="75"/>
                    <a:pt x="2" y="74"/>
                  </a:cubicBezTo>
                  <a:cubicBezTo>
                    <a:pt x="5" y="65"/>
                    <a:pt x="20" y="29"/>
                    <a:pt x="53" y="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15" y="32"/>
                    <a:pt x="0" y="75"/>
                    <a:pt x="0" y="75"/>
                  </a:cubicBezTo>
                  <a:cubicBezTo>
                    <a:pt x="1" y="76"/>
                    <a:pt x="1" y="76"/>
                    <a:pt x="1" y="76"/>
                  </a:cubicBezTo>
                  <a:cubicBezTo>
                    <a:pt x="2" y="76"/>
                    <a:pt x="2" y="76"/>
                    <a:pt x="2" y="76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0" name="Google Shape;2240;p53"/>
            <p:cNvSpPr/>
            <p:nvPr/>
          </p:nvSpPr>
          <p:spPr>
            <a:xfrm>
              <a:off x="10590214" y="-558800"/>
              <a:ext cx="307975" cy="160338"/>
            </a:xfrm>
            <a:custGeom>
              <a:avLst/>
              <a:gdLst/>
              <a:ahLst/>
              <a:cxnLst/>
              <a:rect l="l" t="t" r="r" b="b"/>
              <a:pathLst>
                <a:path w="82" h="43" extrusionOk="0">
                  <a:moveTo>
                    <a:pt x="82" y="42"/>
                  </a:moveTo>
                  <a:cubicBezTo>
                    <a:pt x="82" y="42"/>
                    <a:pt x="49" y="1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4" y="6"/>
                    <a:pt x="44" y="16"/>
                    <a:pt x="59" y="26"/>
                  </a:cubicBezTo>
                  <a:cubicBezTo>
                    <a:pt x="66" y="30"/>
                    <a:pt x="71" y="34"/>
                    <a:pt x="75" y="38"/>
                  </a:cubicBezTo>
                  <a:cubicBezTo>
                    <a:pt x="77" y="39"/>
                    <a:pt x="78" y="40"/>
                    <a:pt x="79" y="41"/>
                  </a:cubicBezTo>
                  <a:cubicBezTo>
                    <a:pt x="80" y="42"/>
                    <a:pt x="81" y="43"/>
                    <a:pt x="81" y="43"/>
                  </a:cubicBezTo>
                  <a:cubicBezTo>
                    <a:pt x="82" y="43"/>
                    <a:pt x="82" y="43"/>
                    <a:pt x="82" y="43"/>
                  </a:cubicBezTo>
                  <a:cubicBezTo>
                    <a:pt x="82" y="42"/>
                    <a:pt x="82" y="42"/>
                    <a:pt x="82" y="42"/>
                  </a:cubicBezTo>
                  <a:close/>
                </a:path>
              </a:pathLst>
            </a:custGeom>
            <a:solidFill>
              <a:srgbClr val="24242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1" name="Google Shape;2241;p53"/>
            <p:cNvSpPr/>
            <p:nvPr/>
          </p:nvSpPr>
          <p:spPr>
            <a:xfrm>
              <a:off x="10761664" y="-852487"/>
              <a:ext cx="214313" cy="393700"/>
            </a:xfrm>
            <a:custGeom>
              <a:avLst/>
              <a:gdLst/>
              <a:ahLst/>
              <a:cxnLst/>
              <a:rect l="l" t="t" r="r" b="b"/>
              <a:pathLst>
                <a:path w="57" h="105" extrusionOk="0">
                  <a:moveTo>
                    <a:pt x="23" y="0"/>
                  </a:moveTo>
                  <a:cubicBezTo>
                    <a:pt x="0" y="12"/>
                    <a:pt x="40" y="105"/>
                    <a:pt x="40" y="105"/>
                  </a:cubicBezTo>
                  <a:cubicBezTo>
                    <a:pt x="48" y="103"/>
                    <a:pt x="48" y="103"/>
                    <a:pt x="48" y="103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1"/>
                    <a:pt x="48" y="0"/>
                    <a:pt x="23" y="0"/>
                  </a:cubicBezTo>
                  <a:close/>
                </a:path>
              </a:pathLst>
            </a:custGeom>
            <a:solidFill>
              <a:srgbClr val="186FB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2" name="Google Shape;2242;p53"/>
            <p:cNvSpPr/>
            <p:nvPr/>
          </p:nvSpPr>
          <p:spPr>
            <a:xfrm>
              <a:off x="10833101" y="-492125"/>
              <a:ext cx="319088" cy="327025"/>
            </a:xfrm>
            <a:custGeom>
              <a:avLst/>
              <a:gdLst/>
              <a:ahLst/>
              <a:cxnLst/>
              <a:rect l="l" t="t" r="r" b="b"/>
              <a:pathLst>
                <a:path w="85" h="87" extrusionOk="0">
                  <a:moveTo>
                    <a:pt x="36" y="2"/>
                  </a:moveTo>
                  <a:cubicBezTo>
                    <a:pt x="28" y="0"/>
                    <a:pt x="22" y="4"/>
                    <a:pt x="19" y="8"/>
                  </a:cubicBezTo>
                  <a:cubicBezTo>
                    <a:pt x="0" y="29"/>
                    <a:pt x="3" y="76"/>
                    <a:pt x="6" y="82"/>
                  </a:cubicBezTo>
                  <a:cubicBezTo>
                    <a:pt x="9" y="87"/>
                    <a:pt x="36" y="81"/>
                    <a:pt x="47" y="78"/>
                  </a:cubicBezTo>
                  <a:cubicBezTo>
                    <a:pt x="58" y="75"/>
                    <a:pt x="84" y="68"/>
                    <a:pt x="85" y="62"/>
                  </a:cubicBezTo>
                  <a:cubicBezTo>
                    <a:pt x="85" y="56"/>
                    <a:pt x="63" y="10"/>
                    <a:pt x="36" y="2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3" name="Google Shape;2243;p53"/>
            <p:cNvSpPr/>
            <p:nvPr/>
          </p:nvSpPr>
          <p:spPr>
            <a:xfrm>
              <a:off x="10904539" y="-446087"/>
              <a:ext cx="98425" cy="88900"/>
            </a:xfrm>
            <a:custGeom>
              <a:avLst/>
              <a:gdLst/>
              <a:ahLst/>
              <a:cxnLst/>
              <a:rect l="l" t="t" r="r" b="b"/>
              <a:pathLst>
                <a:path w="26" h="24" extrusionOk="0">
                  <a:moveTo>
                    <a:pt x="12" y="13"/>
                  </a:moveTo>
                  <a:cubicBezTo>
                    <a:pt x="12" y="13"/>
                    <a:pt x="3" y="7"/>
                    <a:pt x="5" y="5"/>
                  </a:cubicBezTo>
                  <a:cubicBezTo>
                    <a:pt x="8" y="3"/>
                    <a:pt x="13" y="11"/>
                    <a:pt x="13" y="11"/>
                  </a:cubicBezTo>
                  <a:cubicBezTo>
                    <a:pt x="13" y="11"/>
                    <a:pt x="10" y="0"/>
                    <a:pt x="14" y="0"/>
                  </a:cubicBezTo>
                  <a:cubicBezTo>
                    <a:pt x="18" y="0"/>
                    <a:pt x="15" y="11"/>
                    <a:pt x="15" y="11"/>
                  </a:cubicBezTo>
                  <a:cubicBezTo>
                    <a:pt x="15" y="11"/>
                    <a:pt x="20" y="3"/>
                    <a:pt x="23" y="6"/>
                  </a:cubicBezTo>
                  <a:cubicBezTo>
                    <a:pt x="26" y="9"/>
                    <a:pt x="16" y="12"/>
                    <a:pt x="16" y="12"/>
                  </a:cubicBezTo>
                  <a:cubicBezTo>
                    <a:pt x="16" y="12"/>
                    <a:pt x="26" y="11"/>
                    <a:pt x="25" y="15"/>
                  </a:cubicBezTo>
                  <a:cubicBezTo>
                    <a:pt x="25" y="18"/>
                    <a:pt x="15" y="14"/>
                    <a:pt x="15" y="14"/>
                  </a:cubicBezTo>
                  <a:cubicBezTo>
                    <a:pt x="15" y="14"/>
                    <a:pt x="22" y="21"/>
                    <a:pt x="19" y="22"/>
                  </a:cubicBezTo>
                  <a:cubicBezTo>
                    <a:pt x="15" y="23"/>
                    <a:pt x="13" y="15"/>
                    <a:pt x="13" y="15"/>
                  </a:cubicBezTo>
                  <a:cubicBezTo>
                    <a:pt x="13" y="15"/>
                    <a:pt x="14" y="23"/>
                    <a:pt x="12" y="23"/>
                  </a:cubicBezTo>
                  <a:cubicBezTo>
                    <a:pt x="9" y="24"/>
                    <a:pt x="12" y="14"/>
                    <a:pt x="12" y="14"/>
                  </a:cubicBezTo>
                  <a:cubicBezTo>
                    <a:pt x="12" y="14"/>
                    <a:pt x="5" y="21"/>
                    <a:pt x="4" y="19"/>
                  </a:cubicBezTo>
                  <a:cubicBezTo>
                    <a:pt x="0" y="15"/>
                    <a:pt x="12" y="13"/>
                    <a:pt x="12" y="13"/>
                  </a:cubicBezTo>
                  <a:close/>
                </a:path>
              </a:pathLst>
            </a:custGeom>
            <a:solidFill>
              <a:srgbClr val="FAB6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44" name="Google Shape;2244;p53"/>
          <p:cNvGrpSpPr/>
          <p:nvPr/>
        </p:nvGrpSpPr>
        <p:grpSpPr>
          <a:xfrm>
            <a:off x="3719561" y="5048132"/>
            <a:ext cx="844550" cy="785813"/>
            <a:chOff x="2217739" y="-808037"/>
            <a:chExt cx="844550" cy="785813"/>
          </a:xfrm>
        </p:grpSpPr>
        <p:sp>
          <p:nvSpPr>
            <p:cNvPr id="2245" name="Google Shape;2245;p53"/>
            <p:cNvSpPr/>
            <p:nvPr/>
          </p:nvSpPr>
          <p:spPr>
            <a:xfrm>
              <a:off x="2217739" y="-646112"/>
              <a:ext cx="649288" cy="623888"/>
            </a:xfrm>
            <a:custGeom>
              <a:avLst/>
              <a:gdLst/>
              <a:ahLst/>
              <a:cxnLst/>
              <a:rect l="l" t="t" r="r" b="b"/>
              <a:pathLst>
                <a:path w="173" h="166" extrusionOk="0">
                  <a:moveTo>
                    <a:pt x="28" y="0"/>
                  </a:moveTo>
                  <a:cubicBezTo>
                    <a:pt x="0" y="32"/>
                    <a:pt x="9" y="89"/>
                    <a:pt x="49" y="129"/>
                  </a:cubicBezTo>
                  <a:cubicBezTo>
                    <a:pt x="73" y="153"/>
                    <a:pt x="104" y="166"/>
                    <a:pt x="131" y="166"/>
                  </a:cubicBezTo>
                  <a:cubicBezTo>
                    <a:pt x="147" y="166"/>
                    <a:pt x="161" y="162"/>
                    <a:pt x="173" y="153"/>
                  </a:cubicBezTo>
                  <a:cubicBezTo>
                    <a:pt x="171" y="137"/>
                    <a:pt x="165" y="122"/>
                    <a:pt x="152" y="111"/>
                  </a:cubicBezTo>
                  <a:cubicBezTo>
                    <a:pt x="133" y="95"/>
                    <a:pt x="107" y="88"/>
                    <a:pt x="85" y="76"/>
                  </a:cubicBezTo>
                  <a:cubicBezTo>
                    <a:pt x="56" y="59"/>
                    <a:pt x="37" y="32"/>
                    <a:pt x="28" y="0"/>
                  </a:cubicBezTo>
                </a:path>
              </a:pathLst>
            </a:custGeom>
            <a:solidFill>
              <a:srgbClr val="8A8FA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6" name="Google Shape;2246;p53"/>
            <p:cNvSpPr/>
            <p:nvPr/>
          </p:nvSpPr>
          <p:spPr>
            <a:xfrm>
              <a:off x="2387601" y="-728662"/>
              <a:ext cx="614363" cy="593725"/>
            </a:xfrm>
            <a:custGeom>
              <a:avLst/>
              <a:gdLst/>
              <a:ahLst/>
              <a:cxnLst/>
              <a:rect l="l" t="t" r="r" b="b"/>
              <a:pathLst>
                <a:path w="164" h="158" extrusionOk="0">
                  <a:moveTo>
                    <a:pt x="35" y="0"/>
                  </a:moveTo>
                  <a:cubicBezTo>
                    <a:pt x="22" y="0"/>
                    <a:pt x="10" y="3"/>
                    <a:pt x="0" y="9"/>
                  </a:cubicBezTo>
                  <a:cubicBezTo>
                    <a:pt x="3" y="24"/>
                    <a:pt x="8" y="38"/>
                    <a:pt x="17" y="51"/>
                  </a:cubicBezTo>
                  <a:cubicBezTo>
                    <a:pt x="31" y="73"/>
                    <a:pt x="53" y="84"/>
                    <a:pt x="77" y="94"/>
                  </a:cubicBezTo>
                  <a:cubicBezTo>
                    <a:pt x="98" y="104"/>
                    <a:pt x="120" y="114"/>
                    <a:pt x="134" y="134"/>
                  </a:cubicBezTo>
                  <a:cubicBezTo>
                    <a:pt x="139" y="142"/>
                    <a:pt x="142" y="149"/>
                    <a:pt x="145" y="158"/>
                  </a:cubicBezTo>
                  <a:cubicBezTo>
                    <a:pt x="164" y="125"/>
                    <a:pt x="154" y="74"/>
                    <a:pt x="117" y="38"/>
                  </a:cubicBezTo>
                  <a:cubicBezTo>
                    <a:pt x="93" y="13"/>
                    <a:pt x="62" y="0"/>
                    <a:pt x="35" y="0"/>
                  </a:cubicBezTo>
                </a:path>
              </a:pathLst>
            </a:custGeom>
            <a:solidFill>
              <a:srgbClr val="8A8FA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7" name="Google Shape;2247;p53"/>
            <p:cNvSpPr/>
            <p:nvPr/>
          </p:nvSpPr>
          <p:spPr>
            <a:xfrm>
              <a:off x="2278064" y="-690562"/>
              <a:ext cx="649288" cy="665163"/>
            </a:xfrm>
            <a:custGeom>
              <a:avLst/>
              <a:gdLst/>
              <a:ahLst/>
              <a:cxnLst/>
              <a:rect l="l" t="t" r="r" b="b"/>
              <a:pathLst>
                <a:path w="173" h="177" extrusionOk="0">
                  <a:moveTo>
                    <a:pt x="173" y="153"/>
                  </a:moveTo>
                  <a:cubicBezTo>
                    <a:pt x="171" y="137"/>
                    <a:pt x="165" y="122"/>
                    <a:pt x="152" y="111"/>
                  </a:cubicBezTo>
                  <a:cubicBezTo>
                    <a:pt x="133" y="95"/>
                    <a:pt x="107" y="88"/>
                    <a:pt x="85" y="76"/>
                  </a:cubicBezTo>
                  <a:cubicBezTo>
                    <a:pt x="56" y="59"/>
                    <a:pt x="37" y="32"/>
                    <a:pt x="28" y="0"/>
                  </a:cubicBezTo>
                  <a:cubicBezTo>
                    <a:pt x="0" y="32"/>
                    <a:pt x="9" y="89"/>
                    <a:pt x="49" y="129"/>
                  </a:cubicBezTo>
                  <a:cubicBezTo>
                    <a:pt x="87" y="167"/>
                    <a:pt x="141" y="177"/>
                    <a:pt x="173" y="153"/>
                  </a:cubicBezTo>
                  <a:close/>
                </a:path>
              </a:pathLst>
            </a:custGeom>
            <a:solidFill>
              <a:srgbClr val="FFCF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8" name="Google Shape;2248;p53"/>
            <p:cNvSpPr/>
            <p:nvPr/>
          </p:nvSpPr>
          <p:spPr>
            <a:xfrm>
              <a:off x="2446339" y="-808037"/>
              <a:ext cx="615950" cy="628650"/>
            </a:xfrm>
            <a:custGeom>
              <a:avLst/>
              <a:gdLst/>
              <a:ahLst/>
              <a:cxnLst/>
              <a:rect l="l" t="t" r="r" b="b"/>
              <a:pathLst>
                <a:path w="164" h="167" extrusionOk="0">
                  <a:moveTo>
                    <a:pt x="0" y="18"/>
                  </a:moveTo>
                  <a:cubicBezTo>
                    <a:pt x="2" y="33"/>
                    <a:pt x="8" y="47"/>
                    <a:pt x="17" y="60"/>
                  </a:cubicBezTo>
                  <a:cubicBezTo>
                    <a:pt x="31" y="82"/>
                    <a:pt x="53" y="93"/>
                    <a:pt x="77" y="103"/>
                  </a:cubicBezTo>
                  <a:cubicBezTo>
                    <a:pt x="98" y="113"/>
                    <a:pt x="120" y="123"/>
                    <a:pt x="134" y="143"/>
                  </a:cubicBezTo>
                  <a:cubicBezTo>
                    <a:pt x="139" y="151"/>
                    <a:pt x="142" y="158"/>
                    <a:pt x="145" y="167"/>
                  </a:cubicBezTo>
                  <a:cubicBezTo>
                    <a:pt x="164" y="134"/>
                    <a:pt x="154" y="83"/>
                    <a:pt x="117" y="47"/>
                  </a:cubicBezTo>
                  <a:cubicBezTo>
                    <a:pt x="81" y="11"/>
                    <a:pt x="32" y="0"/>
                    <a:pt x="0" y="18"/>
                  </a:cubicBezTo>
                  <a:close/>
                </a:path>
              </a:pathLst>
            </a:custGeom>
            <a:solidFill>
              <a:srgbClr val="E7364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49" name="Google Shape;2249;p53"/>
          <p:cNvGrpSpPr/>
          <p:nvPr/>
        </p:nvGrpSpPr>
        <p:grpSpPr>
          <a:xfrm>
            <a:off x="754407" y="3146891"/>
            <a:ext cx="2107745" cy="2973267"/>
            <a:chOff x="809626" y="2449513"/>
            <a:chExt cx="3402013" cy="4799012"/>
          </a:xfrm>
        </p:grpSpPr>
        <p:sp>
          <p:nvSpPr>
            <p:cNvPr id="2250" name="Google Shape;2250;p53"/>
            <p:cNvSpPr/>
            <p:nvPr/>
          </p:nvSpPr>
          <p:spPr>
            <a:xfrm>
              <a:off x="3914776" y="3541713"/>
              <a:ext cx="277813" cy="1573213"/>
            </a:xfrm>
            <a:custGeom>
              <a:avLst/>
              <a:gdLst/>
              <a:ahLst/>
              <a:cxnLst/>
              <a:rect l="l" t="t" r="r" b="b"/>
              <a:pathLst>
                <a:path w="74" h="419" extrusionOk="0">
                  <a:moveTo>
                    <a:pt x="35" y="35"/>
                  </a:moveTo>
                  <a:cubicBezTo>
                    <a:pt x="23" y="50"/>
                    <a:pt x="22" y="62"/>
                    <a:pt x="39" y="76"/>
                  </a:cubicBezTo>
                  <a:cubicBezTo>
                    <a:pt x="63" y="94"/>
                    <a:pt x="74" y="119"/>
                    <a:pt x="69" y="149"/>
                  </a:cubicBezTo>
                  <a:cubicBezTo>
                    <a:pt x="65" y="180"/>
                    <a:pt x="66" y="210"/>
                    <a:pt x="69" y="241"/>
                  </a:cubicBezTo>
                  <a:cubicBezTo>
                    <a:pt x="74" y="291"/>
                    <a:pt x="66" y="340"/>
                    <a:pt x="42" y="385"/>
                  </a:cubicBezTo>
                  <a:cubicBezTo>
                    <a:pt x="37" y="395"/>
                    <a:pt x="31" y="405"/>
                    <a:pt x="34" y="417"/>
                  </a:cubicBezTo>
                  <a:cubicBezTo>
                    <a:pt x="33" y="418"/>
                    <a:pt x="32" y="418"/>
                    <a:pt x="31" y="419"/>
                  </a:cubicBezTo>
                  <a:cubicBezTo>
                    <a:pt x="21" y="414"/>
                    <a:pt x="21" y="405"/>
                    <a:pt x="18" y="397"/>
                  </a:cubicBezTo>
                  <a:cubicBezTo>
                    <a:pt x="18" y="395"/>
                    <a:pt x="18" y="393"/>
                    <a:pt x="18" y="391"/>
                  </a:cubicBezTo>
                  <a:cubicBezTo>
                    <a:pt x="29" y="362"/>
                    <a:pt x="41" y="334"/>
                    <a:pt x="46" y="304"/>
                  </a:cubicBezTo>
                  <a:cubicBezTo>
                    <a:pt x="50" y="250"/>
                    <a:pt x="49" y="196"/>
                    <a:pt x="46" y="142"/>
                  </a:cubicBezTo>
                  <a:cubicBezTo>
                    <a:pt x="45" y="121"/>
                    <a:pt x="30" y="102"/>
                    <a:pt x="17" y="84"/>
                  </a:cubicBezTo>
                  <a:cubicBezTo>
                    <a:pt x="13" y="79"/>
                    <a:pt x="7" y="74"/>
                    <a:pt x="4" y="67"/>
                  </a:cubicBezTo>
                  <a:cubicBezTo>
                    <a:pt x="8" y="59"/>
                    <a:pt x="11" y="51"/>
                    <a:pt x="0" y="46"/>
                  </a:cubicBezTo>
                  <a:cubicBezTo>
                    <a:pt x="8" y="28"/>
                    <a:pt x="18" y="12"/>
                    <a:pt x="33" y="0"/>
                  </a:cubicBezTo>
                  <a:cubicBezTo>
                    <a:pt x="49" y="11"/>
                    <a:pt x="34" y="23"/>
                    <a:pt x="35" y="35"/>
                  </a:cubicBezTo>
                  <a:close/>
                </a:path>
              </a:pathLst>
            </a:custGeom>
            <a:solidFill>
              <a:srgbClr val="5832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1" name="Google Shape;2251;p53"/>
            <p:cNvSpPr/>
            <p:nvPr/>
          </p:nvSpPr>
          <p:spPr>
            <a:xfrm>
              <a:off x="2146301" y="2524125"/>
              <a:ext cx="1017588" cy="258763"/>
            </a:xfrm>
            <a:custGeom>
              <a:avLst/>
              <a:gdLst/>
              <a:ahLst/>
              <a:cxnLst/>
              <a:rect l="l" t="t" r="r" b="b"/>
              <a:pathLst>
                <a:path w="271" h="69" extrusionOk="0">
                  <a:moveTo>
                    <a:pt x="0" y="20"/>
                  </a:moveTo>
                  <a:cubicBezTo>
                    <a:pt x="18" y="7"/>
                    <a:pt x="40" y="10"/>
                    <a:pt x="60" y="6"/>
                  </a:cubicBezTo>
                  <a:cubicBezTo>
                    <a:pt x="74" y="8"/>
                    <a:pt x="87" y="7"/>
                    <a:pt x="100" y="5"/>
                  </a:cubicBezTo>
                  <a:cubicBezTo>
                    <a:pt x="150" y="0"/>
                    <a:pt x="199" y="5"/>
                    <a:pt x="246" y="24"/>
                  </a:cubicBezTo>
                  <a:cubicBezTo>
                    <a:pt x="254" y="28"/>
                    <a:pt x="261" y="32"/>
                    <a:pt x="266" y="39"/>
                  </a:cubicBezTo>
                  <a:cubicBezTo>
                    <a:pt x="268" y="47"/>
                    <a:pt x="271" y="56"/>
                    <a:pt x="264" y="61"/>
                  </a:cubicBezTo>
                  <a:cubicBezTo>
                    <a:pt x="255" y="69"/>
                    <a:pt x="247" y="61"/>
                    <a:pt x="238" y="58"/>
                  </a:cubicBezTo>
                  <a:cubicBezTo>
                    <a:pt x="237" y="57"/>
                    <a:pt x="235" y="56"/>
                    <a:pt x="233" y="55"/>
                  </a:cubicBezTo>
                  <a:cubicBezTo>
                    <a:pt x="223" y="47"/>
                    <a:pt x="211" y="45"/>
                    <a:pt x="199" y="46"/>
                  </a:cubicBezTo>
                  <a:cubicBezTo>
                    <a:pt x="194" y="46"/>
                    <a:pt x="189" y="46"/>
                    <a:pt x="184" y="45"/>
                  </a:cubicBezTo>
                  <a:cubicBezTo>
                    <a:pt x="176" y="42"/>
                    <a:pt x="167" y="42"/>
                    <a:pt x="160" y="37"/>
                  </a:cubicBezTo>
                  <a:cubicBezTo>
                    <a:pt x="141" y="31"/>
                    <a:pt x="121" y="39"/>
                    <a:pt x="102" y="32"/>
                  </a:cubicBezTo>
                  <a:cubicBezTo>
                    <a:pt x="85" y="18"/>
                    <a:pt x="67" y="22"/>
                    <a:pt x="49" y="25"/>
                  </a:cubicBezTo>
                  <a:cubicBezTo>
                    <a:pt x="37" y="27"/>
                    <a:pt x="27" y="30"/>
                    <a:pt x="16" y="31"/>
                  </a:cubicBezTo>
                  <a:cubicBezTo>
                    <a:pt x="8" y="32"/>
                    <a:pt x="1" y="30"/>
                    <a:pt x="0" y="20"/>
                  </a:cubicBezTo>
                  <a:close/>
                </a:path>
              </a:pathLst>
            </a:custGeom>
            <a:solidFill>
              <a:srgbClr val="D99E5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2" name="Google Shape;2252;p53"/>
            <p:cNvSpPr/>
            <p:nvPr/>
          </p:nvSpPr>
          <p:spPr>
            <a:xfrm>
              <a:off x="892176" y="5618163"/>
              <a:ext cx="315913" cy="796925"/>
            </a:xfrm>
            <a:custGeom>
              <a:avLst/>
              <a:gdLst/>
              <a:ahLst/>
              <a:cxnLst/>
              <a:rect l="l" t="t" r="r" b="b"/>
              <a:pathLst>
                <a:path w="84" h="212" extrusionOk="0">
                  <a:moveTo>
                    <a:pt x="46" y="197"/>
                  </a:moveTo>
                  <a:cubicBezTo>
                    <a:pt x="14" y="187"/>
                    <a:pt x="6" y="161"/>
                    <a:pt x="3" y="132"/>
                  </a:cubicBezTo>
                  <a:cubicBezTo>
                    <a:pt x="0" y="107"/>
                    <a:pt x="3" y="82"/>
                    <a:pt x="7" y="57"/>
                  </a:cubicBezTo>
                  <a:cubicBezTo>
                    <a:pt x="9" y="48"/>
                    <a:pt x="11" y="39"/>
                    <a:pt x="15" y="31"/>
                  </a:cubicBezTo>
                  <a:cubicBezTo>
                    <a:pt x="15" y="30"/>
                    <a:pt x="14" y="29"/>
                    <a:pt x="15" y="27"/>
                  </a:cubicBezTo>
                  <a:cubicBezTo>
                    <a:pt x="16" y="18"/>
                    <a:pt x="10" y="2"/>
                    <a:pt x="25" y="1"/>
                  </a:cubicBezTo>
                  <a:cubicBezTo>
                    <a:pt x="38" y="0"/>
                    <a:pt x="35" y="16"/>
                    <a:pt x="38" y="24"/>
                  </a:cubicBezTo>
                  <a:cubicBezTo>
                    <a:pt x="42" y="34"/>
                    <a:pt x="38" y="46"/>
                    <a:pt x="43" y="55"/>
                  </a:cubicBezTo>
                  <a:cubicBezTo>
                    <a:pt x="50" y="79"/>
                    <a:pt x="52" y="103"/>
                    <a:pt x="56" y="126"/>
                  </a:cubicBezTo>
                  <a:cubicBezTo>
                    <a:pt x="53" y="146"/>
                    <a:pt x="63" y="161"/>
                    <a:pt x="72" y="178"/>
                  </a:cubicBezTo>
                  <a:cubicBezTo>
                    <a:pt x="76" y="186"/>
                    <a:pt x="84" y="194"/>
                    <a:pt x="77" y="205"/>
                  </a:cubicBezTo>
                  <a:cubicBezTo>
                    <a:pt x="64" y="212"/>
                    <a:pt x="57" y="196"/>
                    <a:pt x="46" y="197"/>
                  </a:cubicBezTo>
                  <a:close/>
                </a:path>
              </a:pathLst>
            </a:custGeom>
            <a:solidFill>
              <a:srgbClr val="A86B3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3" name="Google Shape;2253;p53"/>
            <p:cNvSpPr/>
            <p:nvPr/>
          </p:nvSpPr>
          <p:spPr>
            <a:xfrm>
              <a:off x="3917951" y="5108575"/>
              <a:ext cx="274638" cy="1133475"/>
            </a:xfrm>
            <a:custGeom>
              <a:avLst/>
              <a:gdLst/>
              <a:ahLst/>
              <a:cxnLst/>
              <a:rect l="l" t="t" r="r" b="b"/>
              <a:pathLst>
                <a:path w="73" h="302" extrusionOk="0">
                  <a:moveTo>
                    <a:pt x="33" y="0"/>
                  </a:moveTo>
                  <a:cubicBezTo>
                    <a:pt x="50" y="3"/>
                    <a:pt x="56" y="17"/>
                    <a:pt x="59" y="31"/>
                  </a:cubicBezTo>
                  <a:cubicBezTo>
                    <a:pt x="71" y="99"/>
                    <a:pt x="73" y="167"/>
                    <a:pt x="58" y="235"/>
                  </a:cubicBezTo>
                  <a:cubicBezTo>
                    <a:pt x="55" y="251"/>
                    <a:pt x="48" y="264"/>
                    <a:pt x="33" y="274"/>
                  </a:cubicBezTo>
                  <a:cubicBezTo>
                    <a:pt x="24" y="279"/>
                    <a:pt x="15" y="287"/>
                    <a:pt x="16" y="301"/>
                  </a:cubicBezTo>
                  <a:cubicBezTo>
                    <a:pt x="9" y="302"/>
                    <a:pt x="6" y="297"/>
                    <a:pt x="2" y="292"/>
                  </a:cubicBezTo>
                  <a:cubicBezTo>
                    <a:pt x="0" y="280"/>
                    <a:pt x="11" y="276"/>
                    <a:pt x="17" y="270"/>
                  </a:cubicBezTo>
                  <a:cubicBezTo>
                    <a:pt x="27" y="262"/>
                    <a:pt x="39" y="256"/>
                    <a:pt x="42" y="242"/>
                  </a:cubicBezTo>
                  <a:cubicBezTo>
                    <a:pt x="48" y="204"/>
                    <a:pt x="46" y="165"/>
                    <a:pt x="46" y="126"/>
                  </a:cubicBezTo>
                  <a:cubicBezTo>
                    <a:pt x="47" y="100"/>
                    <a:pt x="41" y="74"/>
                    <a:pt x="37" y="48"/>
                  </a:cubicBezTo>
                  <a:cubicBezTo>
                    <a:pt x="35" y="32"/>
                    <a:pt x="33" y="17"/>
                    <a:pt x="13" y="14"/>
                  </a:cubicBezTo>
                  <a:cubicBezTo>
                    <a:pt x="12" y="0"/>
                    <a:pt x="24" y="5"/>
                    <a:pt x="31" y="1"/>
                  </a:cubicBezTo>
                  <a:lnTo>
                    <a:pt x="33" y="0"/>
                  </a:lnTo>
                  <a:close/>
                </a:path>
              </a:pathLst>
            </a:custGeom>
            <a:solidFill>
              <a:srgbClr val="5832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4" name="Google Shape;2254;p53"/>
            <p:cNvSpPr/>
            <p:nvPr/>
          </p:nvSpPr>
          <p:spPr>
            <a:xfrm>
              <a:off x="3824289" y="2609850"/>
              <a:ext cx="357188" cy="1063625"/>
            </a:xfrm>
            <a:custGeom>
              <a:avLst/>
              <a:gdLst/>
              <a:ahLst/>
              <a:cxnLst/>
              <a:rect l="l" t="t" r="r" b="b"/>
              <a:pathLst>
                <a:path w="95" h="283" extrusionOk="0">
                  <a:moveTo>
                    <a:pt x="59" y="283"/>
                  </a:moveTo>
                  <a:cubicBezTo>
                    <a:pt x="49" y="272"/>
                    <a:pt x="68" y="260"/>
                    <a:pt x="56" y="250"/>
                  </a:cubicBezTo>
                  <a:cubicBezTo>
                    <a:pt x="51" y="231"/>
                    <a:pt x="65" y="216"/>
                    <a:pt x="65" y="198"/>
                  </a:cubicBezTo>
                  <a:cubicBezTo>
                    <a:pt x="69" y="189"/>
                    <a:pt x="67" y="180"/>
                    <a:pt x="68" y="171"/>
                  </a:cubicBezTo>
                  <a:cubicBezTo>
                    <a:pt x="69" y="169"/>
                    <a:pt x="69" y="166"/>
                    <a:pt x="70" y="164"/>
                  </a:cubicBezTo>
                  <a:cubicBezTo>
                    <a:pt x="71" y="139"/>
                    <a:pt x="76" y="113"/>
                    <a:pt x="74" y="87"/>
                  </a:cubicBezTo>
                  <a:cubicBezTo>
                    <a:pt x="71" y="74"/>
                    <a:pt x="61" y="67"/>
                    <a:pt x="51" y="60"/>
                  </a:cubicBezTo>
                  <a:cubicBezTo>
                    <a:pt x="37" y="40"/>
                    <a:pt x="18" y="23"/>
                    <a:pt x="0" y="5"/>
                  </a:cubicBezTo>
                  <a:cubicBezTo>
                    <a:pt x="1" y="2"/>
                    <a:pt x="2" y="0"/>
                    <a:pt x="6" y="2"/>
                  </a:cubicBezTo>
                  <a:cubicBezTo>
                    <a:pt x="42" y="17"/>
                    <a:pt x="62" y="48"/>
                    <a:pt x="85" y="77"/>
                  </a:cubicBezTo>
                  <a:cubicBezTo>
                    <a:pt x="89" y="82"/>
                    <a:pt x="92" y="89"/>
                    <a:pt x="93" y="95"/>
                  </a:cubicBezTo>
                  <a:cubicBezTo>
                    <a:pt x="94" y="152"/>
                    <a:pt x="95" y="208"/>
                    <a:pt x="73" y="262"/>
                  </a:cubicBezTo>
                  <a:cubicBezTo>
                    <a:pt x="69" y="270"/>
                    <a:pt x="67" y="278"/>
                    <a:pt x="59" y="283"/>
                  </a:cubicBezTo>
                  <a:close/>
                </a:path>
              </a:pathLst>
            </a:custGeom>
            <a:solidFill>
              <a:srgbClr val="6E452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5" name="Google Shape;2255;p53"/>
            <p:cNvSpPr/>
            <p:nvPr/>
          </p:nvSpPr>
          <p:spPr>
            <a:xfrm>
              <a:off x="949326" y="3921125"/>
              <a:ext cx="214313" cy="1262063"/>
            </a:xfrm>
            <a:custGeom>
              <a:avLst/>
              <a:gdLst/>
              <a:ahLst/>
              <a:cxnLst/>
              <a:rect l="l" t="t" r="r" b="b"/>
              <a:pathLst>
                <a:path w="57" h="336" extrusionOk="0">
                  <a:moveTo>
                    <a:pt x="12" y="33"/>
                  </a:moveTo>
                  <a:cubicBezTo>
                    <a:pt x="11" y="30"/>
                    <a:pt x="12" y="27"/>
                    <a:pt x="15" y="25"/>
                  </a:cubicBezTo>
                  <a:cubicBezTo>
                    <a:pt x="26" y="20"/>
                    <a:pt x="21" y="0"/>
                    <a:pt x="37" y="1"/>
                  </a:cubicBezTo>
                  <a:cubicBezTo>
                    <a:pt x="43" y="9"/>
                    <a:pt x="52" y="14"/>
                    <a:pt x="56" y="23"/>
                  </a:cubicBezTo>
                  <a:cubicBezTo>
                    <a:pt x="57" y="32"/>
                    <a:pt x="57" y="40"/>
                    <a:pt x="55" y="49"/>
                  </a:cubicBezTo>
                  <a:cubicBezTo>
                    <a:pt x="52" y="55"/>
                    <a:pt x="51" y="63"/>
                    <a:pt x="42" y="62"/>
                  </a:cubicBezTo>
                  <a:cubicBezTo>
                    <a:pt x="35" y="59"/>
                    <a:pt x="36" y="51"/>
                    <a:pt x="31" y="46"/>
                  </a:cubicBezTo>
                  <a:cubicBezTo>
                    <a:pt x="34" y="136"/>
                    <a:pt x="16" y="226"/>
                    <a:pt x="21" y="317"/>
                  </a:cubicBezTo>
                  <a:cubicBezTo>
                    <a:pt x="19" y="324"/>
                    <a:pt x="25" y="336"/>
                    <a:pt x="11" y="336"/>
                  </a:cubicBezTo>
                  <a:cubicBezTo>
                    <a:pt x="0" y="324"/>
                    <a:pt x="2" y="308"/>
                    <a:pt x="2" y="294"/>
                  </a:cubicBezTo>
                  <a:cubicBezTo>
                    <a:pt x="2" y="219"/>
                    <a:pt x="3" y="144"/>
                    <a:pt x="7" y="68"/>
                  </a:cubicBezTo>
                  <a:cubicBezTo>
                    <a:pt x="8" y="56"/>
                    <a:pt x="15" y="46"/>
                    <a:pt x="12" y="33"/>
                  </a:cubicBezTo>
                  <a:close/>
                </a:path>
              </a:pathLst>
            </a:custGeom>
            <a:solidFill>
              <a:srgbClr val="CFA07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6" name="Google Shape;2256;p53"/>
            <p:cNvSpPr/>
            <p:nvPr/>
          </p:nvSpPr>
          <p:spPr>
            <a:xfrm>
              <a:off x="828676" y="2557463"/>
              <a:ext cx="665163" cy="860425"/>
            </a:xfrm>
            <a:custGeom>
              <a:avLst/>
              <a:gdLst/>
              <a:ahLst/>
              <a:cxnLst/>
              <a:rect l="l" t="t" r="r" b="b"/>
              <a:pathLst>
                <a:path w="177" h="229" extrusionOk="0">
                  <a:moveTo>
                    <a:pt x="34" y="228"/>
                  </a:moveTo>
                  <a:cubicBezTo>
                    <a:pt x="9" y="215"/>
                    <a:pt x="3" y="190"/>
                    <a:pt x="1" y="165"/>
                  </a:cubicBezTo>
                  <a:cubicBezTo>
                    <a:pt x="0" y="157"/>
                    <a:pt x="6" y="151"/>
                    <a:pt x="12" y="147"/>
                  </a:cubicBezTo>
                  <a:cubicBezTo>
                    <a:pt x="72" y="107"/>
                    <a:pt x="120" y="54"/>
                    <a:pt x="167" y="0"/>
                  </a:cubicBezTo>
                  <a:cubicBezTo>
                    <a:pt x="177" y="16"/>
                    <a:pt x="174" y="29"/>
                    <a:pt x="159" y="33"/>
                  </a:cubicBezTo>
                  <a:cubicBezTo>
                    <a:pt x="154" y="31"/>
                    <a:pt x="152" y="35"/>
                    <a:pt x="150" y="38"/>
                  </a:cubicBezTo>
                  <a:cubicBezTo>
                    <a:pt x="136" y="65"/>
                    <a:pt x="115" y="87"/>
                    <a:pt x="93" y="107"/>
                  </a:cubicBezTo>
                  <a:cubicBezTo>
                    <a:pt x="77" y="119"/>
                    <a:pt x="63" y="133"/>
                    <a:pt x="47" y="144"/>
                  </a:cubicBezTo>
                  <a:cubicBezTo>
                    <a:pt x="38" y="150"/>
                    <a:pt x="34" y="158"/>
                    <a:pt x="33" y="168"/>
                  </a:cubicBezTo>
                  <a:cubicBezTo>
                    <a:pt x="13" y="173"/>
                    <a:pt x="12" y="178"/>
                    <a:pt x="27" y="198"/>
                  </a:cubicBezTo>
                  <a:cubicBezTo>
                    <a:pt x="28" y="199"/>
                    <a:pt x="29" y="201"/>
                    <a:pt x="29" y="203"/>
                  </a:cubicBezTo>
                  <a:cubicBezTo>
                    <a:pt x="28" y="209"/>
                    <a:pt x="33" y="212"/>
                    <a:pt x="37" y="216"/>
                  </a:cubicBezTo>
                  <a:cubicBezTo>
                    <a:pt x="41" y="220"/>
                    <a:pt x="44" y="224"/>
                    <a:pt x="39" y="229"/>
                  </a:cubicBezTo>
                  <a:cubicBezTo>
                    <a:pt x="37" y="229"/>
                    <a:pt x="36" y="229"/>
                    <a:pt x="34" y="228"/>
                  </a:cubicBezTo>
                  <a:close/>
                </a:path>
              </a:pathLst>
            </a:custGeom>
            <a:solidFill>
              <a:srgbClr val="9E714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7" name="Google Shape;2257;p53"/>
            <p:cNvSpPr/>
            <p:nvPr/>
          </p:nvSpPr>
          <p:spPr>
            <a:xfrm>
              <a:off x="1831976" y="6918325"/>
              <a:ext cx="1023938" cy="330200"/>
            </a:xfrm>
            <a:custGeom>
              <a:avLst/>
              <a:gdLst/>
              <a:ahLst/>
              <a:cxnLst/>
              <a:rect l="l" t="t" r="r" b="b"/>
              <a:pathLst>
                <a:path w="273" h="88" extrusionOk="0">
                  <a:moveTo>
                    <a:pt x="260" y="38"/>
                  </a:moveTo>
                  <a:cubicBezTo>
                    <a:pt x="174" y="88"/>
                    <a:pt x="91" y="65"/>
                    <a:pt x="8" y="27"/>
                  </a:cubicBezTo>
                  <a:cubicBezTo>
                    <a:pt x="3" y="20"/>
                    <a:pt x="0" y="14"/>
                    <a:pt x="11" y="10"/>
                  </a:cubicBezTo>
                  <a:cubicBezTo>
                    <a:pt x="46" y="36"/>
                    <a:pt x="87" y="45"/>
                    <a:pt x="130" y="45"/>
                  </a:cubicBezTo>
                  <a:cubicBezTo>
                    <a:pt x="139" y="45"/>
                    <a:pt x="149" y="45"/>
                    <a:pt x="158" y="45"/>
                  </a:cubicBezTo>
                  <a:cubicBezTo>
                    <a:pt x="188" y="46"/>
                    <a:pt x="217" y="46"/>
                    <a:pt x="239" y="21"/>
                  </a:cubicBezTo>
                  <a:cubicBezTo>
                    <a:pt x="244" y="15"/>
                    <a:pt x="249" y="7"/>
                    <a:pt x="256" y="1"/>
                  </a:cubicBezTo>
                  <a:cubicBezTo>
                    <a:pt x="259" y="0"/>
                    <a:pt x="262" y="0"/>
                    <a:pt x="264" y="1"/>
                  </a:cubicBezTo>
                  <a:cubicBezTo>
                    <a:pt x="272" y="10"/>
                    <a:pt x="262" y="24"/>
                    <a:pt x="273" y="31"/>
                  </a:cubicBezTo>
                  <a:cubicBezTo>
                    <a:pt x="273" y="40"/>
                    <a:pt x="264" y="34"/>
                    <a:pt x="260" y="38"/>
                  </a:cubicBezTo>
                  <a:close/>
                </a:path>
              </a:pathLst>
            </a:custGeom>
            <a:solidFill>
              <a:srgbClr val="6244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8" name="Google Shape;2258;p53"/>
            <p:cNvSpPr/>
            <p:nvPr/>
          </p:nvSpPr>
          <p:spPr>
            <a:xfrm>
              <a:off x="869951" y="3489325"/>
              <a:ext cx="398463" cy="398463"/>
            </a:xfrm>
            <a:custGeom>
              <a:avLst/>
              <a:gdLst/>
              <a:ahLst/>
              <a:cxnLst/>
              <a:rect l="l" t="t" r="r" b="b"/>
              <a:pathLst>
                <a:path w="106" h="106" extrusionOk="0">
                  <a:moveTo>
                    <a:pt x="15" y="81"/>
                  </a:moveTo>
                  <a:cubicBezTo>
                    <a:pt x="0" y="56"/>
                    <a:pt x="1" y="46"/>
                    <a:pt x="23" y="29"/>
                  </a:cubicBezTo>
                  <a:cubicBezTo>
                    <a:pt x="32" y="22"/>
                    <a:pt x="40" y="12"/>
                    <a:pt x="52" y="9"/>
                  </a:cubicBezTo>
                  <a:cubicBezTo>
                    <a:pt x="57" y="8"/>
                    <a:pt x="61" y="8"/>
                    <a:pt x="65" y="11"/>
                  </a:cubicBezTo>
                  <a:cubicBezTo>
                    <a:pt x="66" y="13"/>
                    <a:pt x="66" y="15"/>
                    <a:pt x="64" y="16"/>
                  </a:cubicBezTo>
                  <a:cubicBezTo>
                    <a:pt x="50" y="23"/>
                    <a:pt x="36" y="31"/>
                    <a:pt x="28" y="37"/>
                  </a:cubicBezTo>
                  <a:cubicBezTo>
                    <a:pt x="36" y="29"/>
                    <a:pt x="54" y="24"/>
                    <a:pt x="68" y="13"/>
                  </a:cubicBezTo>
                  <a:cubicBezTo>
                    <a:pt x="94" y="0"/>
                    <a:pt x="106" y="7"/>
                    <a:pt x="106" y="37"/>
                  </a:cubicBezTo>
                  <a:cubicBezTo>
                    <a:pt x="106" y="46"/>
                    <a:pt x="104" y="54"/>
                    <a:pt x="101" y="62"/>
                  </a:cubicBezTo>
                  <a:cubicBezTo>
                    <a:pt x="94" y="75"/>
                    <a:pt x="94" y="90"/>
                    <a:pt x="88" y="102"/>
                  </a:cubicBezTo>
                  <a:cubicBezTo>
                    <a:pt x="81" y="106"/>
                    <a:pt x="74" y="106"/>
                    <a:pt x="67" y="103"/>
                  </a:cubicBezTo>
                  <a:cubicBezTo>
                    <a:pt x="58" y="90"/>
                    <a:pt x="67" y="79"/>
                    <a:pt x="74" y="69"/>
                  </a:cubicBezTo>
                  <a:cubicBezTo>
                    <a:pt x="78" y="62"/>
                    <a:pt x="83" y="57"/>
                    <a:pt x="81" y="48"/>
                  </a:cubicBezTo>
                  <a:cubicBezTo>
                    <a:pt x="77" y="27"/>
                    <a:pt x="77" y="27"/>
                    <a:pt x="58" y="39"/>
                  </a:cubicBezTo>
                  <a:cubicBezTo>
                    <a:pt x="43" y="49"/>
                    <a:pt x="25" y="57"/>
                    <a:pt x="20" y="78"/>
                  </a:cubicBezTo>
                  <a:cubicBezTo>
                    <a:pt x="19" y="79"/>
                    <a:pt x="17" y="80"/>
                    <a:pt x="15" y="81"/>
                  </a:cubicBezTo>
                  <a:close/>
                </a:path>
              </a:pathLst>
            </a:custGeom>
            <a:solidFill>
              <a:srgbClr val="AD723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9" name="Google Shape;2259;p53"/>
            <p:cNvSpPr/>
            <p:nvPr/>
          </p:nvSpPr>
          <p:spPr>
            <a:xfrm>
              <a:off x="933451" y="4044950"/>
              <a:ext cx="101600" cy="1235075"/>
            </a:xfrm>
            <a:custGeom>
              <a:avLst/>
              <a:gdLst/>
              <a:ahLst/>
              <a:cxnLst/>
              <a:rect l="l" t="t" r="r" b="b"/>
              <a:pathLst>
                <a:path w="27" h="329" extrusionOk="0">
                  <a:moveTo>
                    <a:pt x="16" y="0"/>
                  </a:moveTo>
                  <a:cubicBezTo>
                    <a:pt x="25" y="13"/>
                    <a:pt x="15" y="25"/>
                    <a:pt x="15" y="37"/>
                  </a:cubicBezTo>
                  <a:cubicBezTo>
                    <a:pt x="9" y="118"/>
                    <a:pt x="13" y="200"/>
                    <a:pt x="12" y="282"/>
                  </a:cubicBezTo>
                  <a:cubicBezTo>
                    <a:pt x="12" y="289"/>
                    <a:pt x="15" y="296"/>
                    <a:pt x="16" y="303"/>
                  </a:cubicBezTo>
                  <a:cubicBezTo>
                    <a:pt x="22" y="309"/>
                    <a:pt x="27" y="314"/>
                    <a:pt x="26" y="323"/>
                  </a:cubicBezTo>
                  <a:cubicBezTo>
                    <a:pt x="24" y="326"/>
                    <a:pt x="22" y="328"/>
                    <a:pt x="19" y="329"/>
                  </a:cubicBezTo>
                  <a:cubicBezTo>
                    <a:pt x="2" y="306"/>
                    <a:pt x="0" y="279"/>
                    <a:pt x="1" y="253"/>
                  </a:cubicBezTo>
                  <a:cubicBezTo>
                    <a:pt x="2" y="181"/>
                    <a:pt x="5" y="109"/>
                    <a:pt x="8" y="37"/>
                  </a:cubicBezTo>
                  <a:cubicBezTo>
                    <a:pt x="9" y="25"/>
                    <a:pt x="13" y="13"/>
                    <a:pt x="16" y="0"/>
                  </a:cubicBezTo>
                  <a:close/>
                </a:path>
              </a:pathLst>
            </a:custGeom>
            <a:solidFill>
              <a:srgbClr val="96724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0" name="Google Shape;2260;p53"/>
            <p:cNvSpPr/>
            <p:nvPr/>
          </p:nvSpPr>
          <p:spPr>
            <a:xfrm>
              <a:off x="809626" y="6489700"/>
              <a:ext cx="442913" cy="638175"/>
            </a:xfrm>
            <a:custGeom>
              <a:avLst/>
              <a:gdLst/>
              <a:ahLst/>
              <a:cxnLst/>
              <a:rect l="l" t="t" r="r" b="b"/>
              <a:pathLst>
                <a:path w="118" h="170" extrusionOk="0">
                  <a:moveTo>
                    <a:pt x="113" y="169"/>
                  </a:moveTo>
                  <a:cubicBezTo>
                    <a:pt x="81" y="145"/>
                    <a:pt x="53" y="117"/>
                    <a:pt x="29" y="85"/>
                  </a:cubicBezTo>
                  <a:cubicBezTo>
                    <a:pt x="0" y="46"/>
                    <a:pt x="10" y="16"/>
                    <a:pt x="56" y="0"/>
                  </a:cubicBezTo>
                  <a:cubicBezTo>
                    <a:pt x="59" y="4"/>
                    <a:pt x="57" y="7"/>
                    <a:pt x="56" y="10"/>
                  </a:cubicBezTo>
                  <a:cubicBezTo>
                    <a:pt x="55" y="14"/>
                    <a:pt x="53" y="17"/>
                    <a:pt x="51" y="21"/>
                  </a:cubicBezTo>
                  <a:cubicBezTo>
                    <a:pt x="50" y="23"/>
                    <a:pt x="48" y="25"/>
                    <a:pt x="47" y="27"/>
                  </a:cubicBezTo>
                  <a:cubicBezTo>
                    <a:pt x="44" y="31"/>
                    <a:pt x="41" y="34"/>
                    <a:pt x="38" y="37"/>
                  </a:cubicBezTo>
                  <a:cubicBezTo>
                    <a:pt x="30" y="47"/>
                    <a:pt x="37" y="55"/>
                    <a:pt x="42" y="63"/>
                  </a:cubicBezTo>
                  <a:cubicBezTo>
                    <a:pt x="59" y="94"/>
                    <a:pt x="80" y="123"/>
                    <a:pt x="105" y="149"/>
                  </a:cubicBezTo>
                  <a:cubicBezTo>
                    <a:pt x="111" y="154"/>
                    <a:pt x="118" y="159"/>
                    <a:pt x="118" y="168"/>
                  </a:cubicBezTo>
                  <a:cubicBezTo>
                    <a:pt x="116" y="170"/>
                    <a:pt x="115" y="170"/>
                    <a:pt x="113" y="169"/>
                  </a:cubicBezTo>
                  <a:close/>
                </a:path>
              </a:pathLst>
            </a:custGeom>
            <a:solidFill>
              <a:srgbClr val="754B3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1" name="Google Shape;2261;p53"/>
            <p:cNvSpPr/>
            <p:nvPr/>
          </p:nvSpPr>
          <p:spPr>
            <a:xfrm>
              <a:off x="3375026" y="6662738"/>
              <a:ext cx="776288" cy="469900"/>
            </a:xfrm>
            <a:custGeom>
              <a:avLst/>
              <a:gdLst/>
              <a:ahLst/>
              <a:cxnLst/>
              <a:rect l="l" t="t" r="r" b="b"/>
              <a:pathLst>
                <a:path w="207" h="125" extrusionOk="0">
                  <a:moveTo>
                    <a:pt x="205" y="11"/>
                  </a:moveTo>
                  <a:cubicBezTo>
                    <a:pt x="198" y="19"/>
                    <a:pt x="187" y="22"/>
                    <a:pt x="178" y="26"/>
                  </a:cubicBezTo>
                  <a:cubicBezTo>
                    <a:pt x="129" y="46"/>
                    <a:pt x="84" y="72"/>
                    <a:pt x="44" y="106"/>
                  </a:cubicBezTo>
                  <a:cubicBezTo>
                    <a:pt x="36" y="112"/>
                    <a:pt x="28" y="119"/>
                    <a:pt x="17" y="123"/>
                  </a:cubicBezTo>
                  <a:cubicBezTo>
                    <a:pt x="10" y="125"/>
                    <a:pt x="7" y="119"/>
                    <a:pt x="3" y="114"/>
                  </a:cubicBezTo>
                  <a:cubicBezTo>
                    <a:pt x="0" y="108"/>
                    <a:pt x="0" y="102"/>
                    <a:pt x="3" y="96"/>
                  </a:cubicBezTo>
                  <a:cubicBezTo>
                    <a:pt x="5" y="93"/>
                    <a:pt x="8" y="94"/>
                    <a:pt x="11" y="95"/>
                  </a:cubicBezTo>
                  <a:cubicBezTo>
                    <a:pt x="21" y="102"/>
                    <a:pt x="28" y="93"/>
                    <a:pt x="35" y="88"/>
                  </a:cubicBezTo>
                  <a:cubicBezTo>
                    <a:pt x="53" y="74"/>
                    <a:pt x="69" y="57"/>
                    <a:pt x="92" y="51"/>
                  </a:cubicBezTo>
                  <a:cubicBezTo>
                    <a:pt x="120" y="40"/>
                    <a:pt x="146" y="25"/>
                    <a:pt x="172" y="11"/>
                  </a:cubicBezTo>
                  <a:cubicBezTo>
                    <a:pt x="174" y="10"/>
                    <a:pt x="175" y="9"/>
                    <a:pt x="177" y="8"/>
                  </a:cubicBezTo>
                  <a:cubicBezTo>
                    <a:pt x="185" y="6"/>
                    <a:pt x="192" y="0"/>
                    <a:pt x="201" y="1"/>
                  </a:cubicBezTo>
                  <a:cubicBezTo>
                    <a:pt x="205" y="4"/>
                    <a:pt x="207" y="7"/>
                    <a:pt x="205" y="11"/>
                  </a:cubicBezTo>
                  <a:close/>
                </a:path>
              </a:pathLst>
            </a:custGeom>
            <a:solidFill>
              <a:srgbClr val="7045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2" name="Google Shape;2262;p53"/>
            <p:cNvSpPr/>
            <p:nvPr/>
          </p:nvSpPr>
          <p:spPr>
            <a:xfrm>
              <a:off x="1411289" y="2449513"/>
              <a:ext cx="536575" cy="393700"/>
            </a:xfrm>
            <a:custGeom>
              <a:avLst/>
              <a:gdLst/>
              <a:ahLst/>
              <a:cxnLst/>
              <a:rect l="l" t="t" r="r" b="b"/>
              <a:pathLst>
                <a:path w="143" h="105" extrusionOk="0">
                  <a:moveTo>
                    <a:pt x="5" y="61"/>
                  </a:moveTo>
                  <a:cubicBezTo>
                    <a:pt x="11" y="51"/>
                    <a:pt x="17" y="41"/>
                    <a:pt x="12" y="29"/>
                  </a:cubicBezTo>
                  <a:cubicBezTo>
                    <a:pt x="51" y="0"/>
                    <a:pt x="107" y="3"/>
                    <a:pt x="141" y="37"/>
                  </a:cubicBezTo>
                  <a:cubicBezTo>
                    <a:pt x="143" y="41"/>
                    <a:pt x="140" y="44"/>
                    <a:pt x="137" y="46"/>
                  </a:cubicBezTo>
                  <a:cubicBezTo>
                    <a:pt x="123" y="44"/>
                    <a:pt x="117" y="28"/>
                    <a:pt x="104" y="25"/>
                  </a:cubicBezTo>
                  <a:cubicBezTo>
                    <a:pt x="94" y="20"/>
                    <a:pt x="87" y="23"/>
                    <a:pt x="81" y="30"/>
                  </a:cubicBezTo>
                  <a:cubicBezTo>
                    <a:pt x="71" y="28"/>
                    <a:pt x="62" y="28"/>
                    <a:pt x="54" y="35"/>
                  </a:cubicBezTo>
                  <a:cubicBezTo>
                    <a:pt x="44" y="34"/>
                    <a:pt x="37" y="36"/>
                    <a:pt x="31" y="44"/>
                  </a:cubicBezTo>
                  <a:cubicBezTo>
                    <a:pt x="22" y="63"/>
                    <a:pt x="26" y="70"/>
                    <a:pt x="46" y="76"/>
                  </a:cubicBezTo>
                  <a:cubicBezTo>
                    <a:pt x="62" y="85"/>
                    <a:pt x="48" y="93"/>
                    <a:pt x="45" y="102"/>
                  </a:cubicBezTo>
                  <a:cubicBezTo>
                    <a:pt x="43" y="104"/>
                    <a:pt x="40" y="105"/>
                    <a:pt x="37" y="105"/>
                  </a:cubicBezTo>
                  <a:cubicBezTo>
                    <a:pt x="34" y="105"/>
                    <a:pt x="31" y="105"/>
                    <a:pt x="28" y="103"/>
                  </a:cubicBezTo>
                  <a:cubicBezTo>
                    <a:pt x="18" y="91"/>
                    <a:pt x="0" y="82"/>
                    <a:pt x="5" y="61"/>
                  </a:cubicBezTo>
                  <a:close/>
                </a:path>
              </a:pathLst>
            </a:custGeom>
            <a:solidFill>
              <a:srgbClr val="3C170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3" name="Google Shape;2263;p53"/>
            <p:cNvSpPr/>
            <p:nvPr/>
          </p:nvSpPr>
          <p:spPr>
            <a:xfrm>
              <a:off x="892176" y="5340350"/>
              <a:ext cx="315913" cy="492125"/>
            </a:xfrm>
            <a:custGeom>
              <a:avLst/>
              <a:gdLst/>
              <a:ahLst/>
              <a:cxnLst/>
              <a:rect l="l" t="t" r="r" b="b"/>
              <a:pathLst>
                <a:path w="84" h="131" extrusionOk="0">
                  <a:moveTo>
                    <a:pt x="39" y="131"/>
                  </a:moveTo>
                  <a:cubicBezTo>
                    <a:pt x="31" y="118"/>
                    <a:pt x="36" y="102"/>
                    <a:pt x="31" y="89"/>
                  </a:cubicBezTo>
                  <a:cubicBezTo>
                    <a:pt x="29" y="84"/>
                    <a:pt x="30" y="78"/>
                    <a:pt x="25" y="78"/>
                  </a:cubicBezTo>
                  <a:cubicBezTo>
                    <a:pt x="19" y="78"/>
                    <a:pt x="19" y="84"/>
                    <a:pt x="19" y="89"/>
                  </a:cubicBezTo>
                  <a:cubicBezTo>
                    <a:pt x="19" y="96"/>
                    <a:pt x="19" y="103"/>
                    <a:pt x="18" y="110"/>
                  </a:cubicBezTo>
                  <a:cubicBezTo>
                    <a:pt x="10" y="110"/>
                    <a:pt x="13" y="103"/>
                    <a:pt x="13" y="99"/>
                  </a:cubicBezTo>
                  <a:cubicBezTo>
                    <a:pt x="12" y="83"/>
                    <a:pt x="15" y="67"/>
                    <a:pt x="11" y="51"/>
                  </a:cubicBezTo>
                  <a:cubicBezTo>
                    <a:pt x="10" y="34"/>
                    <a:pt x="0" y="16"/>
                    <a:pt x="15" y="0"/>
                  </a:cubicBezTo>
                  <a:cubicBezTo>
                    <a:pt x="22" y="5"/>
                    <a:pt x="30" y="6"/>
                    <a:pt x="38" y="8"/>
                  </a:cubicBezTo>
                  <a:cubicBezTo>
                    <a:pt x="46" y="10"/>
                    <a:pt x="54" y="12"/>
                    <a:pt x="56" y="21"/>
                  </a:cubicBezTo>
                  <a:cubicBezTo>
                    <a:pt x="48" y="31"/>
                    <a:pt x="37" y="19"/>
                    <a:pt x="27" y="25"/>
                  </a:cubicBezTo>
                  <a:cubicBezTo>
                    <a:pt x="33" y="34"/>
                    <a:pt x="39" y="45"/>
                    <a:pt x="51" y="43"/>
                  </a:cubicBezTo>
                  <a:cubicBezTo>
                    <a:pt x="63" y="41"/>
                    <a:pt x="52" y="30"/>
                    <a:pt x="55" y="23"/>
                  </a:cubicBezTo>
                  <a:cubicBezTo>
                    <a:pt x="59" y="19"/>
                    <a:pt x="65" y="22"/>
                    <a:pt x="71" y="21"/>
                  </a:cubicBezTo>
                  <a:cubicBezTo>
                    <a:pt x="84" y="29"/>
                    <a:pt x="74" y="39"/>
                    <a:pt x="73" y="48"/>
                  </a:cubicBezTo>
                  <a:cubicBezTo>
                    <a:pt x="51" y="67"/>
                    <a:pt x="40" y="90"/>
                    <a:pt x="43" y="120"/>
                  </a:cubicBezTo>
                  <a:cubicBezTo>
                    <a:pt x="44" y="124"/>
                    <a:pt x="42" y="128"/>
                    <a:pt x="39" y="131"/>
                  </a:cubicBezTo>
                  <a:close/>
                </a:path>
              </a:pathLst>
            </a:custGeom>
            <a:solidFill>
              <a:srgbClr val="CB9C6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4" name="Google Shape;2264;p53"/>
            <p:cNvSpPr/>
            <p:nvPr/>
          </p:nvSpPr>
          <p:spPr>
            <a:xfrm>
              <a:off x="927101" y="3552825"/>
              <a:ext cx="296863" cy="368300"/>
            </a:xfrm>
            <a:custGeom>
              <a:avLst/>
              <a:gdLst/>
              <a:ahLst/>
              <a:cxnLst/>
              <a:rect l="l" t="t" r="r" b="b"/>
              <a:pathLst>
                <a:path w="79" h="98" extrusionOk="0">
                  <a:moveTo>
                    <a:pt x="0" y="64"/>
                  </a:moveTo>
                  <a:cubicBezTo>
                    <a:pt x="1" y="62"/>
                    <a:pt x="1" y="61"/>
                    <a:pt x="2" y="59"/>
                  </a:cubicBezTo>
                  <a:cubicBezTo>
                    <a:pt x="30" y="53"/>
                    <a:pt x="41" y="41"/>
                    <a:pt x="41" y="19"/>
                  </a:cubicBezTo>
                  <a:cubicBezTo>
                    <a:pt x="45" y="15"/>
                    <a:pt x="49" y="11"/>
                    <a:pt x="53" y="9"/>
                  </a:cubicBezTo>
                  <a:cubicBezTo>
                    <a:pt x="60" y="6"/>
                    <a:pt x="64" y="0"/>
                    <a:pt x="69" y="17"/>
                  </a:cubicBezTo>
                  <a:cubicBezTo>
                    <a:pt x="79" y="47"/>
                    <a:pt x="52" y="60"/>
                    <a:pt x="50" y="82"/>
                  </a:cubicBezTo>
                  <a:cubicBezTo>
                    <a:pt x="47" y="98"/>
                    <a:pt x="33" y="91"/>
                    <a:pt x="25" y="94"/>
                  </a:cubicBezTo>
                  <a:cubicBezTo>
                    <a:pt x="18" y="92"/>
                    <a:pt x="15" y="87"/>
                    <a:pt x="14" y="81"/>
                  </a:cubicBezTo>
                  <a:cubicBezTo>
                    <a:pt x="14" y="73"/>
                    <a:pt x="7" y="70"/>
                    <a:pt x="2" y="67"/>
                  </a:cubicBezTo>
                  <a:cubicBezTo>
                    <a:pt x="1" y="66"/>
                    <a:pt x="0" y="65"/>
                    <a:pt x="0" y="64"/>
                  </a:cubicBezTo>
                  <a:close/>
                </a:path>
              </a:pathLst>
            </a:custGeom>
            <a:solidFill>
              <a:srgbClr val="84482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5" name="Google Shape;2265;p53"/>
            <p:cNvSpPr/>
            <p:nvPr/>
          </p:nvSpPr>
          <p:spPr>
            <a:xfrm>
              <a:off x="1920876" y="2587625"/>
              <a:ext cx="271463" cy="293688"/>
            </a:xfrm>
            <a:custGeom>
              <a:avLst/>
              <a:gdLst/>
              <a:ahLst/>
              <a:cxnLst/>
              <a:rect l="l" t="t" r="r" b="b"/>
              <a:pathLst>
                <a:path w="72" h="78" extrusionOk="0">
                  <a:moveTo>
                    <a:pt x="0" y="8"/>
                  </a:moveTo>
                  <a:cubicBezTo>
                    <a:pt x="2" y="6"/>
                    <a:pt x="3" y="3"/>
                    <a:pt x="5" y="0"/>
                  </a:cubicBezTo>
                  <a:cubicBezTo>
                    <a:pt x="15" y="2"/>
                    <a:pt x="22" y="9"/>
                    <a:pt x="29" y="16"/>
                  </a:cubicBezTo>
                  <a:cubicBezTo>
                    <a:pt x="39" y="27"/>
                    <a:pt x="47" y="25"/>
                    <a:pt x="53" y="12"/>
                  </a:cubicBezTo>
                  <a:cubicBezTo>
                    <a:pt x="64" y="12"/>
                    <a:pt x="63" y="20"/>
                    <a:pt x="63" y="28"/>
                  </a:cubicBezTo>
                  <a:cubicBezTo>
                    <a:pt x="62" y="36"/>
                    <a:pt x="61" y="44"/>
                    <a:pt x="64" y="51"/>
                  </a:cubicBezTo>
                  <a:cubicBezTo>
                    <a:pt x="66" y="58"/>
                    <a:pt x="72" y="67"/>
                    <a:pt x="64" y="72"/>
                  </a:cubicBezTo>
                  <a:cubicBezTo>
                    <a:pt x="56" y="78"/>
                    <a:pt x="49" y="70"/>
                    <a:pt x="43" y="66"/>
                  </a:cubicBezTo>
                  <a:cubicBezTo>
                    <a:pt x="37" y="62"/>
                    <a:pt x="32" y="57"/>
                    <a:pt x="27" y="52"/>
                  </a:cubicBezTo>
                  <a:cubicBezTo>
                    <a:pt x="16" y="39"/>
                    <a:pt x="3" y="27"/>
                    <a:pt x="0" y="8"/>
                  </a:cubicBezTo>
                  <a:close/>
                </a:path>
              </a:pathLst>
            </a:custGeom>
            <a:solidFill>
              <a:srgbClr val="33191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6" name="Google Shape;2266;p53"/>
            <p:cNvSpPr/>
            <p:nvPr/>
          </p:nvSpPr>
          <p:spPr>
            <a:xfrm>
              <a:off x="2806701" y="6926263"/>
              <a:ext cx="631825" cy="228600"/>
            </a:xfrm>
            <a:custGeom>
              <a:avLst/>
              <a:gdLst/>
              <a:ahLst/>
              <a:cxnLst/>
              <a:rect l="l" t="t" r="r" b="b"/>
              <a:pathLst>
                <a:path w="168" h="61" extrusionOk="0">
                  <a:moveTo>
                    <a:pt x="156" y="45"/>
                  </a:moveTo>
                  <a:cubicBezTo>
                    <a:pt x="163" y="44"/>
                    <a:pt x="164" y="51"/>
                    <a:pt x="168" y="53"/>
                  </a:cubicBezTo>
                  <a:cubicBezTo>
                    <a:pt x="160" y="61"/>
                    <a:pt x="150" y="60"/>
                    <a:pt x="141" y="58"/>
                  </a:cubicBezTo>
                  <a:cubicBezTo>
                    <a:pt x="105" y="52"/>
                    <a:pt x="70" y="45"/>
                    <a:pt x="34" y="39"/>
                  </a:cubicBezTo>
                  <a:cubicBezTo>
                    <a:pt x="23" y="37"/>
                    <a:pt x="12" y="37"/>
                    <a:pt x="0" y="36"/>
                  </a:cubicBezTo>
                  <a:cubicBezTo>
                    <a:pt x="3" y="31"/>
                    <a:pt x="10" y="34"/>
                    <a:pt x="12" y="29"/>
                  </a:cubicBezTo>
                  <a:cubicBezTo>
                    <a:pt x="6" y="19"/>
                    <a:pt x="10" y="10"/>
                    <a:pt x="14" y="2"/>
                  </a:cubicBezTo>
                  <a:cubicBezTo>
                    <a:pt x="15" y="1"/>
                    <a:pt x="16" y="1"/>
                    <a:pt x="16" y="0"/>
                  </a:cubicBezTo>
                  <a:cubicBezTo>
                    <a:pt x="30" y="27"/>
                    <a:pt x="61" y="18"/>
                    <a:pt x="82" y="29"/>
                  </a:cubicBezTo>
                  <a:cubicBezTo>
                    <a:pt x="87" y="39"/>
                    <a:pt x="96" y="39"/>
                    <a:pt x="106" y="38"/>
                  </a:cubicBezTo>
                  <a:cubicBezTo>
                    <a:pt x="122" y="44"/>
                    <a:pt x="138" y="51"/>
                    <a:pt x="156" y="45"/>
                  </a:cubicBezTo>
                  <a:close/>
                </a:path>
              </a:pathLst>
            </a:custGeom>
            <a:solidFill>
              <a:srgbClr val="855D4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7" name="Google Shape;2267;p53"/>
            <p:cNvSpPr/>
            <p:nvPr/>
          </p:nvSpPr>
          <p:spPr>
            <a:xfrm>
              <a:off x="3078164" y="2516188"/>
              <a:ext cx="769938" cy="203200"/>
            </a:xfrm>
            <a:custGeom>
              <a:avLst/>
              <a:gdLst/>
              <a:ahLst/>
              <a:cxnLst/>
              <a:rect l="l" t="t" r="r" b="b"/>
              <a:pathLst>
                <a:path w="205" h="54" extrusionOk="0">
                  <a:moveTo>
                    <a:pt x="205" y="27"/>
                  </a:moveTo>
                  <a:cubicBezTo>
                    <a:pt x="203" y="28"/>
                    <a:pt x="202" y="30"/>
                    <a:pt x="200" y="31"/>
                  </a:cubicBezTo>
                  <a:cubicBezTo>
                    <a:pt x="195" y="34"/>
                    <a:pt x="190" y="33"/>
                    <a:pt x="186" y="31"/>
                  </a:cubicBezTo>
                  <a:cubicBezTo>
                    <a:pt x="167" y="21"/>
                    <a:pt x="147" y="20"/>
                    <a:pt x="127" y="21"/>
                  </a:cubicBezTo>
                  <a:cubicBezTo>
                    <a:pt x="125" y="21"/>
                    <a:pt x="123" y="21"/>
                    <a:pt x="121" y="21"/>
                  </a:cubicBezTo>
                  <a:cubicBezTo>
                    <a:pt x="91" y="19"/>
                    <a:pt x="67" y="29"/>
                    <a:pt x="50" y="53"/>
                  </a:cubicBezTo>
                  <a:cubicBezTo>
                    <a:pt x="41" y="54"/>
                    <a:pt x="33" y="48"/>
                    <a:pt x="24" y="47"/>
                  </a:cubicBezTo>
                  <a:cubicBezTo>
                    <a:pt x="21" y="47"/>
                    <a:pt x="19" y="45"/>
                    <a:pt x="17" y="42"/>
                  </a:cubicBezTo>
                  <a:cubicBezTo>
                    <a:pt x="12" y="39"/>
                    <a:pt x="6" y="35"/>
                    <a:pt x="0" y="31"/>
                  </a:cubicBezTo>
                  <a:cubicBezTo>
                    <a:pt x="0" y="24"/>
                    <a:pt x="4" y="25"/>
                    <a:pt x="9" y="27"/>
                  </a:cubicBezTo>
                  <a:cubicBezTo>
                    <a:pt x="25" y="34"/>
                    <a:pt x="40" y="33"/>
                    <a:pt x="57" y="25"/>
                  </a:cubicBezTo>
                  <a:cubicBezTo>
                    <a:pt x="101" y="5"/>
                    <a:pt x="147" y="0"/>
                    <a:pt x="194" y="19"/>
                  </a:cubicBezTo>
                  <a:cubicBezTo>
                    <a:pt x="198" y="21"/>
                    <a:pt x="202" y="22"/>
                    <a:pt x="205" y="27"/>
                  </a:cubicBezTo>
                  <a:close/>
                </a:path>
              </a:pathLst>
            </a:custGeom>
            <a:solidFill>
              <a:srgbClr val="94674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8" name="Google Shape;2268;p53"/>
            <p:cNvSpPr/>
            <p:nvPr/>
          </p:nvSpPr>
          <p:spPr>
            <a:xfrm>
              <a:off x="1684339" y="6756400"/>
              <a:ext cx="180975" cy="360363"/>
            </a:xfrm>
            <a:custGeom>
              <a:avLst/>
              <a:gdLst/>
              <a:ahLst/>
              <a:cxnLst/>
              <a:rect l="l" t="t" r="r" b="b"/>
              <a:pathLst>
                <a:path w="48" h="96" extrusionOk="0">
                  <a:moveTo>
                    <a:pt x="48" y="54"/>
                  </a:moveTo>
                  <a:cubicBezTo>
                    <a:pt x="43" y="59"/>
                    <a:pt x="48" y="64"/>
                    <a:pt x="47" y="70"/>
                  </a:cubicBezTo>
                  <a:cubicBezTo>
                    <a:pt x="36" y="70"/>
                    <a:pt x="26" y="70"/>
                    <a:pt x="27" y="86"/>
                  </a:cubicBezTo>
                  <a:cubicBezTo>
                    <a:pt x="27" y="90"/>
                    <a:pt x="24" y="92"/>
                    <a:pt x="20" y="94"/>
                  </a:cubicBezTo>
                  <a:cubicBezTo>
                    <a:pt x="17" y="96"/>
                    <a:pt x="15" y="94"/>
                    <a:pt x="14" y="91"/>
                  </a:cubicBezTo>
                  <a:cubicBezTo>
                    <a:pt x="14" y="89"/>
                    <a:pt x="13" y="88"/>
                    <a:pt x="14" y="86"/>
                  </a:cubicBezTo>
                  <a:cubicBezTo>
                    <a:pt x="10" y="72"/>
                    <a:pt x="12" y="57"/>
                    <a:pt x="9" y="43"/>
                  </a:cubicBezTo>
                  <a:cubicBezTo>
                    <a:pt x="7" y="39"/>
                    <a:pt x="6" y="34"/>
                    <a:pt x="4" y="30"/>
                  </a:cubicBezTo>
                  <a:cubicBezTo>
                    <a:pt x="3" y="26"/>
                    <a:pt x="1" y="22"/>
                    <a:pt x="0" y="17"/>
                  </a:cubicBezTo>
                  <a:cubicBezTo>
                    <a:pt x="0" y="13"/>
                    <a:pt x="2" y="10"/>
                    <a:pt x="5" y="7"/>
                  </a:cubicBezTo>
                  <a:cubicBezTo>
                    <a:pt x="19" y="0"/>
                    <a:pt x="20" y="14"/>
                    <a:pt x="26" y="20"/>
                  </a:cubicBezTo>
                  <a:cubicBezTo>
                    <a:pt x="29" y="23"/>
                    <a:pt x="31" y="27"/>
                    <a:pt x="32" y="32"/>
                  </a:cubicBezTo>
                  <a:cubicBezTo>
                    <a:pt x="33" y="41"/>
                    <a:pt x="39" y="47"/>
                    <a:pt x="46" y="52"/>
                  </a:cubicBezTo>
                  <a:cubicBezTo>
                    <a:pt x="47" y="52"/>
                    <a:pt x="47" y="53"/>
                    <a:pt x="48" y="54"/>
                  </a:cubicBezTo>
                  <a:close/>
                </a:path>
              </a:pathLst>
            </a:custGeom>
            <a:solidFill>
              <a:srgbClr val="2C1B1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9" name="Google Shape;2269;p53"/>
            <p:cNvSpPr/>
            <p:nvPr/>
          </p:nvSpPr>
          <p:spPr>
            <a:xfrm>
              <a:off x="2120901" y="2590800"/>
              <a:ext cx="250825" cy="200025"/>
            </a:xfrm>
            <a:custGeom>
              <a:avLst/>
              <a:gdLst/>
              <a:ahLst/>
              <a:cxnLst/>
              <a:rect l="l" t="t" r="r" b="b"/>
              <a:pathLst>
                <a:path w="67" h="53" extrusionOk="0">
                  <a:moveTo>
                    <a:pt x="7" y="51"/>
                  </a:moveTo>
                  <a:cubicBezTo>
                    <a:pt x="0" y="43"/>
                    <a:pt x="2" y="34"/>
                    <a:pt x="4" y="26"/>
                  </a:cubicBezTo>
                  <a:cubicBezTo>
                    <a:pt x="6" y="19"/>
                    <a:pt x="6" y="15"/>
                    <a:pt x="0" y="11"/>
                  </a:cubicBezTo>
                  <a:cubicBezTo>
                    <a:pt x="0" y="6"/>
                    <a:pt x="3" y="4"/>
                    <a:pt x="7" y="2"/>
                  </a:cubicBezTo>
                  <a:cubicBezTo>
                    <a:pt x="14" y="11"/>
                    <a:pt x="23" y="7"/>
                    <a:pt x="32" y="6"/>
                  </a:cubicBezTo>
                  <a:cubicBezTo>
                    <a:pt x="40" y="5"/>
                    <a:pt x="48" y="4"/>
                    <a:pt x="55" y="3"/>
                  </a:cubicBezTo>
                  <a:cubicBezTo>
                    <a:pt x="67" y="0"/>
                    <a:pt x="65" y="7"/>
                    <a:pt x="62" y="13"/>
                  </a:cubicBezTo>
                  <a:cubicBezTo>
                    <a:pt x="56" y="26"/>
                    <a:pt x="44" y="32"/>
                    <a:pt x="31" y="35"/>
                  </a:cubicBezTo>
                  <a:cubicBezTo>
                    <a:pt x="22" y="37"/>
                    <a:pt x="17" y="41"/>
                    <a:pt x="14" y="49"/>
                  </a:cubicBezTo>
                  <a:cubicBezTo>
                    <a:pt x="12" y="51"/>
                    <a:pt x="10" y="53"/>
                    <a:pt x="7" y="51"/>
                  </a:cubicBezTo>
                  <a:close/>
                </a:path>
              </a:pathLst>
            </a:custGeom>
            <a:solidFill>
              <a:srgbClr val="9A5F3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0" name="Google Shape;2270;p53"/>
            <p:cNvSpPr/>
            <p:nvPr/>
          </p:nvSpPr>
          <p:spPr>
            <a:xfrm>
              <a:off x="1004889" y="6327775"/>
              <a:ext cx="301625" cy="207963"/>
            </a:xfrm>
            <a:custGeom>
              <a:avLst/>
              <a:gdLst/>
              <a:ahLst/>
              <a:cxnLst/>
              <a:rect l="l" t="t" r="r" b="b"/>
              <a:pathLst>
                <a:path w="80" h="55" extrusionOk="0">
                  <a:moveTo>
                    <a:pt x="0" y="53"/>
                  </a:moveTo>
                  <a:cubicBezTo>
                    <a:pt x="2" y="50"/>
                    <a:pt x="3" y="46"/>
                    <a:pt x="4" y="43"/>
                  </a:cubicBezTo>
                  <a:cubicBezTo>
                    <a:pt x="8" y="41"/>
                    <a:pt x="12" y="38"/>
                    <a:pt x="15" y="35"/>
                  </a:cubicBezTo>
                  <a:cubicBezTo>
                    <a:pt x="35" y="23"/>
                    <a:pt x="35" y="23"/>
                    <a:pt x="16" y="8"/>
                  </a:cubicBezTo>
                  <a:cubicBezTo>
                    <a:pt x="28" y="0"/>
                    <a:pt x="34" y="17"/>
                    <a:pt x="45" y="15"/>
                  </a:cubicBezTo>
                  <a:cubicBezTo>
                    <a:pt x="60" y="12"/>
                    <a:pt x="78" y="17"/>
                    <a:pt x="79" y="29"/>
                  </a:cubicBezTo>
                  <a:cubicBezTo>
                    <a:pt x="80" y="43"/>
                    <a:pt x="60" y="39"/>
                    <a:pt x="48" y="41"/>
                  </a:cubicBezTo>
                  <a:cubicBezTo>
                    <a:pt x="35" y="44"/>
                    <a:pt x="23" y="53"/>
                    <a:pt x="9" y="55"/>
                  </a:cubicBezTo>
                  <a:cubicBezTo>
                    <a:pt x="6" y="55"/>
                    <a:pt x="3" y="55"/>
                    <a:pt x="0" y="53"/>
                  </a:cubicBezTo>
                  <a:close/>
                </a:path>
              </a:pathLst>
            </a:custGeom>
            <a:solidFill>
              <a:srgbClr val="35211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1" name="Google Shape;2271;p53"/>
            <p:cNvSpPr/>
            <p:nvPr/>
          </p:nvSpPr>
          <p:spPr>
            <a:xfrm>
              <a:off x="2371726" y="2513013"/>
              <a:ext cx="739775" cy="119063"/>
            </a:xfrm>
            <a:custGeom>
              <a:avLst/>
              <a:gdLst/>
              <a:ahLst/>
              <a:cxnLst/>
              <a:rect l="l" t="t" r="r" b="b"/>
              <a:pathLst>
                <a:path w="197" h="32" extrusionOk="0">
                  <a:moveTo>
                    <a:pt x="197" y="28"/>
                  </a:moveTo>
                  <a:cubicBezTo>
                    <a:pt x="193" y="28"/>
                    <a:pt x="190" y="29"/>
                    <a:pt x="188" y="32"/>
                  </a:cubicBezTo>
                  <a:cubicBezTo>
                    <a:pt x="140" y="13"/>
                    <a:pt x="91" y="6"/>
                    <a:pt x="39" y="11"/>
                  </a:cubicBezTo>
                  <a:cubicBezTo>
                    <a:pt x="26" y="13"/>
                    <a:pt x="13" y="15"/>
                    <a:pt x="0" y="9"/>
                  </a:cubicBezTo>
                  <a:cubicBezTo>
                    <a:pt x="50" y="4"/>
                    <a:pt x="99" y="0"/>
                    <a:pt x="148" y="11"/>
                  </a:cubicBezTo>
                  <a:cubicBezTo>
                    <a:pt x="165" y="15"/>
                    <a:pt x="181" y="20"/>
                    <a:pt x="197" y="28"/>
                  </a:cubicBezTo>
                  <a:close/>
                </a:path>
              </a:pathLst>
            </a:custGeom>
            <a:solidFill>
              <a:srgbClr val="966E4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2" name="Google Shape;2272;p53"/>
            <p:cNvSpPr/>
            <p:nvPr/>
          </p:nvSpPr>
          <p:spPr>
            <a:xfrm>
              <a:off x="1235076" y="6943725"/>
              <a:ext cx="209550" cy="255588"/>
            </a:xfrm>
            <a:custGeom>
              <a:avLst/>
              <a:gdLst/>
              <a:ahLst/>
              <a:cxnLst/>
              <a:rect l="l" t="t" r="r" b="b"/>
              <a:pathLst>
                <a:path w="56" h="68" extrusionOk="0">
                  <a:moveTo>
                    <a:pt x="0" y="48"/>
                  </a:moveTo>
                  <a:cubicBezTo>
                    <a:pt x="2" y="48"/>
                    <a:pt x="3" y="47"/>
                    <a:pt x="5" y="47"/>
                  </a:cubicBezTo>
                  <a:cubicBezTo>
                    <a:pt x="7" y="45"/>
                    <a:pt x="10" y="45"/>
                    <a:pt x="13" y="45"/>
                  </a:cubicBezTo>
                  <a:cubicBezTo>
                    <a:pt x="26" y="48"/>
                    <a:pt x="23" y="40"/>
                    <a:pt x="21" y="33"/>
                  </a:cubicBezTo>
                  <a:cubicBezTo>
                    <a:pt x="18" y="22"/>
                    <a:pt x="10" y="12"/>
                    <a:pt x="16" y="0"/>
                  </a:cubicBezTo>
                  <a:cubicBezTo>
                    <a:pt x="39" y="6"/>
                    <a:pt x="56" y="40"/>
                    <a:pt x="47" y="61"/>
                  </a:cubicBezTo>
                  <a:cubicBezTo>
                    <a:pt x="45" y="66"/>
                    <a:pt x="39" y="64"/>
                    <a:pt x="36" y="68"/>
                  </a:cubicBezTo>
                  <a:cubicBezTo>
                    <a:pt x="20" y="67"/>
                    <a:pt x="11" y="57"/>
                    <a:pt x="0" y="48"/>
                  </a:cubicBezTo>
                  <a:close/>
                </a:path>
              </a:pathLst>
            </a:custGeom>
            <a:solidFill>
              <a:srgbClr val="945A2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3" name="Google Shape;2273;p53"/>
            <p:cNvSpPr/>
            <p:nvPr/>
          </p:nvSpPr>
          <p:spPr>
            <a:xfrm>
              <a:off x="957264" y="3390900"/>
              <a:ext cx="366713" cy="150813"/>
            </a:xfrm>
            <a:custGeom>
              <a:avLst/>
              <a:gdLst/>
              <a:ahLst/>
              <a:cxnLst/>
              <a:rect l="l" t="t" r="r" b="b"/>
              <a:pathLst>
                <a:path w="98" h="40" extrusionOk="0">
                  <a:moveTo>
                    <a:pt x="41" y="38"/>
                  </a:moveTo>
                  <a:cubicBezTo>
                    <a:pt x="37" y="38"/>
                    <a:pt x="32" y="40"/>
                    <a:pt x="29" y="35"/>
                  </a:cubicBezTo>
                  <a:cubicBezTo>
                    <a:pt x="33" y="28"/>
                    <a:pt x="33" y="25"/>
                    <a:pt x="24" y="22"/>
                  </a:cubicBezTo>
                  <a:cubicBezTo>
                    <a:pt x="15" y="19"/>
                    <a:pt x="6" y="15"/>
                    <a:pt x="0" y="6"/>
                  </a:cubicBezTo>
                  <a:cubicBezTo>
                    <a:pt x="2" y="6"/>
                    <a:pt x="4" y="6"/>
                    <a:pt x="6" y="6"/>
                  </a:cubicBezTo>
                  <a:cubicBezTo>
                    <a:pt x="20" y="0"/>
                    <a:pt x="32" y="10"/>
                    <a:pt x="46" y="9"/>
                  </a:cubicBezTo>
                  <a:cubicBezTo>
                    <a:pt x="54" y="9"/>
                    <a:pt x="63" y="11"/>
                    <a:pt x="71" y="12"/>
                  </a:cubicBezTo>
                  <a:cubicBezTo>
                    <a:pt x="81" y="14"/>
                    <a:pt x="91" y="14"/>
                    <a:pt x="98" y="22"/>
                  </a:cubicBezTo>
                  <a:cubicBezTo>
                    <a:pt x="98" y="28"/>
                    <a:pt x="94" y="30"/>
                    <a:pt x="89" y="30"/>
                  </a:cubicBezTo>
                  <a:cubicBezTo>
                    <a:pt x="73" y="30"/>
                    <a:pt x="57" y="35"/>
                    <a:pt x="41" y="38"/>
                  </a:cubicBezTo>
                  <a:close/>
                </a:path>
              </a:pathLst>
            </a:custGeom>
            <a:solidFill>
              <a:srgbClr val="2D1D1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4" name="Google Shape;2274;p53"/>
            <p:cNvSpPr/>
            <p:nvPr/>
          </p:nvSpPr>
          <p:spPr>
            <a:xfrm>
              <a:off x="3798889" y="6189663"/>
              <a:ext cx="341313" cy="179388"/>
            </a:xfrm>
            <a:custGeom>
              <a:avLst/>
              <a:gdLst/>
              <a:ahLst/>
              <a:cxnLst/>
              <a:rect l="l" t="t" r="r" b="b"/>
              <a:pathLst>
                <a:path w="91" h="48" extrusionOk="0">
                  <a:moveTo>
                    <a:pt x="35" y="4"/>
                  </a:moveTo>
                  <a:cubicBezTo>
                    <a:pt x="41" y="4"/>
                    <a:pt x="43" y="10"/>
                    <a:pt x="48" y="13"/>
                  </a:cubicBezTo>
                  <a:cubicBezTo>
                    <a:pt x="61" y="22"/>
                    <a:pt x="75" y="30"/>
                    <a:pt x="89" y="39"/>
                  </a:cubicBezTo>
                  <a:cubicBezTo>
                    <a:pt x="91" y="45"/>
                    <a:pt x="86" y="46"/>
                    <a:pt x="82" y="48"/>
                  </a:cubicBezTo>
                  <a:cubicBezTo>
                    <a:pt x="63" y="47"/>
                    <a:pt x="49" y="34"/>
                    <a:pt x="32" y="28"/>
                  </a:cubicBezTo>
                  <a:cubicBezTo>
                    <a:pt x="29" y="27"/>
                    <a:pt x="27" y="25"/>
                    <a:pt x="24" y="24"/>
                  </a:cubicBezTo>
                  <a:cubicBezTo>
                    <a:pt x="16" y="19"/>
                    <a:pt x="0" y="21"/>
                    <a:pt x="1" y="10"/>
                  </a:cubicBezTo>
                  <a:cubicBezTo>
                    <a:pt x="3" y="0"/>
                    <a:pt x="18" y="5"/>
                    <a:pt x="27" y="3"/>
                  </a:cubicBezTo>
                  <a:cubicBezTo>
                    <a:pt x="30" y="2"/>
                    <a:pt x="32" y="3"/>
                    <a:pt x="35" y="4"/>
                  </a:cubicBezTo>
                  <a:close/>
                </a:path>
              </a:pathLst>
            </a:custGeom>
            <a:solidFill>
              <a:srgbClr val="301A1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5" name="Google Shape;2275;p53"/>
            <p:cNvSpPr/>
            <p:nvPr/>
          </p:nvSpPr>
          <p:spPr>
            <a:xfrm>
              <a:off x="4068764" y="6365875"/>
              <a:ext cx="139700" cy="338138"/>
            </a:xfrm>
            <a:custGeom>
              <a:avLst/>
              <a:gdLst/>
              <a:ahLst/>
              <a:cxnLst/>
              <a:rect l="l" t="t" r="r" b="b"/>
              <a:pathLst>
                <a:path w="37" h="90" extrusionOk="0">
                  <a:moveTo>
                    <a:pt x="20" y="90"/>
                  </a:moveTo>
                  <a:cubicBezTo>
                    <a:pt x="19" y="87"/>
                    <a:pt x="18" y="85"/>
                    <a:pt x="16" y="82"/>
                  </a:cubicBezTo>
                  <a:cubicBezTo>
                    <a:pt x="22" y="58"/>
                    <a:pt x="18" y="36"/>
                    <a:pt x="3" y="16"/>
                  </a:cubicBezTo>
                  <a:cubicBezTo>
                    <a:pt x="2" y="10"/>
                    <a:pt x="0" y="5"/>
                    <a:pt x="5" y="0"/>
                  </a:cubicBezTo>
                  <a:cubicBezTo>
                    <a:pt x="7" y="0"/>
                    <a:pt x="9" y="0"/>
                    <a:pt x="11" y="0"/>
                  </a:cubicBezTo>
                  <a:cubicBezTo>
                    <a:pt x="22" y="0"/>
                    <a:pt x="25" y="8"/>
                    <a:pt x="28" y="17"/>
                  </a:cubicBezTo>
                  <a:cubicBezTo>
                    <a:pt x="33" y="31"/>
                    <a:pt x="33" y="47"/>
                    <a:pt x="36" y="62"/>
                  </a:cubicBezTo>
                  <a:cubicBezTo>
                    <a:pt x="37" y="74"/>
                    <a:pt x="32" y="84"/>
                    <a:pt x="20" y="90"/>
                  </a:cubicBezTo>
                  <a:close/>
                </a:path>
              </a:pathLst>
            </a:custGeom>
            <a:solidFill>
              <a:srgbClr val="8D624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6" name="Google Shape;2276;p53"/>
            <p:cNvSpPr/>
            <p:nvPr/>
          </p:nvSpPr>
          <p:spPr>
            <a:xfrm>
              <a:off x="941389" y="5254625"/>
              <a:ext cx="206375" cy="184150"/>
            </a:xfrm>
            <a:custGeom>
              <a:avLst/>
              <a:gdLst/>
              <a:ahLst/>
              <a:cxnLst/>
              <a:rect l="l" t="t" r="r" b="b"/>
              <a:pathLst>
                <a:path w="55" h="49" extrusionOk="0">
                  <a:moveTo>
                    <a:pt x="54" y="45"/>
                  </a:moveTo>
                  <a:cubicBezTo>
                    <a:pt x="50" y="49"/>
                    <a:pt x="46" y="45"/>
                    <a:pt x="42" y="46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35" y="35"/>
                    <a:pt x="24" y="35"/>
                    <a:pt x="13" y="34"/>
                  </a:cubicBezTo>
                  <a:cubicBezTo>
                    <a:pt x="6" y="33"/>
                    <a:pt x="0" y="32"/>
                    <a:pt x="2" y="23"/>
                  </a:cubicBezTo>
                  <a:cubicBezTo>
                    <a:pt x="6" y="17"/>
                    <a:pt x="21" y="21"/>
                    <a:pt x="17" y="7"/>
                  </a:cubicBezTo>
                  <a:cubicBezTo>
                    <a:pt x="19" y="5"/>
                    <a:pt x="20" y="4"/>
                    <a:pt x="22" y="2"/>
                  </a:cubicBezTo>
                  <a:cubicBezTo>
                    <a:pt x="26" y="0"/>
                    <a:pt x="29" y="2"/>
                    <a:pt x="31" y="5"/>
                  </a:cubicBezTo>
                  <a:cubicBezTo>
                    <a:pt x="37" y="18"/>
                    <a:pt x="47" y="28"/>
                    <a:pt x="54" y="40"/>
                  </a:cubicBezTo>
                  <a:cubicBezTo>
                    <a:pt x="55" y="42"/>
                    <a:pt x="55" y="43"/>
                    <a:pt x="54" y="45"/>
                  </a:cubicBezTo>
                  <a:close/>
                </a:path>
              </a:pathLst>
            </a:custGeom>
            <a:solidFill>
              <a:srgbClr val="40241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7" name="Google Shape;2277;p53"/>
            <p:cNvSpPr/>
            <p:nvPr/>
          </p:nvSpPr>
          <p:spPr>
            <a:xfrm>
              <a:off x="1370014" y="7056438"/>
              <a:ext cx="390525" cy="147638"/>
            </a:xfrm>
            <a:custGeom>
              <a:avLst/>
              <a:gdLst/>
              <a:ahLst/>
              <a:cxnLst/>
              <a:rect l="l" t="t" r="r" b="b"/>
              <a:pathLst>
                <a:path w="104" h="39" extrusionOk="0">
                  <a:moveTo>
                    <a:pt x="0" y="38"/>
                  </a:moveTo>
                  <a:cubicBezTo>
                    <a:pt x="2" y="35"/>
                    <a:pt x="5" y="32"/>
                    <a:pt x="8" y="30"/>
                  </a:cubicBezTo>
                  <a:cubicBezTo>
                    <a:pt x="16" y="23"/>
                    <a:pt x="24" y="17"/>
                    <a:pt x="33" y="12"/>
                  </a:cubicBezTo>
                  <a:cubicBezTo>
                    <a:pt x="55" y="3"/>
                    <a:pt x="77" y="0"/>
                    <a:pt x="100" y="10"/>
                  </a:cubicBezTo>
                  <a:cubicBezTo>
                    <a:pt x="101" y="11"/>
                    <a:pt x="103" y="12"/>
                    <a:pt x="104" y="14"/>
                  </a:cubicBezTo>
                  <a:cubicBezTo>
                    <a:pt x="69" y="12"/>
                    <a:pt x="36" y="19"/>
                    <a:pt x="6" y="38"/>
                  </a:cubicBezTo>
                  <a:cubicBezTo>
                    <a:pt x="4" y="39"/>
                    <a:pt x="2" y="38"/>
                    <a:pt x="0" y="38"/>
                  </a:cubicBezTo>
                  <a:close/>
                </a:path>
              </a:pathLst>
            </a:custGeom>
            <a:solidFill>
              <a:srgbClr val="4E302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8" name="Google Shape;2278;p53"/>
            <p:cNvSpPr/>
            <p:nvPr/>
          </p:nvSpPr>
          <p:spPr>
            <a:xfrm>
              <a:off x="4090989" y="6335713"/>
              <a:ext cx="120650" cy="263525"/>
            </a:xfrm>
            <a:custGeom>
              <a:avLst/>
              <a:gdLst/>
              <a:ahLst/>
              <a:cxnLst/>
              <a:rect l="l" t="t" r="r" b="b"/>
              <a:pathLst>
                <a:path w="32" h="70" extrusionOk="0">
                  <a:moveTo>
                    <a:pt x="30" y="70"/>
                  </a:moveTo>
                  <a:cubicBezTo>
                    <a:pt x="26" y="56"/>
                    <a:pt x="23" y="42"/>
                    <a:pt x="19" y="28"/>
                  </a:cubicBezTo>
                  <a:cubicBezTo>
                    <a:pt x="17" y="19"/>
                    <a:pt x="14" y="11"/>
                    <a:pt x="3" y="10"/>
                  </a:cubicBezTo>
                  <a:cubicBezTo>
                    <a:pt x="1" y="9"/>
                    <a:pt x="0" y="8"/>
                    <a:pt x="1" y="7"/>
                  </a:cubicBezTo>
                  <a:cubicBezTo>
                    <a:pt x="1" y="6"/>
                    <a:pt x="1" y="6"/>
                    <a:pt x="2" y="6"/>
                  </a:cubicBezTo>
                  <a:cubicBezTo>
                    <a:pt x="6" y="6"/>
                    <a:pt x="9" y="4"/>
                    <a:pt x="11" y="0"/>
                  </a:cubicBezTo>
                  <a:cubicBezTo>
                    <a:pt x="31" y="20"/>
                    <a:pt x="32" y="44"/>
                    <a:pt x="30" y="70"/>
                  </a:cubicBezTo>
                  <a:close/>
                </a:path>
              </a:pathLst>
            </a:custGeom>
            <a:solidFill>
              <a:srgbClr val="714B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9" name="Google Shape;2279;p53"/>
            <p:cNvSpPr/>
            <p:nvPr/>
          </p:nvSpPr>
          <p:spPr>
            <a:xfrm>
              <a:off x="933451" y="3781425"/>
              <a:ext cx="87313" cy="142875"/>
            </a:xfrm>
            <a:custGeom>
              <a:avLst/>
              <a:gdLst/>
              <a:ahLst/>
              <a:cxnLst/>
              <a:rect l="l" t="t" r="r" b="b"/>
              <a:pathLst>
                <a:path w="23" h="38" extrusionOk="0">
                  <a:moveTo>
                    <a:pt x="0" y="6"/>
                  </a:moveTo>
                  <a:cubicBezTo>
                    <a:pt x="23" y="0"/>
                    <a:pt x="14" y="22"/>
                    <a:pt x="21" y="30"/>
                  </a:cubicBezTo>
                  <a:cubicBezTo>
                    <a:pt x="22" y="33"/>
                    <a:pt x="22" y="35"/>
                    <a:pt x="21" y="37"/>
                  </a:cubicBezTo>
                  <a:cubicBezTo>
                    <a:pt x="20" y="37"/>
                    <a:pt x="20" y="38"/>
                    <a:pt x="19" y="38"/>
                  </a:cubicBezTo>
                  <a:cubicBezTo>
                    <a:pt x="8" y="30"/>
                    <a:pt x="4" y="18"/>
                    <a:pt x="0" y="6"/>
                  </a:cubicBezTo>
                  <a:close/>
                </a:path>
              </a:pathLst>
            </a:custGeom>
            <a:solidFill>
              <a:srgbClr val="A1795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0" name="Google Shape;2280;p53"/>
            <p:cNvSpPr/>
            <p:nvPr/>
          </p:nvSpPr>
          <p:spPr>
            <a:xfrm>
              <a:off x="919164" y="5532438"/>
              <a:ext cx="44450" cy="300038"/>
            </a:xfrm>
            <a:custGeom>
              <a:avLst/>
              <a:gdLst/>
              <a:ahLst/>
              <a:cxnLst/>
              <a:rect l="l" t="t" r="r" b="b"/>
              <a:pathLst>
                <a:path w="12" h="80" extrusionOk="0">
                  <a:moveTo>
                    <a:pt x="4" y="0"/>
                  </a:moveTo>
                  <a:cubicBezTo>
                    <a:pt x="12" y="12"/>
                    <a:pt x="6" y="25"/>
                    <a:pt x="8" y="37"/>
                  </a:cubicBezTo>
                  <a:cubicBezTo>
                    <a:pt x="9" y="44"/>
                    <a:pt x="5" y="53"/>
                    <a:pt x="11" y="59"/>
                  </a:cubicBezTo>
                  <a:cubicBezTo>
                    <a:pt x="4" y="64"/>
                    <a:pt x="5" y="74"/>
                    <a:pt x="0" y="80"/>
                  </a:cubicBezTo>
                  <a:cubicBezTo>
                    <a:pt x="1" y="53"/>
                    <a:pt x="3" y="27"/>
                    <a:pt x="4" y="0"/>
                  </a:cubicBezTo>
                  <a:close/>
                </a:path>
              </a:pathLst>
            </a:custGeom>
            <a:solidFill>
              <a:srgbClr val="A3815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1" name="Google Shape;2281;p53"/>
            <p:cNvSpPr/>
            <p:nvPr/>
          </p:nvSpPr>
          <p:spPr>
            <a:xfrm>
              <a:off x="1004889" y="3887788"/>
              <a:ext cx="98425" cy="127000"/>
            </a:xfrm>
            <a:custGeom>
              <a:avLst/>
              <a:gdLst/>
              <a:ahLst/>
              <a:cxnLst/>
              <a:rect l="l" t="t" r="r" b="b"/>
              <a:pathLst>
                <a:path w="26" h="34" extrusionOk="0">
                  <a:moveTo>
                    <a:pt x="21" y="11"/>
                  </a:moveTo>
                  <a:cubicBezTo>
                    <a:pt x="11" y="16"/>
                    <a:pt x="14" y="33"/>
                    <a:pt x="0" y="34"/>
                  </a:cubicBezTo>
                  <a:cubicBezTo>
                    <a:pt x="2" y="26"/>
                    <a:pt x="7" y="18"/>
                    <a:pt x="0" y="10"/>
                  </a:cubicBezTo>
                  <a:cubicBezTo>
                    <a:pt x="1" y="11"/>
                    <a:pt x="2" y="11"/>
                    <a:pt x="2" y="10"/>
                  </a:cubicBezTo>
                  <a:cubicBezTo>
                    <a:pt x="9" y="4"/>
                    <a:pt x="16" y="0"/>
                    <a:pt x="25" y="5"/>
                  </a:cubicBezTo>
                  <a:cubicBezTo>
                    <a:pt x="26" y="9"/>
                    <a:pt x="24" y="11"/>
                    <a:pt x="21" y="11"/>
                  </a:cubicBezTo>
                  <a:close/>
                </a:path>
              </a:pathLst>
            </a:custGeom>
            <a:solidFill>
              <a:srgbClr val="62372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2" name="Google Shape;2282;p53"/>
            <p:cNvSpPr/>
            <p:nvPr/>
          </p:nvSpPr>
          <p:spPr>
            <a:xfrm>
              <a:off x="3876676" y="4116388"/>
              <a:ext cx="236538" cy="931863"/>
            </a:xfrm>
            <a:custGeom>
              <a:avLst/>
              <a:gdLst/>
              <a:ahLst/>
              <a:cxnLst/>
              <a:rect l="l" t="t" r="r" b="b"/>
              <a:pathLst>
                <a:path w="63" h="248" extrusionOk="0">
                  <a:moveTo>
                    <a:pt x="60" y="154"/>
                  </a:moveTo>
                  <a:cubicBezTo>
                    <a:pt x="56" y="185"/>
                    <a:pt x="43" y="213"/>
                    <a:pt x="31" y="241"/>
                  </a:cubicBezTo>
                  <a:cubicBezTo>
                    <a:pt x="23" y="241"/>
                    <a:pt x="16" y="239"/>
                    <a:pt x="8" y="245"/>
                  </a:cubicBezTo>
                  <a:cubicBezTo>
                    <a:pt x="4" y="248"/>
                    <a:pt x="1" y="245"/>
                    <a:pt x="0" y="240"/>
                  </a:cubicBezTo>
                  <a:cubicBezTo>
                    <a:pt x="2" y="219"/>
                    <a:pt x="15" y="203"/>
                    <a:pt x="21" y="184"/>
                  </a:cubicBezTo>
                  <a:cubicBezTo>
                    <a:pt x="29" y="161"/>
                    <a:pt x="34" y="137"/>
                    <a:pt x="34" y="112"/>
                  </a:cubicBezTo>
                  <a:cubicBezTo>
                    <a:pt x="34" y="81"/>
                    <a:pt x="42" y="51"/>
                    <a:pt x="34" y="19"/>
                  </a:cubicBezTo>
                  <a:cubicBezTo>
                    <a:pt x="33" y="13"/>
                    <a:pt x="34" y="6"/>
                    <a:pt x="41" y="2"/>
                  </a:cubicBezTo>
                  <a:cubicBezTo>
                    <a:pt x="52" y="0"/>
                    <a:pt x="61" y="0"/>
                    <a:pt x="61" y="14"/>
                  </a:cubicBezTo>
                  <a:cubicBezTo>
                    <a:pt x="60" y="60"/>
                    <a:pt x="63" y="107"/>
                    <a:pt x="60" y="154"/>
                  </a:cubicBezTo>
                  <a:close/>
                </a:path>
              </a:pathLst>
            </a:custGeom>
            <a:solidFill>
              <a:srgbClr val="E1B88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3" name="Google Shape;2283;p53"/>
            <p:cNvSpPr/>
            <p:nvPr/>
          </p:nvSpPr>
          <p:spPr>
            <a:xfrm>
              <a:off x="3763964" y="3128963"/>
              <a:ext cx="346075" cy="742950"/>
            </a:xfrm>
            <a:custGeom>
              <a:avLst/>
              <a:gdLst/>
              <a:ahLst/>
              <a:cxnLst/>
              <a:rect l="l" t="t" r="r" b="b"/>
              <a:pathLst>
                <a:path w="92" h="198" extrusionOk="0">
                  <a:moveTo>
                    <a:pt x="85" y="61"/>
                  </a:moveTo>
                  <a:cubicBezTo>
                    <a:pt x="85" y="79"/>
                    <a:pt x="76" y="95"/>
                    <a:pt x="72" y="112"/>
                  </a:cubicBezTo>
                  <a:cubicBezTo>
                    <a:pt x="63" y="128"/>
                    <a:pt x="55" y="144"/>
                    <a:pt x="41" y="156"/>
                  </a:cubicBezTo>
                  <a:cubicBezTo>
                    <a:pt x="40" y="163"/>
                    <a:pt x="32" y="164"/>
                    <a:pt x="30" y="170"/>
                  </a:cubicBezTo>
                  <a:cubicBezTo>
                    <a:pt x="26" y="179"/>
                    <a:pt x="27" y="190"/>
                    <a:pt x="19" y="198"/>
                  </a:cubicBezTo>
                  <a:cubicBezTo>
                    <a:pt x="3" y="195"/>
                    <a:pt x="0" y="186"/>
                    <a:pt x="3" y="172"/>
                  </a:cubicBezTo>
                  <a:cubicBezTo>
                    <a:pt x="8" y="151"/>
                    <a:pt x="18" y="134"/>
                    <a:pt x="37" y="123"/>
                  </a:cubicBezTo>
                  <a:cubicBezTo>
                    <a:pt x="58" y="110"/>
                    <a:pt x="64" y="88"/>
                    <a:pt x="67" y="65"/>
                  </a:cubicBezTo>
                  <a:cubicBezTo>
                    <a:pt x="70" y="48"/>
                    <a:pt x="73" y="31"/>
                    <a:pt x="72" y="14"/>
                  </a:cubicBezTo>
                  <a:cubicBezTo>
                    <a:pt x="72" y="9"/>
                    <a:pt x="73" y="3"/>
                    <a:pt x="77" y="0"/>
                  </a:cubicBezTo>
                  <a:cubicBezTo>
                    <a:pt x="89" y="6"/>
                    <a:pt x="92" y="16"/>
                    <a:pt x="89" y="29"/>
                  </a:cubicBezTo>
                  <a:cubicBezTo>
                    <a:pt x="90" y="30"/>
                    <a:pt x="90" y="31"/>
                    <a:pt x="89" y="32"/>
                  </a:cubicBezTo>
                  <a:cubicBezTo>
                    <a:pt x="80" y="41"/>
                    <a:pt x="91" y="52"/>
                    <a:pt x="85" y="61"/>
                  </a:cubicBezTo>
                  <a:close/>
                </a:path>
              </a:pathLst>
            </a:custGeom>
            <a:solidFill>
              <a:srgbClr val="DEB48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4" name="Google Shape;2284;p53"/>
            <p:cNvSpPr/>
            <p:nvPr/>
          </p:nvSpPr>
          <p:spPr>
            <a:xfrm>
              <a:off x="3821114" y="3744913"/>
              <a:ext cx="300038" cy="949325"/>
            </a:xfrm>
            <a:custGeom>
              <a:avLst/>
              <a:gdLst/>
              <a:ahLst/>
              <a:cxnLst/>
              <a:rect l="l" t="t" r="r" b="b"/>
              <a:pathLst>
                <a:path w="80" h="253" extrusionOk="0">
                  <a:moveTo>
                    <a:pt x="6" y="32"/>
                  </a:moveTo>
                  <a:cubicBezTo>
                    <a:pt x="0" y="23"/>
                    <a:pt x="11" y="14"/>
                    <a:pt x="6" y="4"/>
                  </a:cubicBezTo>
                  <a:cubicBezTo>
                    <a:pt x="15" y="0"/>
                    <a:pt x="23" y="0"/>
                    <a:pt x="29" y="9"/>
                  </a:cubicBezTo>
                  <a:cubicBezTo>
                    <a:pt x="38" y="20"/>
                    <a:pt x="50" y="29"/>
                    <a:pt x="57" y="42"/>
                  </a:cubicBezTo>
                  <a:cubicBezTo>
                    <a:pt x="72" y="66"/>
                    <a:pt x="80" y="91"/>
                    <a:pt x="78" y="120"/>
                  </a:cubicBezTo>
                  <a:cubicBezTo>
                    <a:pt x="75" y="157"/>
                    <a:pt x="78" y="193"/>
                    <a:pt x="78" y="230"/>
                  </a:cubicBezTo>
                  <a:cubicBezTo>
                    <a:pt x="78" y="238"/>
                    <a:pt x="80" y="246"/>
                    <a:pt x="75" y="253"/>
                  </a:cubicBezTo>
                  <a:cubicBezTo>
                    <a:pt x="74" y="210"/>
                    <a:pt x="73" y="167"/>
                    <a:pt x="74" y="124"/>
                  </a:cubicBezTo>
                  <a:cubicBezTo>
                    <a:pt x="74" y="108"/>
                    <a:pt x="70" y="102"/>
                    <a:pt x="54" y="104"/>
                  </a:cubicBezTo>
                  <a:cubicBezTo>
                    <a:pt x="46" y="102"/>
                    <a:pt x="42" y="97"/>
                    <a:pt x="45" y="88"/>
                  </a:cubicBezTo>
                  <a:cubicBezTo>
                    <a:pt x="64" y="83"/>
                    <a:pt x="66" y="78"/>
                    <a:pt x="53" y="63"/>
                  </a:cubicBezTo>
                  <a:cubicBezTo>
                    <a:pt x="45" y="53"/>
                    <a:pt x="36" y="43"/>
                    <a:pt x="27" y="33"/>
                  </a:cubicBezTo>
                  <a:cubicBezTo>
                    <a:pt x="19" y="25"/>
                    <a:pt x="15" y="28"/>
                    <a:pt x="11" y="36"/>
                  </a:cubicBezTo>
                  <a:cubicBezTo>
                    <a:pt x="7" y="37"/>
                    <a:pt x="6" y="36"/>
                    <a:pt x="6" y="32"/>
                  </a:cubicBezTo>
                  <a:close/>
                </a:path>
              </a:pathLst>
            </a:custGeom>
            <a:solidFill>
              <a:srgbClr val="C8936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5" name="Google Shape;2285;p53"/>
            <p:cNvSpPr/>
            <p:nvPr/>
          </p:nvSpPr>
          <p:spPr>
            <a:xfrm>
              <a:off x="3798889" y="4960938"/>
              <a:ext cx="195263" cy="334963"/>
            </a:xfrm>
            <a:custGeom>
              <a:avLst/>
              <a:gdLst/>
              <a:ahLst/>
              <a:cxnLst/>
              <a:rect l="l" t="t" r="r" b="b"/>
              <a:pathLst>
                <a:path w="52" h="89" extrusionOk="0">
                  <a:moveTo>
                    <a:pt x="24" y="20"/>
                  </a:moveTo>
                  <a:cubicBezTo>
                    <a:pt x="32" y="14"/>
                    <a:pt x="40" y="0"/>
                    <a:pt x="52" y="16"/>
                  </a:cubicBezTo>
                  <a:cubicBezTo>
                    <a:pt x="52" y="17"/>
                    <a:pt x="52" y="19"/>
                    <a:pt x="52" y="20"/>
                  </a:cubicBezTo>
                  <a:cubicBezTo>
                    <a:pt x="48" y="37"/>
                    <a:pt x="37" y="51"/>
                    <a:pt x="27" y="65"/>
                  </a:cubicBezTo>
                  <a:cubicBezTo>
                    <a:pt x="23" y="72"/>
                    <a:pt x="28" y="83"/>
                    <a:pt x="18" y="89"/>
                  </a:cubicBezTo>
                  <a:cubicBezTo>
                    <a:pt x="0" y="68"/>
                    <a:pt x="3" y="33"/>
                    <a:pt x="24" y="20"/>
                  </a:cubicBezTo>
                  <a:close/>
                </a:path>
              </a:pathLst>
            </a:custGeom>
            <a:solidFill>
              <a:srgbClr val="D5A56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6" name="Google Shape;2286;p53"/>
            <p:cNvSpPr/>
            <p:nvPr/>
          </p:nvSpPr>
          <p:spPr>
            <a:xfrm>
              <a:off x="3889376" y="5037138"/>
              <a:ext cx="146050" cy="168275"/>
            </a:xfrm>
            <a:custGeom>
              <a:avLst/>
              <a:gdLst/>
              <a:ahLst/>
              <a:cxnLst/>
              <a:rect l="l" t="t" r="r" b="b"/>
              <a:pathLst>
                <a:path w="39" h="45" extrusionOk="0">
                  <a:moveTo>
                    <a:pt x="0" y="40"/>
                  </a:moveTo>
                  <a:cubicBezTo>
                    <a:pt x="10" y="26"/>
                    <a:pt x="19" y="13"/>
                    <a:pt x="28" y="0"/>
                  </a:cubicBezTo>
                  <a:cubicBezTo>
                    <a:pt x="32" y="7"/>
                    <a:pt x="35" y="14"/>
                    <a:pt x="39" y="20"/>
                  </a:cubicBezTo>
                  <a:cubicBezTo>
                    <a:pt x="37" y="31"/>
                    <a:pt x="25" y="25"/>
                    <a:pt x="20" y="31"/>
                  </a:cubicBezTo>
                  <a:cubicBezTo>
                    <a:pt x="16" y="40"/>
                    <a:pt x="10" y="45"/>
                    <a:pt x="0" y="40"/>
                  </a:cubicBezTo>
                  <a:close/>
                </a:path>
              </a:pathLst>
            </a:custGeom>
            <a:solidFill>
              <a:srgbClr val="2C17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7" name="Google Shape;2287;p53"/>
            <p:cNvSpPr/>
            <p:nvPr/>
          </p:nvSpPr>
          <p:spPr>
            <a:xfrm>
              <a:off x="3843339" y="3714750"/>
              <a:ext cx="146050" cy="74613"/>
            </a:xfrm>
            <a:custGeom>
              <a:avLst/>
              <a:gdLst/>
              <a:ahLst/>
              <a:cxnLst/>
              <a:rect l="l" t="t" r="r" b="b"/>
              <a:pathLst>
                <a:path w="39" h="20" extrusionOk="0">
                  <a:moveTo>
                    <a:pt x="23" y="17"/>
                  </a:moveTo>
                  <a:cubicBezTo>
                    <a:pt x="15" y="15"/>
                    <a:pt x="8" y="14"/>
                    <a:pt x="0" y="12"/>
                  </a:cubicBezTo>
                  <a:cubicBezTo>
                    <a:pt x="5" y="5"/>
                    <a:pt x="13" y="5"/>
                    <a:pt x="20" y="0"/>
                  </a:cubicBezTo>
                  <a:cubicBezTo>
                    <a:pt x="22" y="0"/>
                    <a:pt x="24" y="0"/>
                    <a:pt x="25" y="1"/>
                  </a:cubicBezTo>
                  <a:cubicBezTo>
                    <a:pt x="30" y="4"/>
                    <a:pt x="39" y="2"/>
                    <a:pt x="39" y="10"/>
                  </a:cubicBezTo>
                  <a:cubicBezTo>
                    <a:pt x="38" y="20"/>
                    <a:pt x="28" y="15"/>
                    <a:pt x="23" y="17"/>
                  </a:cubicBezTo>
                  <a:close/>
                </a:path>
              </a:pathLst>
            </a:custGeom>
            <a:solidFill>
              <a:srgbClr val="31140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8" name="Google Shape;2288;p53"/>
            <p:cNvSpPr/>
            <p:nvPr/>
          </p:nvSpPr>
          <p:spPr>
            <a:xfrm>
              <a:off x="2462214" y="2640013"/>
              <a:ext cx="1598613" cy="1344613"/>
            </a:xfrm>
            <a:custGeom>
              <a:avLst/>
              <a:gdLst/>
              <a:ahLst/>
              <a:cxnLst/>
              <a:rect l="l" t="t" r="r" b="b"/>
              <a:pathLst>
                <a:path w="426" h="358" extrusionOk="0">
                  <a:moveTo>
                    <a:pt x="368" y="326"/>
                  </a:moveTo>
                  <a:cubicBezTo>
                    <a:pt x="369" y="327"/>
                    <a:pt x="371" y="328"/>
                    <a:pt x="372" y="329"/>
                  </a:cubicBezTo>
                  <a:cubicBezTo>
                    <a:pt x="388" y="333"/>
                    <a:pt x="394" y="343"/>
                    <a:pt x="393" y="358"/>
                  </a:cubicBezTo>
                  <a:cubicBezTo>
                    <a:pt x="352" y="348"/>
                    <a:pt x="332" y="316"/>
                    <a:pt x="344" y="283"/>
                  </a:cubicBezTo>
                  <a:cubicBezTo>
                    <a:pt x="349" y="269"/>
                    <a:pt x="361" y="260"/>
                    <a:pt x="372" y="251"/>
                  </a:cubicBezTo>
                  <a:cubicBezTo>
                    <a:pt x="383" y="243"/>
                    <a:pt x="393" y="234"/>
                    <a:pt x="397" y="221"/>
                  </a:cubicBezTo>
                  <a:cubicBezTo>
                    <a:pt x="414" y="184"/>
                    <a:pt x="416" y="146"/>
                    <a:pt x="399" y="108"/>
                  </a:cubicBezTo>
                  <a:cubicBezTo>
                    <a:pt x="398" y="107"/>
                    <a:pt x="397" y="105"/>
                    <a:pt x="397" y="103"/>
                  </a:cubicBezTo>
                  <a:cubicBezTo>
                    <a:pt x="395" y="91"/>
                    <a:pt x="388" y="82"/>
                    <a:pt x="380" y="74"/>
                  </a:cubicBezTo>
                  <a:cubicBezTo>
                    <a:pt x="379" y="73"/>
                    <a:pt x="378" y="71"/>
                    <a:pt x="377" y="70"/>
                  </a:cubicBezTo>
                  <a:cubicBezTo>
                    <a:pt x="371" y="61"/>
                    <a:pt x="363" y="54"/>
                    <a:pt x="355" y="48"/>
                  </a:cubicBezTo>
                  <a:cubicBezTo>
                    <a:pt x="352" y="46"/>
                    <a:pt x="350" y="45"/>
                    <a:pt x="348" y="43"/>
                  </a:cubicBezTo>
                  <a:cubicBezTo>
                    <a:pt x="317" y="21"/>
                    <a:pt x="274" y="31"/>
                    <a:pt x="254" y="64"/>
                  </a:cubicBezTo>
                  <a:cubicBezTo>
                    <a:pt x="250" y="71"/>
                    <a:pt x="246" y="78"/>
                    <a:pt x="242" y="84"/>
                  </a:cubicBezTo>
                  <a:cubicBezTo>
                    <a:pt x="222" y="111"/>
                    <a:pt x="208" y="111"/>
                    <a:pt x="184" y="86"/>
                  </a:cubicBezTo>
                  <a:cubicBezTo>
                    <a:pt x="183" y="85"/>
                    <a:pt x="182" y="83"/>
                    <a:pt x="181" y="81"/>
                  </a:cubicBezTo>
                  <a:cubicBezTo>
                    <a:pt x="170" y="51"/>
                    <a:pt x="152" y="30"/>
                    <a:pt x="117" y="28"/>
                  </a:cubicBezTo>
                  <a:cubicBezTo>
                    <a:pt x="104" y="29"/>
                    <a:pt x="91" y="23"/>
                    <a:pt x="78" y="23"/>
                  </a:cubicBezTo>
                  <a:cubicBezTo>
                    <a:pt x="74" y="23"/>
                    <a:pt x="71" y="22"/>
                    <a:pt x="68" y="21"/>
                  </a:cubicBezTo>
                  <a:cubicBezTo>
                    <a:pt x="66" y="20"/>
                    <a:pt x="64" y="19"/>
                    <a:pt x="62" y="18"/>
                  </a:cubicBezTo>
                  <a:cubicBezTo>
                    <a:pt x="49" y="14"/>
                    <a:pt x="35" y="17"/>
                    <a:pt x="21" y="16"/>
                  </a:cubicBezTo>
                  <a:cubicBezTo>
                    <a:pt x="13" y="15"/>
                    <a:pt x="5" y="17"/>
                    <a:pt x="0" y="9"/>
                  </a:cubicBezTo>
                  <a:cubicBezTo>
                    <a:pt x="3" y="1"/>
                    <a:pt x="10" y="2"/>
                    <a:pt x="17" y="2"/>
                  </a:cubicBezTo>
                  <a:cubicBezTo>
                    <a:pt x="45" y="3"/>
                    <a:pt x="73" y="0"/>
                    <a:pt x="100" y="10"/>
                  </a:cubicBezTo>
                  <a:cubicBezTo>
                    <a:pt x="106" y="10"/>
                    <a:pt x="111" y="10"/>
                    <a:pt x="116" y="10"/>
                  </a:cubicBezTo>
                  <a:cubicBezTo>
                    <a:pt x="128" y="15"/>
                    <a:pt x="141" y="15"/>
                    <a:pt x="152" y="23"/>
                  </a:cubicBezTo>
                  <a:cubicBezTo>
                    <a:pt x="152" y="23"/>
                    <a:pt x="152" y="23"/>
                    <a:pt x="152" y="23"/>
                  </a:cubicBezTo>
                  <a:cubicBezTo>
                    <a:pt x="171" y="32"/>
                    <a:pt x="185" y="45"/>
                    <a:pt x="194" y="65"/>
                  </a:cubicBezTo>
                  <a:cubicBezTo>
                    <a:pt x="203" y="85"/>
                    <a:pt x="215" y="85"/>
                    <a:pt x="229" y="68"/>
                  </a:cubicBezTo>
                  <a:cubicBezTo>
                    <a:pt x="230" y="66"/>
                    <a:pt x="229" y="69"/>
                    <a:pt x="230" y="66"/>
                  </a:cubicBezTo>
                  <a:cubicBezTo>
                    <a:pt x="257" y="18"/>
                    <a:pt x="298" y="10"/>
                    <a:pt x="348" y="21"/>
                  </a:cubicBezTo>
                  <a:cubicBezTo>
                    <a:pt x="355" y="23"/>
                    <a:pt x="361" y="26"/>
                    <a:pt x="366" y="31"/>
                  </a:cubicBezTo>
                  <a:cubicBezTo>
                    <a:pt x="381" y="46"/>
                    <a:pt x="396" y="61"/>
                    <a:pt x="409" y="79"/>
                  </a:cubicBezTo>
                  <a:cubicBezTo>
                    <a:pt x="410" y="81"/>
                    <a:pt x="411" y="82"/>
                    <a:pt x="412" y="84"/>
                  </a:cubicBezTo>
                  <a:cubicBezTo>
                    <a:pt x="418" y="99"/>
                    <a:pt x="426" y="113"/>
                    <a:pt x="424" y="130"/>
                  </a:cubicBezTo>
                  <a:cubicBezTo>
                    <a:pt x="425" y="163"/>
                    <a:pt x="423" y="196"/>
                    <a:pt x="411" y="228"/>
                  </a:cubicBezTo>
                  <a:cubicBezTo>
                    <a:pt x="407" y="240"/>
                    <a:pt x="398" y="252"/>
                    <a:pt x="385" y="258"/>
                  </a:cubicBezTo>
                  <a:cubicBezTo>
                    <a:pt x="362" y="269"/>
                    <a:pt x="358" y="291"/>
                    <a:pt x="353" y="312"/>
                  </a:cubicBezTo>
                  <a:cubicBezTo>
                    <a:pt x="351" y="321"/>
                    <a:pt x="362" y="322"/>
                    <a:pt x="368" y="326"/>
                  </a:cubicBezTo>
                  <a:close/>
                </a:path>
              </a:pathLst>
            </a:custGeom>
            <a:solidFill>
              <a:srgbClr val="ECD1A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9" name="Google Shape;2289;p53"/>
            <p:cNvSpPr/>
            <p:nvPr/>
          </p:nvSpPr>
          <p:spPr>
            <a:xfrm>
              <a:off x="3032126" y="2573338"/>
              <a:ext cx="736600" cy="434975"/>
            </a:xfrm>
            <a:custGeom>
              <a:avLst/>
              <a:gdLst/>
              <a:ahLst/>
              <a:cxnLst/>
              <a:rect l="l" t="t" r="r" b="b"/>
              <a:pathLst>
                <a:path w="196" h="116" extrusionOk="0">
                  <a:moveTo>
                    <a:pt x="196" y="44"/>
                  </a:moveTo>
                  <a:cubicBezTo>
                    <a:pt x="182" y="42"/>
                    <a:pt x="169" y="40"/>
                    <a:pt x="155" y="40"/>
                  </a:cubicBezTo>
                  <a:cubicBezTo>
                    <a:pt x="123" y="39"/>
                    <a:pt x="103" y="56"/>
                    <a:pt x="86" y="81"/>
                  </a:cubicBezTo>
                  <a:cubicBezTo>
                    <a:pt x="62" y="116"/>
                    <a:pt x="50" y="114"/>
                    <a:pt x="32" y="74"/>
                  </a:cubicBezTo>
                  <a:cubicBezTo>
                    <a:pt x="26" y="59"/>
                    <a:pt x="10" y="52"/>
                    <a:pt x="0" y="41"/>
                  </a:cubicBezTo>
                  <a:cubicBezTo>
                    <a:pt x="1" y="41"/>
                    <a:pt x="3" y="40"/>
                    <a:pt x="4" y="41"/>
                  </a:cubicBezTo>
                  <a:cubicBezTo>
                    <a:pt x="21" y="52"/>
                    <a:pt x="29" y="48"/>
                    <a:pt x="29" y="27"/>
                  </a:cubicBezTo>
                  <a:cubicBezTo>
                    <a:pt x="31" y="28"/>
                    <a:pt x="33" y="28"/>
                    <a:pt x="35" y="28"/>
                  </a:cubicBezTo>
                  <a:cubicBezTo>
                    <a:pt x="50" y="34"/>
                    <a:pt x="51" y="49"/>
                    <a:pt x="55" y="62"/>
                  </a:cubicBezTo>
                  <a:cubicBezTo>
                    <a:pt x="56" y="64"/>
                    <a:pt x="58" y="60"/>
                    <a:pt x="56" y="61"/>
                  </a:cubicBezTo>
                  <a:cubicBezTo>
                    <a:pt x="51" y="52"/>
                    <a:pt x="53" y="44"/>
                    <a:pt x="59" y="36"/>
                  </a:cubicBezTo>
                  <a:cubicBezTo>
                    <a:pt x="75" y="6"/>
                    <a:pt x="101" y="0"/>
                    <a:pt x="132" y="1"/>
                  </a:cubicBezTo>
                  <a:cubicBezTo>
                    <a:pt x="129" y="17"/>
                    <a:pt x="114" y="17"/>
                    <a:pt x="104" y="18"/>
                  </a:cubicBezTo>
                  <a:cubicBezTo>
                    <a:pt x="91" y="21"/>
                    <a:pt x="82" y="25"/>
                    <a:pt x="73" y="37"/>
                  </a:cubicBezTo>
                  <a:cubicBezTo>
                    <a:pt x="94" y="49"/>
                    <a:pt x="112" y="33"/>
                    <a:pt x="131" y="31"/>
                  </a:cubicBezTo>
                  <a:cubicBezTo>
                    <a:pt x="148" y="28"/>
                    <a:pt x="165" y="26"/>
                    <a:pt x="182" y="31"/>
                  </a:cubicBezTo>
                  <a:cubicBezTo>
                    <a:pt x="188" y="33"/>
                    <a:pt x="196" y="34"/>
                    <a:pt x="196" y="44"/>
                  </a:cubicBezTo>
                  <a:close/>
                </a:path>
              </a:pathLst>
            </a:custGeom>
            <a:solidFill>
              <a:srgbClr val="DDAD6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0" name="Google Shape;2290;p53"/>
            <p:cNvSpPr/>
            <p:nvPr/>
          </p:nvSpPr>
          <p:spPr>
            <a:xfrm>
              <a:off x="1489076" y="2625725"/>
              <a:ext cx="1347788" cy="558800"/>
            </a:xfrm>
            <a:custGeom>
              <a:avLst/>
              <a:gdLst/>
              <a:ahLst/>
              <a:cxnLst/>
              <a:rect l="l" t="t" r="r" b="b"/>
              <a:pathLst>
                <a:path w="359" h="149" extrusionOk="0">
                  <a:moveTo>
                    <a:pt x="359" y="14"/>
                  </a:moveTo>
                  <a:cubicBezTo>
                    <a:pt x="332" y="12"/>
                    <a:pt x="305" y="8"/>
                    <a:pt x="278" y="10"/>
                  </a:cubicBezTo>
                  <a:cubicBezTo>
                    <a:pt x="272" y="11"/>
                    <a:pt x="265" y="8"/>
                    <a:pt x="259" y="14"/>
                  </a:cubicBezTo>
                  <a:cubicBezTo>
                    <a:pt x="259" y="19"/>
                    <a:pt x="255" y="23"/>
                    <a:pt x="251" y="26"/>
                  </a:cubicBezTo>
                  <a:cubicBezTo>
                    <a:pt x="234" y="36"/>
                    <a:pt x="219" y="47"/>
                    <a:pt x="213" y="69"/>
                  </a:cubicBezTo>
                  <a:cubicBezTo>
                    <a:pt x="210" y="82"/>
                    <a:pt x="198" y="91"/>
                    <a:pt x="185" y="98"/>
                  </a:cubicBezTo>
                  <a:cubicBezTo>
                    <a:pt x="158" y="103"/>
                    <a:pt x="130" y="98"/>
                    <a:pt x="102" y="104"/>
                  </a:cubicBezTo>
                  <a:cubicBezTo>
                    <a:pt x="74" y="110"/>
                    <a:pt x="51" y="122"/>
                    <a:pt x="28" y="137"/>
                  </a:cubicBezTo>
                  <a:cubicBezTo>
                    <a:pt x="23" y="141"/>
                    <a:pt x="18" y="146"/>
                    <a:pt x="12" y="148"/>
                  </a:cubicBezTo>
                  <a:cubicBezTo>
                    <a:pt x="10" y="149"/>
                    <a:pt x="8" y="149"/>
                    <a:pt x="6" y="148"/>
                  </a:cubicBezTo>
                  <a:cubicBezTo>
                    <a:pt x="0" y="144"/>
                    <a:pt x="3" y="138"/>
                    <a:pt x="2" y="132"/>
                  </a:cubicBezTo>
                  <a:cubicBezTo>
                    <a:pt x="19" y="110"/>
                    <a:pt x="43" y="100"/>
                    <a:pt x="68" y="90"/>
                  </a:cubicBezTo>
                  <a:cubicBezTo>
                    <a:pt x="87" y="89"/>
                    <a:pt x="105" y="89"/>
                    <a:pt x="122" y="80"/>
                  </a:cubicBezTo>
                  <a:cubicBezTo>
                    <a:pt x="135" y="74"/>
                    <a:pt x="149" y="77"/>
                    <a:pt x="162" y="79"/>
                  </a:cubicBezTo>
                  <a:cubicBezTo>
                    <a:pt x="174" y="80"/>
                    <a:pt x="182" y="76"/>
                    <a:pt x="188" y="65"/>
                  </a:cubicBezTo>
                  <a:cubicBezTo>
                    <a:pt x="195" y="51"/>
                    <a:pt x="205" y="39"/>
                    <a:pt x="216" y="27"/>
                  </a:cubicBezTo>
                  <a:cubicBezTo>
                    <a:pt x="232" y="13"/>
                    <a:pt x="248" y="0"/>
                    <a:pt x="272" y="2"/>
                  </a:cubicBezTo>
                  <a:cubicBezTo>
                    <a:pt x="294" y="8"/>
                    <a:pt x="317" y="1"/>
                    <a:pt x="339" y="6"/>
                  </a:cubicBezTo>
                  <a:cubicBezTo>
                    <a:pt x="344" y="14"/>
                    <a:pt x="355" y="7"/>
                    <a:pt x="359" y="14"/>
                  </a:cubicBezTo>
                  <a:close/>
                </a:path>
              </a:pathLst>
            </a:custGeom>
            <a:solidFill>
              <a:srgbClr val="E1BC8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1" name="Google Shape;2291;p53"/>
            <p:cNvSpPr/>
            <p:nvPr/>
          </p:nvSpPr>
          <p:spPr>
            <a:xfrm>
              <a:off x="2162176" y="2573338"/>
              <a:ext cx="360363" cy="217488"/>
            </a:xfrm>
            <a:custGeom>
              <a:avLst/>
              <a:gdLst/>
              <a:ahLst/>
              <a:cxnLst/>
              <a:rect l="l" t="t" r="r" b="b"/>
              <a:pathLst>
                <a:path w="96" h="58" extrusionOk="0">
                  <a:moveTo>
                    <a:pt x="88" y="20"/>
                  </a:moveTo>
                  <a:cubicBezTo>
                    <a:pt x="69" y="21"/>
                    <a:pt x="55" y="33"/>
                    <a:pt x="40" y="44"/>
                  </a:cubicBezTo>
                  <a:cubicBezTo>
                    <a:pt x="28" y="53"/>
                    <a:pt x="16" y="58"/>
                    <a:pt x="1" y="53"/>
                  </a:cubicBezTo>
                  <a:cubicBezTo>
                    <a:pt x="0" y="42"/>
                    <a:pt x="5" y="37"/>
                    <a:pt x="16" y="36"/>
                  </a:cubicBezTo>
                  <a:cubicBezTo>
                    <a:pt x="28" y="35"/>
                    <a:pt x="39" y="29"/>
                    <a:pt x="46" y="19"/>
                  </a:cubicBezTo>
                  <a:cubicBezTo>
                    <a:pt x="49" y="16"/>
                    <a:pt x="54" y="10"/>
                    <a:pt x="44" y="8"/>
                  </a:cubicBezTo>
                  <a:cubicBezTo>
                    <a:pt x="58" y="0"/>
                    <a:pt x="73" y="5"/>
                    <a:pt x="87" y="5"/>
                  </a:cubicBezTo>
                  <a:cubicBezTo>
                    <a:pt x="93" y="5"/>
                    <a:pt x="96" y="10"/>
                    <a:pt x="96" y="16"/>
                  </a:cubicBezTo>
                  <a:cubicBezTo>
                    <a:pt x="94" y="19"/>
                    <a:pt x="90" y="18"/>
                    <a:pt x="88" y="20"/>
                  </a:cubicBezTo>
                  <a:close/>
                </a:path>
              </a:pathLst>
            </a:custGeom>
            <a:solidFill>
              <a:srgbClr val="BA773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2" name="Google Shape;2292;p53"/>
            <p:cNvSpPr/>
            <p:nvPr/>
          </p:nvSpPr>
          <p:spPr>
            <a:xfrm>
              <a:off x="2492376" y="2617788"/>
              <a:ext cx="269875" cy="30163"/>
            </a:xfrm>
            <a:custGeom>
              <a:avLst/>
              <a:gdLst/>
              <a:ahLst/>
              <a:cxnLst/>
              <a:rect l="l" t="t" r="r" b="b"/>
              <a:pathLst>
                <a:path w="72" h="8" extrusionOk="0">
                  <a:moveTo>
                    <a:pt x="0" y="8"/>
                  </a:moveTo>
                  <a:cubicBezTo>
                    <a:pt x="2" y="5"/>
                    <a:pt x="5" y="4"/>
                    <a:pt x="8" y="4"/>
                  </a:cubicBezTo>
                  <a:cubicBezTo>
                    <a:pt x="29" y="7"/>
                    <a:pt x="51" y="0"/>
                    <a:pt x="72" y="8"/>
                  </a:cubicBezTo>
                  <a:cubicBezTo>
                    <a:pt x="48" y="8"/>
                    <a:pt x="24" y="8"/>
                    <a:pt x="0" y="8"/>
                  </a:cubicBezTo>
                  <a:close/>
                </a:path>
              </a:pathLst>
            </a:custGeom>
            <a:solidFill>
              <a:srgbClr val="DDAD6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3" name="Google Shape;2293;p53"/>
            <p:cNvSpPr/>
            <p:nvPr/>
          </p:nvSpPr>
          <p:spPr>
            <a:xfrm>
              <a:off x="2897189" y="2674938"/>
              <a:ext cx="134938" cy="52388"/>
            </a:xfrm>
            <a:custGeom>
              <a:avLst/>
              <a:gdLst/>
              <a:ahLst/>
              <a:cxnLst/>
              <a:rect l="l" t="t" r="r" b="b"/>
              <a:pathLst>
                <a:path w="36" h="14" extrusionOk="0">
                  <a:moveTo>
                    <a:pt x="36" y="14"/>
                  </a:moveTo>
                  <a:cubicBezTo>
                    <a:pt x="24" y="11"/>
                    <a:pt x="10" y="11"/>
                    <a:pt x="0" y="1"/>
                  </a:cubicBezTo>
                  <a:cubicBezTo>
                    <a:pt x="14" y="0"/>
                    <a:pt x="27" y="1"/>
                    <a:pt x="36" y="14"/>
                  </a:cubicBezTo>
                  <a:close/>
                </a:path>
              </a:pathLst>
            </a:custGeom>
            <a:solidFill>
              <a:srgbClr val="DDAD6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4" name="Google Shape;2294;p53"/>
            <p:cNvSpPr/>
            <p:nvPr/>
          </p:nvSpPr>
          <p:spPr>
            <a:xfrm>
              <a:off x="1023939" y="4995863"/>
              <a:ext cx="698500" cy="1900238"/>
            </a:xfrm>
            <a:custGeom>
              <a:avLst/>
              <a:gdLst/>
              <a:ahLst/>
              <a:cxnLst/>
              <a:rect l="l" t="t" r="r" b="b"/>
              <a:pathLst>
                <a:path w="186" h="506" extrusionOk="0">
                  <a:moveTo>
                    <a:pt x="183" y="478"/>
                  </a:moveTo>
                  <a:cubicBezTo>
                    <a:pt x="182" y="480"/>
                    <a:pt x="180" y="483"/>
                    <a:pt x="179" y="486"/>
                  </a:cubicBezTo>
                  <a:cubicBezTo>
                    <a:pt x="178" y="488"/>
                    <a:pt x="176" y="489"/>
                    <a:pt x="174" y="489"/>
                  </a:cubicBezTo>
                  <a:cubicBezTo>
                    <a:pt x="157" y="491"/>
                    <a:pt x="143" y="499"/>
                    <a:pt x="126" y="501"/>
                  </a:cubicBezTo>
                  <a:cubicBezTo>
                    <a:pt x="83" y="506"/>
                    <a:pt x="54" y="473"/>
                    <a:pt x="65" y="432"/>
                  </a:cubicBezTo>
                  <a:cubicBezTo>
                    <a:pt x="68" y="421"/>
                    <a:pt x="72" y="411"/>
                    <a:pt x="77" y="402"/>
                  </a:cubicBezTo>
                  <a:cubicBezTo>
                    <a:pt x="84" y="389"/>
                    <a:pt x="82" y="379"/>
                    <a:pt x="69" y="372"/>
                  </a:cubicBezTo>
                  <a:cubicBezTo>
                    <a:pt x="39" y="355"/>
                    <a:pt x="22" y="329"/>
                    <a:pt x="16" y="295"/>
                  </a:cubicBezTo>
                  <a:cubicBezTo>
                    <a:pt x="12" y="271"/>
                    <a:pt x="8" y="247"/>
                    <a:pt x="4" y="223"/>
                  </a:cubicBezTo>
                  <a:cubicBezTo>
                    <a:pt x="4" y="217"/>
                    <a:pt x="4" y="212"/>
                    <a:pt x="4" y="207"/>
                  </a:cubicBezTo>
                  <a:cubicBezTo>
                    <a:pt x="0" y="177"/>
                    <a:pt x="11" y="155"/>
                    <a:pt x="36" y="139"/>
                  </a:cubicBezTo>
                  <a:cubicBezTo>
                    <a:pt x="50" y="115"/>
                    <a:pt x="37" y="94"/>
                    <a:pt x="31" y="72"/>
                  </a:cubicBezTo>
                  <a:cubicBezTo>
                    <a:pt x="25" y="49"/>
                    <a:pt x="24" y="27"/>
                    <a:pt x="30" y="4"/>
                  </a:cubicBezTo>
                  <a:cubicBezTo>
                    <a:pt x="40" y="0"/>
                    <a:pt x="40" y="9"/>
                    <a:pt x="40" y="14"/>
                  </a:cubicBezTo>
                  <a:cubicBezTo>
                    <a:pt x="43" y="44"/>
                    <a:pt x="50" y="74"/>
                    <a:pt x="58" y="103"/>
                  </a:cubicBezTo>
                  <a:cubicBezTo>
                    <a:pt x="63" y="123"/>
                    <a:pt x="53" y="139"/>
                    <a:pt x="39" y="152"/>
                  </a:cubicBezTo>
                  <a:cubicBezTo>
                    <a:pt x="21" y="169"/>
                    <a:pt x="11" y="189"/>
                    <a:pt x="19" y="214"/>
                  </a:cubicBezTo>
                  <a:cubicBezTo>
                    <a:pt x="22" y="231"/>
                    <a:pt x="26" y="247"/>
                    <a:pt x="26" y="264"/>
                  </a:cubicBezTo>
                  <a:cubicBezTo>
                    <a:pt x="26" y="299"/>
                    <a:pt x="40" y="326"/>
                    <a:pt x="69" y="347"/>
                  </a:cubicBezTo>
                  <a:cubicBezTo>
                    <a:pt x="75" y="351"/>
                    <a:pt x="80" y="356"/>
                    <a:pt x="86" y="360"/>
                  </a:cubicBezTo>
                  <a:cubicBezTo>
                    <a:pt x="107" y="382"/>
                    <a:pt x="108" y="388"/>
                    <a:pt x="95" y="414"/>
                  </a:cubicBezTo>
                  <a:cubicBezTo>
                    <a:pt x="88" y="427"/>
                    <a:pt x="88" y="441"/>
                    <a:pt x="90" y="455"/>
                  </a:cubicBezTo>
                  <a:cubicBezTo>
                    <a:pt x="92" y="471"/>
                    <a:pt x="109" y="482"/>
                    <a:pt x="125" y="480"/>
                  </a:cubicBezTo>
                  <a:cubicBezTo>
                    <a:pt x="138" y="478"/>
                    <a:pt x="150" y="475"/>
                    <a:pt x="162" y="471"/>
                  </a:cubicBezTo>
                  <a:cubicBezTo>
                    <a:pt x="169" y="468"/>
                    <a:pt x="176" y="465"/>
                    <a:pt x="183" y="469"/>
                  </a:cubicBezTo>
                  <a:cubicBezTo>
                    <a:pt x="186" y="472"/>
                    <a:pt x="186" y="475"/>
                    <a:pt x="183" y="478"/>
                  </a:cubicBezTo>
                  <a:close/>
                </a:path>
              </a:pathLst>
            </a:custGeom>
            <a:solidFill>
              <a:srgbClr val="EFD9B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5" name="Google Shape;2295;p53"/>
            <p:cNvSpPr/>
            <p:nvPr/>
          </p:nvSpPr>
          <p:spPr>
            <a:xfrm>
              <a:off x="1076326" y="6102350"/>
              <a:ext cx="608013" cy="860425"/>
            </a:xfrm>
            <a:custGeom>
              <a:avLst/>
              <a:gdLst/>
              <a:ahLst/>
              <a:cxnLst/>
              <a:rect l="l" t="t" r="r" b="b"/>
              <a:pathLst>
                <a:path w="162" h="229" extrusionOk="0">
                  <a:moveTo>
                    <a:pt x="2" y="0"/>
                  </a:moveTo>
                  <a:cubicBezTo>
                    <a:pt x="3" y="1"/>
                    <a:pt x="4" y="2"/>
                    <a:pt x="4" y="3"/>
                  </a:cubicBezTo>
                  <a:cubicBezTo>
                    <a:pt x="12" y="36"/>
                    <a:pt x="32" y="59"/>
                    <a:pt x="61" y="75"/>
                  </a:cubicBezTo>
                  <a:cubicBezTo>
                    <a:pt x="75" y="83"/>
                    <a:pt x="77" y="93"/>
                    <a:pt x="69" y="107"/>
                  </a:cubicBezTo>
                  <a:cubicBezTo>
                    <a:pt x="64" y="116"/>
                    <a:pt x="60" y="126"/>
                    <a:pt x="57" y="136"/>
                  </a:cubicBezTo>
                  <a:cubicBezTo>
                    <a:pt x="44" y="176"/>
                    <a:pt x="70" y="204"/>
                    <a:pt x="112" y="201"/>
                  </a:cubicBezTo>
                  <a:cubicBezTo>
                    <a:pt x="129" y="200"/>
                    <a:pt x="143" y="185"/>
                    <a:pt x="162" y="191"/>
                  </a:cubicBezTo>
                  <a:cubicBezTo>
                    <a:pt x="144" y="217"/>
                    <a:pt x="106" y="229"/>
                    <a:pt x="79" y="218"/>
                  </a:cubicBezTo>
                  <a:cubicBezTo>
                    <a:pt x="72" y="215"/>
                    <a:pt x="65" y="213"/>
                    <a:pt x="58" y="209"/>
                  </a:cubicBezTo>
                  <a:cubicBezTo>
                    <a:pt x="43" y="182"/>
                    <a:pt x="26" y="156"/>
                    <a:pt x="43" y="123"/>
                  </a:cubicBezTo>
                  <a:cubicBezTo>
                    <a:pt x="47" y="116"/>
                    <a:pt x="45" y="110"/>
                    <a:pt x="37" y="106"/>
                  </a:cubicBezTo>
                  <a:cubicBezTo>
                    <a:pt x="33" y="104"/>
                    <a:pt x="26" y="104"/>
                    <a:pt x="26" y="97"/>
                  </a:cubicBezTo>
                  <a:cubicBezTo>
                    <a:pt x="37" y="95"/>
                    <a:pt x="48" y="94"/>
                    <a:pt x="59" y="92"/>
                  </a:cubicBezTo>
                  <a:cubicBezTo>
                    <a:pt x="59" y="91"/>
                    <a:pt x="60" y="90"/>
                    <a:pt x="60" y="89"/>
                  </a:cubicBezTo>
                  <a:cubicBezTo>
                    <a:pt x="49" y="84"/>
                    <a:pt x="37" y="80"/>
                    <a:pt x="26" y="75"/>
                  </a:cubicBezTo>
                  <a:cubicBezTo>
                    <a:pt x="30" y="59"/>
                    <a:pt x="16" y="48"/>
                    <a:pt x="10" y="36"/>
                  </a:cubicBezTo>
                  <a:cubicBezTo>
                    <a:pt x="5" y="24"/>
                    <a:pt x="0" y="13"/>
                    <a:pt x="2" y="0"/>
                  </a:cubicBezTo>
                  <a:close/>
                </a:path>
              </a:pathLst>
            </a:custGeom>
            <a:solidFill>
              <a:srgbClr val="D9B17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6" name="Google Shape;2296;p53"/>
            <p:cNvSpPr/>
            <p:nvPr/>
          </p:nvSpPr>
          <p:spPr>
            <a:xfrm>
              <a:off x="927101" y="5794375"/>
              <a:ext cx="168275" cy="461963"/>
            </a:xfrm>
            <a:custGeom>
              <a:avLst/>
              <a:gdLst/>
              <a:ahLst/>
              <a:cxnLst/>
              <a:rect l="l" t="t" r="r" b="b"/>
              <a:pathLst>
                <a:path w="45" h="123" extrusionOk="0">
                  <a:moveTo>
                    <a:pt x="25" y="123"/>
                  </a:moveTo>
                  <a:cubicBezTo>
                    <a:pt x="0" y="83"/>
                    <a:pt x="13" y="41"/>
                    <a:pt x="14" y="0"/>
                  </a:cubicBezTo>
                  <a:cubicBezTo>
                    <a:pt x="27" y="40"/>
                    <a:pt x="45" y="79"/>
                    <a:pt x="25" y="123"/>
                  </a:cubicBezTo>
                  <a:close/>
                </a:path>
              </a:pathLst>
            </a:custGeom>
            <a:solidFill>
              <a:srgbClr val="9C542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7" name="Google Shape;2297;p53"/>
            <p:cNvSpPr/>
            <p:nvPr/>
          </p:nvSpPr>
          <p:spPr>
            <a:xfrm>
              <a:off x="3652839" y="6065838"/>
              <a:ext cx="347663" cy="385763"/>
            </a:xfrm>
            <a:custGeom>
              <a:avLst/>
              <a:gdLst/>
              <a:ahLst/>
              <a:cxnLst/>
              <a:rect l="l" t="t" r="r" b="b"/>
              <a:pathLst>
                <a:path w="93" h="103" extrusionOk="0">
                  <a:moveTo>
                    <a:pt x="74" y="37"/>
                  </a:moveTo>
                  <a:cubicBezTo>
                    <a:pt x="65" y="47"/>
                    <a:pt x="53" y="38"/>
                    <a:pt x="44" y="43"/>
                  </a:cubicBezTo>
                  <a:cubicBezTo>
                    <a:pt x="49" y="52"/>
                    <a:pt x="61" y="46"/>
                    <a:pt x="67" y="54"/>
                  </a:cubicBezTo>
                  <a:cubicBezTo>
                    <a:pt x="42" y="62"/>
                    <a:pt x="27" y="81"/>
                    <a:pt x="13" y="102"/>
                  </a:cubicBezTo>
                  <a:cubicBezTo>
                    <a:pt x="12" y="103"/>
                    <a:pt x="9" y="103"/>
                    <a:pt x="7" y="102"/>
                  </a:cubicBezTo>
                  <a:cubicBezTo>
                    <a:pt x="0" y="87"/>
                    <a:pt x="11" y="75"/>
                    <a:pt x="17" y="62"/>
                  </a:cubicBezTo>
                  <a:cubicBezTo>
                    <a:pt x="21" y="53"/>
                    <a:pt x="27" y="44"/>
                    <a:pt x="34" y="36"/>
                  </a:cubicBezTo>
                  <a:cubicBezTo>
                    <a:pt x="37" y="34"/>
                    <a:pt x="40" y="34"/>
                    <a:pt x="43" y="33"/>
                  </a:cubicBezTo>
                  <a:cubicBezTo>
                    <a:pt x="56" y="33"/>
                    <a:pt x="62" y="21"/>
                    <a:pt x="70" y="13"/>
                  </a:cubicBezTo>
                  <a:cubicBezTo>
                    <a:pt x="75" y="8"/>
                    <a:pt x="76" y="0"/>
                    <a:pt x="84" y="0"/>
                  </a:cubicBezTo>
                  <a:cubicBezTo>
                    <a:pt x="93" y="4"/>
                    <a:pt x="91" y="11"/>
                    <a:pt x="91" y="18"/>
                  </a:cubicBezTo>
                  <a:cubicBezTo>
                    <a:pt x="85" y="24"/>
                    <a:pt x="77" y="28"/>
                    <a:pt x="74" y="37"/>
                  </a:cubicBezTo>
                  <a:close/>
                </a:path>
              </a:pathLst>
            </a:custGeom>
            <a:solidFill>
              <a:srgbClr val="D1A4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8" name="Google Shape;2298;p53"/>
            <p:cNvSpPr/>
            <p:nvPr/>
          </p:nvSpPr>
          <p:spPr>
            <a:xfrm>
              <a:off x="4013201" y="5576888"/>
              <a:ext cx="112713" cy="466725"/>
            </a:xfrm>
            <a:custGeom>
              <a:avLst/>
              <a:gdLst/>
              <a:ahLst/>
              <a:cxnLst/>
              <a:rect l="l" t="t" r="r" b="b"/>
              <a:pathLst>
                <a:path w="30" h="124" extrusionOk="0">
                  <a:moveTo>
                    <a:pt x="26" y="0"/>
                  </a:moveTo>
                  <a:cubicBezTo>
                    <a:pt x="29" y="42"/>
                    <a:pt x="30" y="83"/>
                    <a:pt x="19" y="124"/>
                  </a:cubicBezTo>
                  <a:cubicBezTo>
                    <a:pt x="4" y="124"/>
                    <a:pt x="2" y="112"/>
                    <a:pt x="0" y="101"/>
                  </a:cubicBezTo>
                  <a:cubicBezTo>
                    <a:pt x="0" y="88"/>
                    <a:pt x="4" y="77"/>
                    <a:pt x="12" y="67"/>
                  </a:cubicBezTo>
                  <a:cubicBezTo>
                    <a:pt x="21" y="70"/>
                    <a:pt x="15" y="79"/>
                    <a:pt x="18" y="87"/>
                  </a:cubicBezTo>
                  <a:cubicBezTo>
                    <a:pt x="17" y="76"/>
                    <a:pt x="16" y="67"/>
                    <a:pt x="16" y="59"/>
                  </a:cubicBezTo>
                  <a:cubicBezTo>
                    <a:pt x="19" y="46"/>
                    <a:pt x="17" y="32"/>
                    <a:pt x="18" y="19"/>
                  </a:cubicBezTo>
                  <a:cubicBezTo>
                    <a:pt x="18" y="12"/>
                    <a:pt x="16" y="3"/>
                    <a:pt x="26" y="0"/>
                  </a:cubicBezTo>
                  <a:close/>
                </a:path>
              </a:pathLst>
            </a:custGeom>
            <a:solidFill>
              <a:srgbClr val="C7996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9" name="Google Shape;2299;p53"/>
            <p:cNvSpPr/>
            <p:nvPr/>
          </p:nvSpPr>
          <p:spPr>
            <a:xfrm>
              <a:off x="3859214" y="5153025"/>
              <a:ext cx="220663" cy="173038"/>
            </a:xfrm>
            <a:custGeom>
              <a:avLst/>
              <a:gdLst/>
              <a:ahLst/>
              <a:cxnLst/>
              <a:rect l="l" t="t" r="r" b="b"/>
              <a:pathLst>
                <a:path w="59" h="46" extrusionOk="0">
                  <a:moveTo>
                    <a:pt x="8" y="9"/>
                  </a:moveTo>
                  <a:cubicBezTo>
                    <a:pt x="16" y="9"/>
                    <a:pt x="21" y="2"/>
                    <a:pt x="28" y="0"/>
                  </a:cubicBezTo>
                  <a:cubicBezTo>
                    <a:pt x="52" y="2"/>
                    <a:pt x="54" y="5"/>
                    <a:pt x="56" y="33"/>
                  </a:cubicBezTo>
                  <a:cubicBezTo>
                    <a:pt x="58" y="36"/>
                    <a:pt x="59" y="40"/>
                    <a:pt x="54" y="42"/>
                  </a:cubicBezTo>
                  <a:cubicBezTo>
                    <a:pt x="42" y="38"/>
                    <a:pt x="49" y="18"/>
                    <a:pt x="33" y="18"/>
                  </a:cubicBezTo>
                  <a:cubicBezTo>
                    <a:pt x="18" y="21"/>
                    <a:pt x="17" y="34"/>
                    <a:pt x="13" y="45"/>
                  </a:cubicBezTo>
                  <a:cubicBezTo>
                    <a:pt x="12" y="46"/>
                    <a:pt x="10" y="46"/>
                    <a:pt x="8" y="46"/>
                  </a:cubicBezTo>
                  <a:cubicBezTo>
                    <a:pt x="4" y="44"/>
                    <a:pt x="2" y="41"/>
                    <a:pt x="4" y="37"/>
                  </a:cubicBezTo>
                  <a:cubicBezTo>
                    <a:pt x="6" y="27"/>
                    <a:pt x="0" y="17"/>
                    <a:pt x="8" y="9"/>
                  </a:cubicBezTo>
                  <a:close/>
                </a:path>
              </a:pathLst>
            </a:custGeom>
            <a:solidFill>
              <a:srgbClr val="BE8C6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0" name="Google Shape;2300;p53"/>
            <p:cNvSpPr/>
            <p:nvPr/>
          </p:nvSpPr>
          <p:spPr>
            <a:xfrm>
              <a:off x="3937001" y="5964238"/>
              <a:ext cx="146050" cy="168275"/>
            </a:xfrm>
            <a:custGeom>
              <a:avLst/>
              <a:gdLst/>
              <a:ahLst/>
              <a:cxnLst/>
              <a:rect l="l" t="t" r="r" b="b"/>
              <a:pathLst>
                <a:path w="39" h="45" extrusionOk="0">
                  <a:moveTo>
                    <a:pt x="23" y="0"/>
                  </a:moveTo>
                  <a:cubicBezTo>
                    <a:pt x="25" y="10"/>
                    <a:pt x="34" y="14"/>
                    <a:pt x="39" y="21"/>
                  </a:cubicBezTo>
                  <a:cubicBezTo>
                    <a:pt x="37" y="35"/>
                    <a:pt x="24" y="37"/>
                    <a:pt x="15" y="45"/>
                  </a:cubicBezTo>
                  <a:cubicBezTo>
                    <a:pt x="8" y="42"/>
                    <a:pt x="14" y="32"/>
                    <a:pt x="7" y="29"/>
                  </a:cubicBezTo>
                  <a:cubicBezTo>
                    <a:pt x="0" y="12"/>
                    <a:pt x="12" y="6"/>
                    <a:pt x="23" y="0"/>
                  </a:cubicBezTo>
                  <a:close/>
                </a:path>
              </a:pathLst>
            </a:custGeom>
            <a:solidFill>
              <a:srgbClr val="DFB38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1" name="Google Shape;2301;p53"/>
            <p:cNvSpPr/>
            <p:nvPr/>
          </p:nvSpPr>
          <p:spPr>
            <a:xfrm>
              <a:off x="4030664" y="5276850"/>
              <a:ext cx="82550" cy="525463"/>
            </a:xfrm>
            <a:custGeom>
              <a:avLst/>
              <a:gdLst/>
              <a:ahLst/>
              <a:cxnLst/>
              <a:rect l="l" t="t" r="r" b="b"/>
              <a:pathLst>
                <a:path w="22" h="140" extrusionOk="0">
                  <a:moveTo>
                    <a:pt x="6" y="8"/>
                  </a:moveTo>
                  <a:cubicBezTo>
                    <a:pt x="8" y="5"/>
                    <a:pt x="9" y="2"/>
                    <a:pt x="10" y="0"/>
                  </a:cubicBezTo>
                  <a:cubicBezTo>
                    <a:pt x="18" y="26"/>
                    <a:pt x="22" y="53"/>
                    <a:pt x="21" y="80"/>
                  </a:cubicBezTo>
                  <a:cubicBezTo>
                    <a:pt x="15" y="93"/>
                    <a:pt x="19" y="106"/>
                    <a:pt x="18" y="119"/>
                  </a:cubicBezTo>
                  <a:cubicBezTo>
                    <a:pt x="17" y="126"/>
                    <a:pt x="20" y="134"/>
                    <a:pt x="14" y="140"/>
                  </a:cubicBezTo>
                  <a:cubicBezTo>
                    <a:pt x="4" y="128"/>
                    <a:pt x="10" y="114"/>
                    <a:pt x="9" y="101"/>
                  </a:cubicBezTo>
                  <a:cubicBezTo>
                    <a:pt x="8" y="93"/>
                    <a:pt x="8" y="86"/>
                    <a:pt x="8" y="78"/>
                  </a:cubicBezTo>
                  <a:cubicBezTo>
                    <a:pt x="9" y="62"/>
                    <a:pt x="7" y="46"/>
                    <a:pt x="5" y="31"/>
                  </a:cubicBezTo>
                  <a:cubicBezTo>
                    <a:pt x="3" y="23"/>
                    <a:pt x="0" y="15"/>
                    <a:pt x="6" y="8"/>
                  </a:cubicBezTo>
                  <a:close/>
                </a:path>
              </a:pathLst>
            </a:custGeom>
            <a:solidFill>
              <a:srgbClr val="AE784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2" name="Google Shape;2302;p53"/>
            <p:cNvSpPr/>
            <p:nvPr/>
          </p:nvSpPr>
          <p:spPr>
            <a:xfrm>
              <a:off x="3502026" y="2562225"/>
              <a:ext cx="525463" cy="322263"/>
            </a:xfrm>
            <a:custGeom>
              <a:avLst/>
              <a:gdLst/>
              <a:ahLst/>
              <a:cxnLst/>
              <a:rect l="l" t="t" r="r" b="b"/>
              <a:pathLst>
                <a:path w="140" h="86" extrusionOk="0">
                  <a:moveTo>
                    <a:pt x="71" y="47"/>
                  </a:moveTo>
                  <a:cubicBezTo>
                    <a:pt x="57" y="35"/>
                    <a:pt x="41" y="36"/>
                    <a:pt x="25" y="37"/>
                  </a:cubicBezTo>
                  <a:cubicBezTo>
                    <a:pt x="18" y="38"/>
                    <a:pt x="10" y="39"/>
                    <a:pt x="3" y="39"/>
                  </a:cubicBezTo>
                  <a:cubicBezTo>
                    <a:pt x="0" y="26"/>
                    <a:pt x="14" y="17"/>
                    <a:pt x="11" y="4"/>
                  </a:cubicBezTo>
                  <a:cubicBezTo>
                    <a:pt x="38" y="0"/>
                    <a:pt x="63" y="7"/>
                    <a:pt x="87" y="19"/>
                  </a:cubicBezTo>
                  <a:cubicBezTo>
                    <a:pt x="111" y="30"/>
                    <a:pt x="126" y="49"/>
                    <a:pt x="140" y="71"/>
                  </a:cubicBezTo>
                  <a:cubicBezTo>
                    <a:pt x="138" y="79"/>
                    <a:pt x="134" y="85"/>
                    <a:pt x="124" y="86"/>
                  </a:cubicBezTo>
                  <a:cubicBezTo>
                    <a:pt x="108" y="81"/>
                    <a:pt x="103" y="61"/>
                    <a:pt x="87" y="56"/>
                  </a:cubicBezTo>
                  <a:cubicBezTo>
                    <a:pt x="82" y="53"/>
                    <a:pt x="78" y="47"/>
                    <a:pt x="71" y="47"/>
                  </a:cubicBezTo>
                  <a:close/>
                </a:path>
              </a:pathLst>
            </a:custGeom>
            <a:solidFill>
              <a:srgbClr val="BC875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3" name="Google Shape;2303;p53"/>
            <p:cNvSpPr/>
            <p:nvPr/>
          </p:nvSpPr>
          <p:spPr>
            <a:xfrm>
              <a:off x="3994151" y="2895600"/>
              <a:ext cx="149225" cy="341313"/>
            </a:xfrm>
            <a:custGeom>
              <a:avLst/>
              <a:gdLst/>
              <a:ahLst/>
              <a:cxnLst/>
              <a:rect l="l" t="t" r="r" b="b"/>
              <a:pathLst>
                <a:path w="40" h="91" extrusionOk="0">
                  <a:moveTo>
                    <a:pt x="16" y="62"/>
                  </a:moveTo>
                  <a:cubicBezTo>
                    <a:pt x="11" y="46"/>
                    <a:pt x="5" y="30"/>
                    <a:pt x="0" y="14"/>
                  </a:cubicBezTo>
                  <a:cubicBezTo>
                    <a:pt x="9" y="5"/>
                    <a:pt x="19" y="0"/>
                    <a:pt x="32" y="6"/>
                  </a:cubicBezTo>
                  <a:cubicBezTo>
                    <a:pt x="40" y="16"/>
                    <a:pt x="37" y="28"/>
                    <a:pt x="34" y="38"/>
                  </a:cubicBezTo>
                  <a:cubicBezTo>
                    <a:pt x="30" y="56"/>
                    <a:pt x="35" y="74"/>
                    <a:pt x="28" y="91"/>
                  </a:cubicBezTo>
                  <a:cubicBezTo>
                    <a:pt x="27" y="80"/>
                    <a:pt x="20" y="72"/>
                    <a:pt x="16" y="62"/>
                  </a:cubicBezTo>
                  <a:close/>
                </a:path>
              </a:pathLst>
            </a:custGeom>
            <a:solidFill>
              <a:srgbClr val="DCAB6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4" name="Google Shape;2304;p53"/>
            <p:cNvSpPr/>
            <p:nvPr/>
          </p:nvSpPr>
          <p:spPr>
            <a:xfrm>
              <a:off x="3944939" y="2828925"/>
              <a:ext cx="168275" cy="119063"/>
            </a:xfrm>
            <a:custGeom>
              <a:avLst/>
              <a:gdLst/>
              <a:ahLst/>
              <a:cxnLst/>
              <a:rect l="l" t="t" r="r" b="b"/>
              <a:pathLst>
                <a:path w="45" h="32" extrusionOk="0">
                  <a:moveTo>
                    <a:pt x="45" y="24"/>
                  </a:moveTo>
                  <a:cubicBezTo>
                    <a:pt x="35" y="27"/>
                    <a:pt x="24" y="30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1" y="25"/>
                    <a:pt x="0" y="22"/>
                    <a:pt x="5" y="12"/>
                  </a:cubicBezTo>
                  <a:cubicBezTo>
                    <a:pt x="14" y="12"/>
                    <a:pt x="14" y="2"/>
                    <a:pt x="22" y="0"/>
                  </a:cubicBezTo>
                  <a:cubicBezTo>
                    <a:pt x="33" y="5"/>
                    <a:pt x="41" y="12"/>
                    <a:pt x="45" y="24"/>
                  </a:cubicBezTo>
                  <a:close/>
                </a:path>
              </a:pathLst>
            </a:custGeom>
            <a:solidFill>
              <a:srgbClr val="C5925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5" name="Google Shape;2305;p53"/>
            <p:cNvSpPr/>
            <p:nvPr/>
          </p:nvSpPr>
          <p:spPr>
            <a:xfrm>
              <a:off x="4030664" y="3248025"/>
              <a:ext cx="76200" cy="109538"/>
            </a:xfrm>
            <a:custGeom>
              <a:avLst/>
              <a:gdLst/>
              <a:ahLst/>
              <a:cxnLst/>
              <a:rect l="l" t="t" r="r" b="b"/>
              <a:pathLst>
                <a:path w="20" h="29" extrusionOk="0">
                  <a:moveTo>
                    <a:pt x="14" y="29"/>
                  </a:moveTo>
                  <a:cubicBezTo>
                    <a:pt x="18" y="20"/>
                    <a:pt x="0" y="8"/>
                    <a:pt x="18" y="0"/>
                  </a:cubicBezTo>
                  <a:cubicBezTo>
                    <a:pt x="18" y="10"/>
                    <a:pt x="20" y="20"/>
                    <a:pt x="14" y="29"/>
                  </a:cubicBezTo>
                  <a:close/>
                </a:path>
              </a:pathLst>
            </a:custGeom>
            <a:solidFill>
              <a:srgbClr val="DCAB6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6" name="Google Shape;2306;p53"/>
            <p:cNvSpPr/>
            <p:nvPr/>
          </p:nvSpPr>
          <p:spPr>
            <a:xfrm>
              <a:off x="987426" y="4033838"/>
              <a:ext cx="165100" cy="1204913"/>
            </a:xfrm>
            <a:custGeom>
              <a:avLst/>
              <a:gdLst/>
              <a:ahLst/>
              <a:cxnLst/>
              <a:rect l="l" t="t" r="r" b="b"/>
              <a:pathLst>
                <a:path w="44" h="321" extrusionOk="0">
                  <a:moveTo>
                    <a:pt x="6" y="287"/>
                  </a:moveTo>
                  <a:cubicBezTo>
                    <a:pt x="0" y="229"/>
                    <a:pt x="9" y="171"/>
                    <a:pt x="12" y="114"/>
                  </a:cubicBezTo>
                  <a:cubicBezTo>
                    <a:pt x="13" y="82"/>
                    <a:pt x="12" y="50"/>
                    <a:pt x="13" y="18"/>
                  </a:cubicBezTo>
                  <a:cubicBezTo>
                    <a:pt x="14" y="12"/>
                    <a:pt x="8" y="0"/>
                    <a:pt x="21" y="0"/>
                  </a:cubicBezTo>
                  <a:cubicBezTo>
                    <a:pt x="35" y="0"/>
                    <a:pt x="29" y="11"/>
                    <a:pt x="30" y="18"/>
                  </a:cubicBezTo>
                  <a:cubicBezTo>
                    <a:pt x="31" y="22"/>
                    <a:pt x="29" y="27"/>
                    <a:pt x="34" y="31"/>
                  </a:cubicBezTo>
                  <a:cubicBezTo>
                    <a:pt x="44" y="47"/>
                    <a:pt x="38" y="65"/>
                    <a:pt x="38" y="82"/>
                  </a:cubicBezTo>
                  <a:cubicBezTo>
                    <a:pt x="35" y="90"/>
                    <a:pt x="35" y="98"/>
                    <a:pt x="35" y="106"/>
                  </a:cubicBezTo>
                  <a:cubicBezTo>
                    <a:pt x="36" y="148"/>
                    <a:pt x="36" y="190"/>
                    <a:pt x="28" y="231"/>
                  </a:cubicBezTo>
                  <a:cubicBezTo>
                    <a:pt x="24" y="255"/>
                    <a:pt x="34" y="280"/>
                    <a:pt x="31" y="304"/>
                  </a:cubicBezTo>
                  <a:cubicBezTo>
                    <a:pt x="30" y="311"/>
                    <a:pt x="30" y="321"/>
                    <a:pt x="20" y="320"/>
                  </a:cubicBezTo>
                  <a:cubicBezTo>
                    <a:pt x="12" y="319"/>
                    <a:pt x="10" y="312"/>
                    <a:pt x="10" y="304"/>
                  </a:cubicBezTo>
                  <a:cubicBezTo>
                    <a:pt x="10" y="298"/>
                    <a:pt x="9" y="292"/>
                    <a:pt x="6" y="287"/>
                  </a:cubicBezTo>
                  <a:close/>
                </a:path>
              </a:pathLst>
            </a:custGeom>
            <a:solidFill>
              <a:srgbClr val="62372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7" name="Google Shape;2307;p53"/>
            <p:cNvSpPr/>
            <p:nvPr/>
          </p:nvSpPr>
          <p:spPr>
            <a:xfrm>
              <a:off x="1081089" y="3984625"/>
              <a:ext cx="138113" cy="1531938"/>
            </a:xfrm>
            <a:custGeom>
              <a:avLst/>
              <a:gdLst/>
              <a:ahLst/>
              <a:cxnLst/>
              <a:rect l="l" t="t" r="r" b="b"/>
              <a:pathLst>
                <a:path w="37" h="408" extrusionOk="0">
                  <a:moveTo>
                    <a:pt x="8" y="96"/>
                  </a:moveTo>
                  <a:cubicBezTo>
                    <a:pt x="8" y="78"/>
                    <a:pt x="9" y="61"/>
                    <a:pt x="9" y="44"/>
                  </a:cubicBezTo>
                  <a:cubicBezTo>
                    <a:pt x="11" y="40"/>
                    <a:pt x="14" y="36"/>
                    <a:pt x="17" y="32"/>
                  </a:cubicBezTo>
                  <a:cubicBezTo>
                    <a:pt x="20" y="26"/>
                    <a:pt x="19" y="19"/>
                    <a:pt x="21" y="13"/>
                  </a:cubicBezTo>
                  <a:cubicBezTo>
                    <a:pt x="23" y="7"/>
                    <a:pt x="25" y="0"/>
                    <a:pt x="35" y="5"/>
                  </a:cubicBezTo>
                  <a:cubicBezTo>
                    <a:pt x="36" y="9"/>
                    <a:pt x="37" y="12"/>
                    <a:pt x="37" y="16"/>
                  </a:cubicBezTo>
                  <a:cubicBezTo>
                    <a:pt x="23" y="52"/>
                    <a:pt x="21" y="90"/>
                    <a:pt x="25" y="129"/>
                  </a:cubicBezTo>
                  <a:cubicBezTo>
                    <a:pt x="30" y="173"/>
                    <a:pt x="20" y="217"/>
                    <a:pt x="22" y="261"/>
                  </a:cubicBezTo>
                  <a:cubicBezTo>
                    <a:pt x="22" y="265"/>
                    <a:pt x="20" y="269"/>
                    <a:pt x="17" y="272"/>
                  </a:cubicBezTo>
                  <a:cubicBezTo>
                    <a:pt x="11" y="308"/>
                    <a:pt x="22" y="342"/>
                    <a:pt x="30" y="376"/>
                  </a:cubicBezTo>
                  <a:cubicBezTo>
                    <a:pt x="33" y="389"/>
                    <a:pt x="29" y="399"/>
                    <a:pt x="21" y="408"/>
                  </a:cubicBezTo>
                  <a:cubicBezTo>
                    <a:pt x="16" y="400"/>
                    <a:pt x="31" y="389"/>
                    <a:pt x="17" y="383"/>
                  </a:cubicBezTo>
                  <a:cubicBezTo>
                    <a:pt x="17" y="382"/>
                    <a:pt x="17" y="381"/>
                    <a:pt x="17" y="381"/>
                  </a:cubicBezTo>
                  <a:cubicBezTo>
                    <a:pt x="17" y="362"/>
                    <a:pt x="11" y="344"/>
                    <a:pt x="7" y="326"/>
                  </a:cubicBezTo>
                  <a:cubicBezTo>
                    <a:pt x="0" y="249"/>
                    <a:pt x="8" y="173"/>
                    <a:pt x="8" y="96"/>
                  </a:cubicBezTo>
                  <a:close/>
                </a:path>
              </a:pathLst>
            </a:custGeom>
            <a:solidFill>
              <a:srgbClr val="D3BAA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8" name="Google Shape;2308;p53"/>
            <p:cNvSpPr/>
            <p:nvPr/>
          </p:nvSpPr>
          <p:spPr>
            <a:xfrm>
              <a:off x="990601" y="5111750"/>
              <a:ext cx="131763" cy="203200"/>
            </a:xfrm>
            <a:custGeom>
              <a:avLst/>
              <a:gdLst/>
              <a:ahLst/>
              <a:cxnLst/>
              <a:rect l="l" t="t" r="r" b="b"/>
              <a:pathLst>
                <a:path w="35" h="54" extrusionOk="0">
                  <a:moveTo>
                    <a:pt x="5" y="0"/>
                  </a:moveTo>
                  <a:cubicBezTo>
                    <a:pt x="11" y="6"/>
                    <a:pt x="12" y="15"/>
                    <a:pt x="13" y="23"/>
                  </a:cubicBezTo>
                  <a:cubicBezTo>
                    <a:pt x="14" y="26"/>
                    <a:pt x="16" y="31"/>
                    <a:pt x="21" y="30"/>
                  </a:cubicBezTo>
                  <a:cubicBezTo>
                    <a:pt x="25" y="29"/>
                    <a:pt x="24" y="23"/>
                    <a:pt x="24" y="20"/>
                  </a:cubicBezTo>
                  <a:cubicBezTo>
                    <a:pt x="35" y="19"/>
                    <a:pt x="34" y="27"/>
                    <a:pt x="35" y="34"/>
                  </a:cubicBezTo>
                  <a:cubicBezTo>
                    <a:pt x="34" y="53"/>
                    <a:pt x="31" y="54"/>
                    <a:pt x="15" y="44"/>
                  </a:cubicBezTo>
                  <a:cubicBezTo>
                    <a:pt x="13" y="43"/>
                    <a:pt x="11" y="41"/>
                    <a:pt x="9" y="40"/>
                  </a:cubicBezTo>
                  <a:cubicBezTo>
                    <a:pt x="9" y="32"/>
                    <a:pt x="0" y="28"/>
                    <a:pt x="1" y="19"/>
                  </a:cubicBezTo>
                  <a:cubicBezTo>
                    <a:pt x="8" y="14"/>
                    <a:pt x="3" y="6"/>
                    <a:pt x="5" y="0"/>
                  </a:cubicBezTo>
                  <a:close/>
                </a:path>
              </a:pathLst>
            </a:custGeom>
            <a:solidFill>
              <a:srgbClr val="AA795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9" name="Google Shape;2309;p53"/>
            <p:cNvSpPr/>
            <p:nvPr/>
          </p:nvSpPr>
          <p:spPr>
            <a:xfrm>
              <a:off x="1084264" y="3879850"/>
              <a:ext cx="115888" cy="120650"/>
            </a:xfrm>
            <a:custGeom>
              <a:avLst/>
              <a:gdLst/>
              <a:ahLst/>
              <a:cxnLst/>
              <a:rect l="l" t="t" r="r" b="b"/>
              <a:pathLst>
                <a:path w="31" h="32" extrusionOk="0">
                  <a:moveTo>
                    <a:pt x="0" y="13"/>
                  </a:moveTo>
                  <a:cubicBezTo>
                    <a:pt x="1" y="12"/>
                    <a:pt x="3" y="10"/>
                    <a:pt x="5" y="9"/>
                  </a:cubicBezTo>
                  <a:cubicBezTo>
                    <a:pt x="9" y="1"/>
                    <a:pt x="15" y="0"/>
                    <a:pt x="23" y="2"/>
                  </a:cubicBezTo>
                  <a:cubicBezTo>
                    <a:pt x="26" y="3"/>
                    <a:pt x="28" y="6"/>
                    <a:pt x="29" y="9"/>
                  </a:cubicBezTo>
                  <a:cubicBezTo>
                    <a:pt x="28" y="19"/>
                    <a:pt x="31" y="31"/>
                    <a:pt x="16" y="32"/>
                  </a:cubicBezTo>
                  <a:cubicBezTo>
                    <a:pt x="9" y="27"/>
                    <a:pt x="0" y="24"/>
                    <a:pt x="0" y="13"/>
                  </a:cubicBezTo>
                  <a:close/>
                </a:path>
              </a:pathLst>
            </a:custGeom>
            <a:solidFill>
              <a:srgbClr val="DFAC6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0" name="Google Shape;2310;p53"/>
            <p:cNvSpPr/>
            <p:nvPr/>
          </p:nvSpPr>
          <p:spPr>
            <a:xfrm>
              <a:off x="1144589" y="3910013"/>
              <a:ext cx="96838" cy="195263"/>
            </a:xfrm>
            <a:custGeom>
              <a:avLst/>
              <a:gdLst/>
              <a:ahLst/>
              <a:cxnLst/>
              <a:rect l="l" t="t" r="r" b="b"/>
              <a:pathLst>
                <a:path w="26" h="52" extrusionOk="0">
                  <a:moveTo>
                    <a:pt x="0" y="24"/>
                  </a:moveTo>
                  <a:cubicBezTo>
                    <a:pt x="11" y="20"/>
                    <a:pt x="6" y="7"/>
                    <a:pt x="12" y="0"/>
                  </a:cubicBezTo>
                  <a:cubicBezTo>
                    <a:pt x="26" y="6"/>
                    <a:pt x="21" y="15"/>
                    <a:pt x="15" y="24"/>
                  </a:cubicBezTo>
                  <a:cubicBezTo>
                    <a:pt x="4" y="30"/>
                    <a:pt x="8" y="45"/>
                    <a:pt x="0" y="52"/>
                  </a:cubicBezTo>
                  <a:cubicBezTo>
                    <a:pt x="0" y="43"/>
                    <a:pt x="0" y="33"/>
                    <a:pt x="0" y="24"/>
                  </a:cubicBezTo>
                  <a:close/>
                </a:path>
              </a:pathLst>
            </a:custGeom>
            <a:solidFill>
              <a:srgbClr val="D5B28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1" name="Google Shape;2311;p53"/>
            <p:cNvSpPr/>
            <p:nvPr/>
          </p:nvSpPr>
          <p:spPr>
            <a:xfrm>
              <a:off x="1155701" y="2655888"/>
              <a:ext cx="371475" cy="371475"/>
            </a:xfrm>
            <a:custGeom>
              <a:avLst/>
              <a:gdLst/>
              <a:ahLst/>
              <a:cxnLst/>
              <a:rect l="l" t="t" r="r" b="b"/>
              <a:pathLst>
                <a:path w="99" h="99" extrusionOk="0">
                  <a:moveTo>
                    <a:pt x="73" y="6"/>
                  </a:moveTo>
                  <a:cubicBezTo>
                    <a:pt x="75" y="23"/>
                    <a:pt x="89" y="32"/>
                    <a:pt x="97" y="46"/>
                  </a:cubicBezTo>
                  <a:cubicBezTo>
                    <a:pt x="99" y="50"/>
                    <a:pt x="97" y="54"/>
                    <a:pt x="94" y="56"/>
                  </a:cubicBezTo>
                  <a:cubicBezTo>
                    <a:pt x="74" y="68"/>
                    <a:pt x="58" y="85"/>
                    <a:pt x="38" y="96"/>
                  </a:cubicBezTo>
                  <a:cubicBezTo>
                    <a:pt x="30" y="97"/>
                    <a:pt x="23" y="99"/>
                    <a:pt x="15" y="96"/>
                  </a:cubicBezTo>
                  <a:cubicBezTo>
                    <a:pt x="5" y="93"/>
                    <a:pt x="0" y="88"/>
                    <a:pt x="4" y="78"/>
                  </a:cubicBezTo>
                  <a:cubicBezTo>
                    <a:pt x="25" y="56"/>
                    <a:pt x="47" y="35"/>
                    <a:pt x="61" y="7"/>
                  </a:cubicBezTo>
                  <a:cubicBezTo>
                    <a:pt x="65" y="0"/>
                    <a:pt x="68" y="2"/>
                    <a:pt x="73" y="6"/>
                  </a:cubicBezTo>
                  <a:close/>
                </a:path>
              </a:pathLst>
            </a:custGeom>
            <a:solidFill>
              <a:srgbClr val="DC9E5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2" name="Google Shape;2312;p53"/>
            <p:cNvSpPr/>
            <p:nvPr/>
          </p:nvSpPr>
          <p:spPr>
            <a:xfrm>
              <a:off x="927101" y="2947988"/>
              <a:ext cx="363538" cy="293688"/>
            </a:xfrm>
            <a:custGeom>
              <a:avLst/>
              <a:gdLst/>
              <a:ahLst/>
              <a:cxnLst/>
              <a:rect l="l" t="t" r="r" b="b"/>
              <a:pathLst>
                <a:path w="97" h="78" extrusionOk="0">
                  <a:moveTo>
                    <a:pt x="65" y="0"/>
                  </a:moveTo>
                  <a:cubicBezTo>
                    <a:pt x="68" y="21"/>
                    <a:pt x="86" y="13"/>
                    <a:pt x="97" y="16"/>
                  </a:cubicBezTo>
                  <a:cubicBezTo>
                    <a:pt x="95" y="27"/>
                    <a:pt x="86" y="33"/>
                    <a:pt x="77" y="39"/>
                  </a:cubicBezTo>
                  <a:cubicBezTo>
                    <a:pt x="58" y="51"/>
                    <a:pt x="39" y="62"/>
                    <a:pt x="23" y="78"/>
                  </a:cubicBezTo>
                  <a:cubicBezTo>
                    <a:pt x="13" y="78"/>
                    <a:pt x="8" y="73"/>
                    <a:pt x="6" y="64"/>
                  </a:cubicBezTo>
                  <a:cubicBezTo>
                    <a:pt x="2" y="54"/>
                    <a:pt x="0" y="48"/>
                    <a:pt x="13" y="41"/>
                  </a:cubicBezTo>
                  <a:cubicBezTo>
                    <a:pt x="32" y="30"/>
                    <a:pt x="48" y="14"/>
                    <a:pt x="65" y="0"/>
                  </a:cubicBezTo>
                  <a:close/>
                </a:path>
              </a:pathLst>
            </a:custGeom>
            <a:solidFill>
              <a:srgbClr val="E1AB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3" name="Google Shape;2313;p53"/>
            <p:cNvSpPr/>
            <p:nvPr/>
          </p:nvSpPr>
          <p:spPr>
            <a:xfrm>
              <a:off x="930276" y="2840038"/>
              <a:ext cx="885825" cy="566738"/>
            </a:xfrm>
            <a:custGeom>
              <a:avLst/>
              <a:gdLst/>
              <a:ahLst/>
              <a:cxnLst/>
              <a:rect l="l" t="t" r="r" b="b"/>
              <a:pathLst>
                <a:path w="236" h="151" extrusionOk="0">
                  <a:moveTo>
                    <a:pt x="0" y="129"/>
                  </a:moveTo>
                  <a:cubicBezTo>
                    <a:pt x="0" y="128"/>
                    <a:pt x="0" y="127"/>
                    <a:pt x="0" y="126"/>
                  </a:cubicBezTo>
                  <a:cubicBezTo>
                    <a:pt x="1" y="125"/>
                    <a:pt x="1" y="124"/>
                    <a:pt x="2" y="124"/>
                  </a:cubicBezTo>
                  <a:cubicBezTo>
                    <a:pt x="6" y="122"/>
                    <a:pt x="10" y="123"/>
                    <a:pt x="14" y="121"/>
                  </a:cubicBezTo>
                  <a:cubicBezTo>
                    <a:pt x="17" y="118"/>
                    <a:pt x="18" y="113"/>
                    <a:pt x="22" y="112"/>
                  </a:cubicBezTo>
                  <a:cubicBezTo>
                    <a:pt x="29" y="113"/>
                    <a:pt x="31" y="118"/>
                    <a:pt x="34" y="122"/>
                  </a:cubicBezTo>
                  <a:cubicBezTo>
                    <a:pt x="45" y="130"/>
                    <a:pt x="51" y="120"/>
                    <a:pt x="57" y="115"/>
                  </a:cubicBezTo>
                  <a:cubicBezTo>
                    <a:pt x="93" y="83"/>
                    <a:pt x="134" y="60"/>
                    <a:pt x="174" y="36"/>
                  </a:cubicBezTo>
                  <a:cubicBezTo>
                    <a:pt x="188" y="27"/>
                    <a:pt x="200" y="16"/>
                    <a:pt x="215" y="9"/>
                  </a:cubicBezTo>
                  <a:cubicBezTo>
                    <a:pt x="221" y="6"/>
                    <a:pt x="226" y="0"/>
                    <a:pt x="233" y="5"/>
                  </a:cubicBezTo>
                  <a:cubicBezTo>
                    <a:pt x="235" y="7"/>
                    <a:pt x="236" y="10"/>
                    <a:pt x="236" y="13"/>
                  </a:cubicBezTo>
                  <a:cubicBezTo>
                    <a:pt x="231" y="29"/>
                    <a:pt x="216" y="31"/>
                    <a:pt x="204" y="38"/>
                  </a:cubicBezTo>
                  <a:cubicBezTo>
                    <a:pt x="155" y="66"/>
                    <a:pt x="109" y="99"/>
                    <a:pt x="63" y="132"/>
                  </a:cubicBezTo>
                  <a:cubicBezTo>
                    <a:pt x="61" y="134"/>
                    <a:pt x="58" y="136"/>
                    <a:pt x="56" y="137"/>
                  </a:cubicBezTo>
                  <a:cubicBezTo>
                    <a:pt x="30" y="151"/>
                    <a:pt x="15" y="149"/>
                    <a:pt x="0" y="129"/>
                  </a:cubicBezTo>
                  <a:close/>
                </a:path>
              </a:pathLst>
            </a:custGeom>
            <a:solidFill>
              <a:srgbClr val="47191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4" name="Google Shape;2314;p53"/>
            <p:cNvSpPr/>
            <p:nvPr/>
          </p:nvSpPr>
          <p:spPr>
            <a:xfrm>
              <a:off x="908051" y="3324225"/>
              <a:ext cx="255588" cy="127000"/>
            </a:xfrm>
            <a:custGeom>
              <a:avLst/>
              <a:gdLst/>
              <a:ahLst/>
              <a:cxnLst/>
              <a:rect l="l" t="t" r="r" b="b"/>
              <a:pathLst>
                <a:path w="68" h="34" extrusionOk="0">
                  <a:moveTo>
                    <a:pt x="6" y="0"/>
                  </a:moveTo>
                  <a:cubicBezTo>
                    <a:pt x="24" y="15"/>
                    <a:pt x="43" y="17"/>
                    <a:pt x="62" y="4"/>
                  </a:cubicBezTo>
                  <a:cubicBezTo>
                    <a:pt x="68" y="14"/>
                    <a:pt x="61" y="23"/>
                    <a:pt x="59" y="31"/>
                  </a:cubicBezTo>
                  <a:cubicBezTo>
                    <a:pt x="44" y="34"/>
                    <a:pt x="32" y="27"/>
                    <a:pt x="19" y="24"/>
                  </a:cubicBezTo>
                  <a:cubicBezTo>
                    <a:pt x="17" y="15"/>
                    <a:pt x="8" y="13"/>
                    <a:pt x="4" y="7"/>
                  </a:cubicBezTo>
                  <a:cubicBezTo>
                    <a:pt x="0" y="3"/>
                    <a:pt x="1" y="1"/>
                    <a:pt x="6" y="0"/>
                  </a:cubicBezTo>
                  <a:close/>
                </a:path>
              </a:pathLst>
            </a:custGeom>
            <a:solidFill>
              <a:srgbClr val="AE89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5" name="Google Shape;2315;p53"/>
            <p:cNvSpPr/>
            <p:nvPr/>
          </p:nvSpPr>
          <p:spPr>
            <a:xfrm>
              <a:off x="858839" y="3159125"/>
              <a:ext cx="157163" cy="153988"/>
            </a:xfrm>
            <a:custGeom>
              <a:avLst/>
              <a:gdLst/>
              <a:ahLst/>
              <a:cxnLst/>
              <a:rect l="l" t="t" r="r" b="b"/>
              <a:pathLst>
                <a:path w="42" h="41" extrusionOk="0">
                  <a:moveTo>
                    <a:pt x="40" y="27"/>
                  </a:moveTo>
                  <a:cubicBezTo>
                    <a:pt x="39" y="32"/>
                    <a:pt x="41" y="37"/>
                    <a:pt x="36" y="40"/>
                  </a:cubicBezTo>
                  <a:cubicBezTo>
                    <a:pt x="25" y="41"/>
                    <a:pt x="21" y="35"/>
                    <a:pt x="19" y="26"/>
                  </a:cubicBezTo>
                  <a:cubicBezTo>
                    <a:pt x="17" y="31"/>
                    <a:pt x="23" y="35"/>
                    <a:pt x="20" y="40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0" y="40"/>
                    <a:pt x="8" y="33"/>
                    <a:pt x="5" y="26"/>
                  </a:cubicBezTo>
                  <a:cubicBezTo>
                    <a:pt x="3" y="20"/>
                    <a:pt x="0" y="12"/>
                    <a:pt x="6" y="6"/>
                  </a:cubicBezTo>
                  <a:cubicBezTo>
                    <a:pt x="12" y="0"/>
                    <a:pt x="18" y="7"/>
                    <a:pt x="24" y="8"/>
                  </a:cubicBezTo>
                  <a:cubicBezTo>
                    <a:pt x="29" y="12"/>
                    <a:pt x="34" y="16"/>
                    <a:pt x="40" y="20"/>
                  </a:cubicBezTo>
                  <a:cubicBezTo>
                    <a:pt x="42" y="22"/>
                    <a:pt x="42" y="25"/>
                    <a:pt x="40" y="27"/>
                  </a:cubicBezTo>
                  <a:close/>
                </a:path>
              </a:pathLst>
            </a:custGeom>
            <a:solidFill>
              <a:srgbClr val="451D1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6" name="Google Shape;2316;p53"/>
            <p:cNvSpPr/>
            <p:nvPr/>
          </p:nvSpPr>
          <p:spPr>
            <a:xfrm>
              <a:off x="2784476" y="6508750"/>
              <a:ext cx="942975" cy="420688"/>
            </a:xfrm>
            <a:custGeom>
              <a:avLst/>
              <a:gdLst/>
              <a:ahLst/>
              <a:cxnLst/>
              <a:rect l="l" t="t" r="r" b="b"/>
              <a:pathLst>
                <a:path w="251" h="112" extrusionOk="0">
                  <a:moveTo>
                    <a:pt x="11" y="112"/>
                  </a:moveTo>
                  <a:cubicBezTo>
                    <a:pt x="8" y="112"/>
                    <a:pt x="6" y="112"/>
                    <a:pt x="3" y="112"/>
                  </a:cubicBezTo>
                  <a:cubicBezTo>
                    <a:pt x="0" y="92"/>
                    <a:pt x="9" y="79"/>
                    <a:pt x="25" y="68"/>
                  </a:cubicBezTo>
                  <a:cubicBezTo>
                    <a:pt x="49" y="72"/>
                    <a:pt x="66" y="57"/>
                    <a:pt x="86" y="47"/>
                  </a:cubicBezTo>
                  <a:cubicBezTo>
                    <a:pt x="113" y="29"/>
                    <a:pt x="146" y="29"/>
                    <a:pt x="177" y="20"/>
                  </a:cubicBezTo>
                  <a:cubicBezTo>
                    <a:pt x="188" y="17"/>
                    <a:pt x="198" y="14"/>
                    <a:pt x="208" y="8"/>
                  </a:cubicBezTo>
                  <a:cubicBezTo>
                    <a:pt x="217" y="5"/>
                    <a:pt x="226" y="2"/>
                    <a:pt x="235" y="0"/>
                  </a:cubicBezTo>
                  <a:cubicBezTo>
                    <a:pt x="239" y="0"/>
                    <a:pt x="243" y="0"/>
                    <a:pt x="247" y="3"/>
                  </a:cubicBezTo>
                  <a:cubicBezTo>
                    <a:pt x="251" y="19"/>
                    <a:pt x="237" y="22"/>
                    <a:pt x="228" y="26"/>
                  </a:cubicBezTo>
                  <a:cubicBezTo>
                    <a:pt x="199" y="38"/>
                    <a:pt x="168" y="46"/>
                    <a:pt x="137" y="51"/>
                  </a:cubicBezTo>
                  <a:cubicBezTo>
                    <a:pt x="113" y="56"/>
                    <a:pt x="91" y="66"/>
                    <a:pt x="70" y="77"/>
                  </a:cubicBezTo>
                  <a:cubicBezTo>
                    <a:pt x="67" y="79"/>
                    <a:pt x="64" y="81"/>
                    <a:pt x="61" y="83"/>
                  </a:cubicBezTo>
                  <a:cubicBezTo>
                    <a:pt x="51" y="90"/>
                    <a:pt x="43" y="100"/>
                    <a:pt x="30" y="102"/>
                  </a:cubicBezTo>
                  <a:cubicBezTo>
                    <a:pt x="28" y="104"/>
                    <a:pt x="24" y="89"/>
                    <a:pt x="21" y="102"/>
                  </a:cubicBezTo>
                  <a:cubicBezTo>
                    <a:pt x="20" y="107"/>
                    <a:pt x="18" y="112"/>
                    <a:pt x="11" y="112"/>
                  </a:cubicBezTo>
                  <a:close/>
                </a:path>
              </a:pathLst>
            </a:custGeom>
            <a:solidFill>
              <a:srgbClr val="9D643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7" name="Google Shape;2317;p53"/>
            <p:cNvSpPr/>
            <p:nvPr/>
          </p:nvSpPr>
          <p:spPr>
            <a:xfrm>
              <a:off x="1838326" y="6880225"/>
              <a:ext cx="871538" cy="225425"/>
            </a:xfrm>
            <a:custGeom>
              <a:avLst/>
              <a:gdLst/>
              <a:ahLst/>
              <a:cxnLst/>
              <a:rect l="l" t="t" r="r" b="b"/>
              <a:pathLst>
                <a:path w="232" h="60" extrusionOk="0">
                  <a:moveTo>
                    <a:pt x="126" y="60"/>
                  </a:moveTo>
                  <a:cubicBezTo>
                    <a:pt x="83" y="58"/>
                    <a:pt x="40" y="54"/>
                    <a:pt x="7" y="21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3" y="18"/>
                    <a:pt x="0" y="15"/>
                    <a:pt x="2" y="10"/>
                  </a:cubicBezTo>
                  <a:cubicBezTo>
                    <a:pt x="8" y="2"/>
                    <a:pt x="15" y="0"/>
                    <a:pt x="24" y="4"/>
                  </a:cubicBezTo>
                  <a:cubicBezTo>
                    <a:pt x="31" y="7"/>
                    <a:pt x="38" y="7"/>
                    <a:pt x="45" y="8"/>
                  </a:cubicBezTo>
                  <a:cubicBezTo>
                    <a:pt x="65" y="10"/>
                    <a:pt x="83" y="20"/>
                    <a:pt x="103" y="20"/>
                  </a:cubicBezTo>
                  <a:cubicBezTo>
                    <a:pt x="142" y="18"/>
                    <a:pt x="182" y="26"/>
                    <a:pt x="218" y="7"/>
                  </a:cubicBezTo>
                  <a:cubicBezTo>
                    <a:pt x="220" y="6"/>
                    <a:pt x="222" y="6"/>
                    <a:pt x="224" y="7"/>
                  </a:cubicBezTo>
                  <a:cubicBezTo>
                    <a:pt x="232" y="15"/>
                    <a:pt x="224" y="18"/>
                    <a:pt x="220" y="22"/>
                  </a:cubicBezTo>
                  <a:cubicBezTo>
                    <a:pt x="215" y="27"/>
                    <a:pt x="209" y="30"/>
                    <a:pt x="203" y="34"/>
                  </a:cubicBezTo>
                  <a:cubicBezTo>
                    <a:pt x="195" y="38"/>
                    <a:pt x="187" y="39"/>
                    <a:pt x="178" y="38"/>
                  </a:cubicBezTo>
                  <a:cubicBezTo>
                    <a:pt x="160" y="35"/>
                    <a:pt x="143" y="37"/>
                    <a:pt x="125" y="38"/>
                  </a:cubicBezTo>
                  <a:cubicBezTo>
                    <a:pt x="98" y="38"/>
                    <a:pt x="72" y="35"/>
                    <a:pt x="47" y="23"/>
                  </a:cubicBezTo>
                  <a:cubicBezTo>
                    <a:pt x="61" y="41"/>
                    <a:pt x="82" y="44"/>
                    <a:pt x="102" y="47"/>
                  </a:cubicBezTo>
                  <a:cubicBezTo>
                    <a:pt x="111" y="49"/>
                    <a:pt x="123" y="47"/>
                    <a:pt x="126" y="60"/>
                  </a:cubicBezTo>
                  <a:close/>
                </a:path>
              </a:pathLst>
            </a:custGeom>
            <a:solidFill>
              <a:srgbClr val="D5A76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8" name="Google Shape;2318;p53"/>
            <p:cNvSpPr/>
            <p:nvPr/>
          </p:nvSpPr>
          <p:spPr>
            <a:xfrm>
              <a:off x="2255839" y="6948488"/>
              <a:ext cx="492125" cy="165100"/>
            </a:xfrm>
            <a:custGeom>
              <a:avLst/>
              <a:gdLst/>
              <a:ahLst/>
              <a:cxnLst/>
              <a:rect l="l" t="t" r="r" b="b"/>
              <a:pathLst>
                <a:path w="131" h="44" extrusionOk="0">
                  <a:moveTo>
                    <a:pt x="12" y="15"/>
                  </a:moveTo>
                  <a:cubicBezTo>
                    <a:pt x="38" y="8"/>
                    <a:pt x="65" y="20"/>
                    <a:pt x="91" y="11"/>
                  </a:cubicBezTo>
                  <a:cubicBezTo>
                    <a:pt x="105" y="6"/>
                    <a:pt x="119" y="0"/>
                    <a:pt x="131" y="14"/>
                  </a:cubicBezTo>
                  <a:cubicBezTo>
                    <a:pt x="110" y="44"/>
                    <a:pt x="78" y="44"/>
                    <a:pt x="47" y="42"/>
                  </a:cubicBezTo>
                  <a:cubicBezTo>
                    <a:pt x="37" y="40"/>
                    <a:pt x="26" y="37"/>
                    <a:pt x="17" y="33"/>
                  </a:cubicBezTo>
                  <a:cubicBezTo>
                    <a:pt x="10" y="30"/>
                    <a:pt x="0" y="25"/>
                    <a:pt x="12" y="15"/>
                  </a:cubicBezTo>
                  <a:close/>
                </a:path>
              </a:pathLst>
            </a:custGeom>
            <a:solidFill>
              <a:srgbClr val="A4633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9" name="Google Shape;2319;p53"/>
            <p:cNvSpPr/>
            <p:nvPr/>
          </p:nvSpPr>
          <p:spPr>
            <a:xfrm>
              <a:off x="1962151" y="6937375"/>
              <a:ext cx="469900" cy="168275"/>
            </a:xfrm>
            <a:custGeom>
              <a:avLst/>
              <a:gdLst/>
              <a:ahLst/>
              <a:cxnLst/>
              <a:rect l="l" t="t" r="r" b="b"/>
              <a:pathLst>
                <a:path w="125" h="45" extrusionOk="0">
                  <a:moveTo>
                    <a:pt x="90" y="18"/>
                  </a:moveTo>
                  <a:cubicBezTo>
                    <a:pt x="85" y="26"/>
                    <a:pt x="91" y="32"/>
                    <a:pt x="97" y="32"/>
                  </a:cubicBezTo>
                  <a:cubicBezTo>
                    <a:pt x="108" y="33"/>
                    <a:pt x="116" y="40"/>
                    <a:pt x="125" y="45"/>
                  </a:cubicBezTo>
                  <a:cubicBezTo>
                    <a:pt x="114" y="45"/>
                    <a:pt x="104" y="45"/>
                    <a:pt x="93" y="45"/>
                  </a:cubicBezTo>
                  <a:cubicBezTo>
                    <a:pt x="81" y="35"/>
                    <a:pt x="65" y="37"/>
                    <a:pt x="52" y="35"/>
                  </a:cubicBezTo>
                  <a:cubicBezTo>
                    <a:pt x="31" y="31"/>
                    <a:pt x="16" y="21"/>
                    <a:pt x="0" y="0"/>
                  </a:cubicBezTo>
                  <a:cubicBezTo>
                    <a:pt x="33" y="9"/>
                    <a:pt x="60" y="19"/>
                    <a:pt x="90" y="18"/>
                  </a:cubicBezTo>
                  <a:close/>
                </a:path>
              </a:pathLst>
            </a:custGeom>
            <a:solidFill>
              <a:srgbClr val="C7914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0" name="Google Shape;2320;p53"/>
            <p:cNvSpPr/>
            <p:nvPr/>
          </p:nvSpPr>
          <p:spPr>
            <a:xfrm>
              <a:off x="2597151" y="6718300"/>
              <a:ext cx="330200" cy="282575"/>
            </a:xfrm>
            <a:custGeom>
              <a:avLst/>
              <a:gdLst/>
              <a:ahLst/>
              <a:cxnLst/>
              <a:rect l="l" t="t" r="r" b="b"/>
              <a:pathLst>
                <a:path w="88" h="75" extrusionOk="0">
                  <a:moveTo>
                    <a:pt x="40" y="75"/>
                  </a:moveTo>
                  <a:cubicBezTo>
                    <a:pt x="27" y="71"/>
                    <a:pt x="14" y="71"/>
                    <a:pt x="0" y="72"/>
                  </a:cubicBezTo>
                  <a:cubicBezTo>
                    <a:pt x="7" y="64"/>
                    <a:pt x="20" y="63"/>
                    <a:pt x="24" y="52"/>
                  </a:cubicBezTo>
                  <a:cubicBezTo>
                    <a:pt x="24" y="51"/>
                    <a:pt x="23" y="49"/>
                    <a:pt x="24" y="48"/>
                  </a:cubicBezTo>
                  <a:cubicBezTo>
                    <a:pt x="40" y="31"/>
                    <a:pt x="57" y="16"/>
                    <a:pt x="75" y="1"/>
                  </a:cubicBezTo>
                  <a:cubicBezTo>
                    <a:pt x="78" y="0"/>
                    <a:pt x="81" y="1"/>
                    <a:pt x="84" y="2"/>
                  </a:cubicBezTo>
                  <a:cubicBezTo>
                    <a:pt x="88" y="11"/>
                    <a:pt x="80" y="12"/>
                    <a:pt x="76" y="16"/>
                  </a:cubicBezTo>
                  <a:cubicBezTo>
                    <a:pt x="62" y="25"/>
                    <a:pt x="59" y="42"/>
                    <a:pt x="53" y="56"/>
                  </a:cubicBezTo>
                  <a:cubicBezTo>
                    <a:pt x="53" y="65"/>
                    <a:pt x="43" y="68"/>
                    <a:pt x="40" y="75"/>
                  </a:cubicBezTo>
                  <a:close/>
                </a:path>
              </a:pathLst>
            </a:custGeom>
            <a:solidFill>
              <a:srgbClr val="D9A66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1" name="Google Shape;2321;p53"/>
            <p:cNvSpPr/>
            <p:nvPr/>
          </p:nvSpPr>
          <p:spPr>
            <a:xfrm>
              <a:off x="2770189" y="6843713"/>
              <a:ext cx="134938" cy="190500"/>
            </a:xfrm>
            <a:custGeom>
              <a:avLst/>
              <a:gdLst/>
              <a:ahLst/>
              <a:cxnLst/>
              <a:rect l="l" t="t" r="r" b="b"/>
              <a:pathLst>
                <a:path w="36" h="51" extrusionOk="0">
                  <a:moveTo>
                    <a:pt x="15" y="23"/>
                  </a:moveTo>
                  <a:cubicBezTo>
                    <a:pt x="17" y="19"/>
                    <a:pt x="20" y="15"/>
                    <a:pt x="23" y="10"/>
                  </a:cubicBezTo>
                  <a:cubicBezTo>
                    <a:pt x="27" y="0"/>
                    <a:pt x="30" y="8"/>
                    <a:pt x="34" y="11"/>
                  </a:cubicBezTo>
                  <a:cubicBezTo>
                    <a:pt x="36" y="18"/>
                    <a:pt x="29" y="19"/>
                    <a:pt x="27" y="23"/>
                  </a:cubicBezTo>
                  <a:cubicBezTo>
                    <a:pt x="25" y="32"/>
                    <a:pt x="24" y="41"/>
                    <a:pt x="22" y="51"/>
                  </a:cubicBezTo>
                  <a:cubicBezTo>
                    <a:pt x="0" y="47"/>
                    <a:pt x="16" y="33"/>
                    <a:pt x="15" y="23"/>
                  </a:cubicBezTo>
                  <a:close/>
                </a:path>
              </a:pathLst>
            </a:custGeom>
            <a:solidFill>
              <a:srgbClr val="220E0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2" name="Google Shape;2322;p53"/>
            <p:cNvSpPr/>
            <p:nvPr/>
          </p:nvSpPr>
          <p:spPr>
            <a:xfrm>
              <a:off x="1174751" y="3222625"/>
              <a:ext cx="311150" cy="808038"/>
            </a:xfrm>
            <a:custGeom>
              <a:avLst/>
              <a:gdLst/>
              <a:ahLst/>
              <a:cxnLst/>
              <a:rect l="l" t="t" r="r" b="b"/>
              <a:pathLst>
                <a:path w="83" h="215" extrusionOk="0">
                  <a:moveTo>
                    <a:pt x="7" y="207"/>
                  </a:moveTo>
                  <a:cubicBezTo>
                    <a:pt x="6" y="199"/>
                    <a:pt x="11" y="190"/>
                    <a:pt x="4" y="183"/>
                  </a:cubicBezTo>
                  <a:cubicBezTo>
                    <a:pt x="2" y="182"/>
                    <a:pt x="1" y="180"/>
                    <a:pt x="0" y="179"/>
                  </a:cubicBezTo>
                  <a:cubicBezTo>
                    <a:pt x="2" y="175"/>
                    <a:pt x="7" y="175"/>
                    <a:pt x="8" y="171"/>
                  </a:cubicBezTo>
                  <a:cubicBezTo>
                    <a:pt x="2" y="157"/>
                    <a:pt x="10" y="146"/>
                    <a:pt x="15" y="135"/>
                  </a:cubicBezTo>
                  <a:cubicBezTo>
                    <a:pt x="19" y="130"/>
                    <a:pt x="20" y="123"/>
                    <a:pt x="23" y="118"/>
                  </a:cubicBezTo>
                  <a:cubicBezTo>
                    <a:pt x="31" y="105"/>
                    <a:pt x="42" y="93"/>
                    <a:pt x="41" y="76"/>
                  </a:cubicBezTo>
                  <a:cubicBezTo>
                    <a:pt x="42" y="72"/>
                    <a:pt x="44" y="68"/>
                    <a:pt x="42" y="64"/>
                  </a:cubicBezTo>
                  <a:cubicBezTo>
                    <a:pt x="47" y="46"/>
                    <a:pt x="51" y="28"/>
                    <a:pt x="63" y="13"/>
                  </a:cubicBezTo>
                  <a:cubicBezTo>
                    <a:pt x="68" y="8"/>
                    <a:pt x="71" y="0"/>
                    <a:pt x="81" y="3"/>
                  </a:cubicBezTo>
                  <a:cubicBezTo>
                    <a:pt x="82" y="5"/>
                    <a:pt x="82" y="7"/>
                    <a:pt x="83" y="9"/>
                  </a:cubicBezTo>
                  <a:cubicBezTo>
                    <a:pt x="70" y="35"/>
                    <a:pt x="62" y="63"/>
                    <a:pt x="58" y="92"/>
                  </a:cubicBezTo>
                  <a:cubicBezTo>
                    <a:pt x="57" y="108"/>
                    <a:pt x="42" y="119"/>
                    <a:pt x="37" y="134"/>
                  </a:cubicBezTo>
                  <a:cubicBezTo>
                    <a:pt x="30" y="155"/>
                    <a:pt x="25" y="176"/>
                    <a:pt x="21" y="198"/>
                  </a:cubicBezTo>
                  <a:cubicBezTo>
                    <a:pt x="19" y="206"/>
                    <a:pt x="18" y="214"/>
                    <a:pt x="8" y="215"/>
                  </a:cubicBezTo>
                  <a:cubicBezTo>
                    <a:pt x="8" y="212"/>
                    <a:pt x="7" y="210"/>
                    <a:pt x="7" y="207"/>
                  </a:cubicBezTo>
                  <a:close/>
                </a:path>
              </a:pathLst>
            </a:custGeom>
            <a:solidFill>
              <a:srgbClr val="EFD7B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3" name="Google Shape;2323;p53"/>
            <p:cNvSpPr/>
            <p:nvPr/>
          </p:nvSpPr>
          <p:spPr>
            <a:xfrm>
              <a:off x="933451" y="3624263"/>
              <a:ext cx="177800" cy="169863"/>
            </a:xfrm>
            <a:custGeom>
              <a:avLst/>
              <a:gdLst/>
              <a:ahLst/>
              <a:cxnLst/>
              <a:rect l="l" t="t" r="r" b="b"/>
              <a:pathLst>
                <a:path w="47" h="45" extrusionOk="0">
                  <a:moveTo>
                    <a:pt x="39" y="0"/>
                  </a:moveTo>
                  <a:cubicBezTo>
                    <a:pt x="43" y="2"/>
                    <a:pt x="47" y="4"/>
                    <a:pt x="47" y="9"/>
                  </a:cubicBezTo>
                  <a:cubicBezTo>
                    <a:pt x="46" y="25"/>
                    <a:pt x="16" y="45"/>
                    <a:pt x="0" y="40"/>
                  </a:cubicBezTo>
                  <a:cubicBezTo>
                    <a:pt x="2" y="16"/>
                    <a:pt x="23" y="11"/>
                    <a:pt x="39" y="0"/>
                  </a:cubicBezTo>
                  <a:close/>
                </a:path>
              </a:pathLst>
            </a:custGeom>
            <a:solidFill>
              <a:srgbClr val="6627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4" name="Google Shape;2324;p53"/>
            <p:cNvSpPr/>
            <p:nvPr/>
          </p:nvSpPr>
          <p:spPr>
            <a:xfrm>
              <a:off x="1111251" y="3470275"/>
              <a:ext cx="242888" cy="258763"/>
            </a:xfrm>
            <a:custGeom>
              <a:avLst/>
              <a:gdLst/>
              <a:ahLst/>
              <a:cxnLst/>
              <a:rect l="l" t="t" r="r" b="b"/>
              <a:pathLst>
                <a:path w="65" h="69" extrusionOk="0">
                  <a:moveTo>
                    <a:pt x="61" y="1"/>
                  </a:moveTo>
                  <a:cubicBezTo>
                    <a:pt x="65" y="4"/>
                    <a:pt x="61" y="6"/>
                    <a:pt x="61" y="9"/>
                  </a:cubicBezTo>
                  <a:cubicBezTo>
                    <a:pt x="59" y="26"/>
                    <a:pt x="49" y="39"/>
                    <a:pt x="41" y="53"/>
                  </a:cubicBezTo>
                  <a:cubicBezTo>
                    <a:pt x="39" y="59"/>
                    <a:pt x="38" y="65"/>
                    <a:pt x="32" y="69"/>
                  </a:cubicBezTo>
                  <a:cubicBezTo>
                    <a:pt x="33" y="58"/>
                    <a:pt x="37" y="48"/>
                    <a:pt x="37" y="37"/>
                  </a:cubicBezTo>
                  <a:cubicBezTo>
                    <a:pt x="36" y="15"/>
                    <a:pt x="32" y="12"/>
                    <a:pt x="11" y="20"/>
                  </a:cubicBezTo>
                  <a:cubicBezTo>
                    <a:pt x="8" y="21"/>
                    <a:pt x="4" y="21"/>
                    <a:pt x="1" y="2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9"/>
                    <a:pt x="0" y="18"/>
                    <a:pt x="0" y="17"/>
                  </a:cubicBezTo>
                  <a:cubicBezTo>
                    <a:pt x="17" y="4"/>
                    <a:pt x="38" y="8"/>
                    <a:pt x="57" y="1"/>
                  </a:cubicBezTo>
                  <a:cubicBezTo>
                    <a:pt x="58" y="0"/>
                    <a:pt x="59" y="0"/>
                    <a:pt x="61" y="1"/>
                  </a:cubicBezTo>
                  <a:close/>
                </a:path>
              </a:pathLst>
            </a:custGeom>
            <a:solidFill>
              <a:srgbClr val="D6A97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5" name="Google Shape;2325;p53"/>
            <p:cNvSpPr/>
            <p:nvPr/>
          </p:nvSpPr>
          <p:spPr>
            <a:xfrm>
              <a:off x="1012826" y="3860800"/>
              <a:ext cx="198438" cy="68263"/>
            </a:xfrm>
            <a:custGeom>
              <a:avLst/>
              <a:gdLst/>
              <a:ahLst/>
              <a:cxnLst/>
              <a:rect l="l" t="t" r="r" b="b"/>
              <a:pathLst>
                <a:path w="53" h="18" extrusionOk="0">
                  <a:moveTo>
                    <a:pt x="51" y="1"/>
                  </a:moveTo>
                  <a:cubicBezTo>
                    <a:pt x="53" y="7"/>
                    <a:pt x="53" y="7"/>
                    <a:pt x="43" y="9"/>
                  </a:cubicBezTo>
                  <a:cubicBezTo>
                    <a:pt x="36" y="7"/>
                    <a:pt x="30" y="13"/>
                    <a:pt x="24" y="14"/>
                  </a:cubicBezTo>
                  <a:cubicBezTo>
                    <a:pt x="15" y="11"/>
                    <a:pt x="8" y="18"/>
                    <a:pt x="0" y="17"/>
                  </a:cubicBezTo>
                  <a:cubicBezTo>
                    <a:pt x="0" y="15"/>
                    <a:pt x="0" y="12"/>
                    <a:pt x="0" y="9"/>
                  </a:cubicBezTo>
                  <a:cubicBezTo>
                    <a:pt x="8" y="4"/>
                    <a:pt x="19" y="8"/>
                    <a:pt x="27" y="0"/>
                  </a:cubicBezTo>
                  <a:cubicBezTo>
                    <a:pt x="35" y="1"/>
                    <a:pt x="43" y="1"/>
                    <a:pt x="51" y="1"/>
                  </a:cubicBezTo>
                  <a:close/>
                </a:path>
              </a:pathLst>
            </a:custGeom>
            <a:solidFill>
              <a:srgbClr val="562B1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6" name="Google Shape;2326;p53"/>
            <p:cNvSpPr/>
            <p:nvPr/>
          </p:nvSpPr>
          <p:spPr>
            <a:xfrm>
              <a:off x="927101" y="3549650"/>
              <a:ext cx="187325" cy="138113"/>
            </a:xfrm>
            <a:custGeom>
              <a:avLst/>
              <a:gdLst/>
              <a:ahLst/>
              <a:cxnLst/>
              <a:rect l="l" t="t" r="r" b="b"/>
              <a:pathLst>
                <a:path w="50" h="37" extrusionOk="0">
                  <a:moveTo>
                    <a:pt x="50" y="1"/>
                  </a:moveTo>
                  <a:cubicBezTo>
                    <a:pt x="34" y="14"/>
                    <a:pt x="14" y="21"/>
                    <a:pt x="0" y="37"/>
                  </a:cubicBezTo>
                  <a:cubicBezTo>
                    <a:pt x="8" y="14"/>
                    <a:pt x="29" y="7"/>
                    <a:pt x="49" y="0"/>
                  </a:cubicBezTo>
                  <a:lnTo>
                    <a:pt x="50" y="1"/>
                  </a:lnTo>
                  <a:close/>
                </a:path>
              </a:pathLst>
            </a:custGeom>
            <a:solidFill>
              <a:srgbClr val="D6A97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7" name="Google Shape;2327;p53"/>
            <p:cNvSpPr/>
            <p:nvPr/>
          </p:nvSpPr>
          <p:spPr>
            <a:xfrm>
              <a:off x="990601" y="6523038"/>
              <a:ext cx="357188" cy="631825"/>
            </a:xfrm>
            <a:custGeom>
              <a:avLst/>
              <a:gdLst/>
              <a:ahLst/>
              <a:cxnLst/>
              <a:rect l="l" t="t" r="r" b="b"/>
              <a:pathLst>
                <a:path w="95" h="168" extrusionOk="0">
                  <a:moveTo>
                    <a:pt x="81" y="112"/>
                  </a:moveTo>
                  <a:cubicBezTo>
                    <a:pt x="83" y="130"/>
                    <a:pt x="95" y="146"/>
                    <a:pt x="95" y="165"/>
                  </a:cubicBezTo>
                  <a:cubicBezTo>
                    <a:pt x="87" y="168"/>
                    <a:pt x="83" y="161"/>
                    <a:pt x="77" y="159"/>
                  </a:cubicBezTo>
                  <a:cubicBezTo>
                    <a:pt x="71" y="155"/>
                    <a:pt x="63" y="152"/>
                    <a:pt x="63" y="143"/>
                  </a:cubicBezTo>
                  <a:cubicBezTo>
                    <a:pt x="66" y="129"/>
                    <a:pt x="59" y="118"/>
                    <a:pt x="51" y="109"/>
                  </a:cubicBezTo>
                  <a:cubicBezTo>
                    <a:pt x="25" y="81"/>
                    <a:pt x="15" y="45"/>
                    <a:pt x="0" y="12"/>
                  </a:cubicBezTo>
                  <a:cubicBezTo>
                    <a:pt x="2" y="8"/>
                    <a:pt x="3" y="4"/>
                    <a:pt x="4" y="1"/>
                  </a:cubicBezTo>
                  <a:cubicBezTo>
                    <a:pt x="7" y="0"/>
                    <a:pt x="10" y="0"/>
                    <a:pt x="13" y="0"/>
                  </a:cubicBezTo>
                  <a:cubicBezTo>
                    <a:pt x="14" y="1"/>
                    <a:pt x="15" y="2"/>
                    <a:pt x="15" y="4"/>
                  </a:cubicBezTo>
                  <a:cubicBezTo>
                    <a:pt x="38" y="13"/>
                    <a:pt x="45" y="35"/>
                    <a:pt x="56" y="54"/>
                  </a:cubicBezTo>
                  <a:cubicBezTo>
                    <a:pt x="58" y="58"/>
                    <a:pt x="60" y="62"/>
                    <a:pt x="61" y="67"/>
                  </a:cubicBezTo>
                  <a:cubicBezTo>
                    <a:pt x="62" y="84"/>
                    <a:pt x="72" y="96"/>
                    <a:pt x="80" y="109"/>
                  </a:cubicBezTo>
                  <a:cubicBezTo>
                    <a:pt x="80" y="110"/>
                    <a:pt x="81" y="111"/>
                    <a:pt x="81" y="112"/>
                  </a:cubicBezTo>
                  <a:close/>
                </a:path>
              </a:pathLst>
            </a:custGeom>
            <a:solidFill>
              <a:srgbClr val="82421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8" name="Google Shape;2328;p53"/>
            <p:cNvSpPr/>
            <p:nvPr/>
          </p:nvSpPr>
          <p:spPr>
            <a:xfrm>
              <a:off x="963614" y="6569075"/>
              <a:ext cx="301625" cy="495300"/>
            </a:xfrm>
            <a:custGeom>
              <a:avLst/>
              <a:gdLst/>
              <a:ahLst/>
              <a:cxnLst/>
              <a:rect l="l" t="t" r="r" b="b"/>
              <a:pathLst>
                <a:path w="80" h="132" extrusionOk="0">
                  <a:moveTo>
                    <a:pt x="7" y="0"/>
                  </a:moveTo>
                  <a:cubicBezTo>
                    <a:pt x="18" y="7"/>
                    <a:pt x="24" y="17"/>
                    <a:pt x="26" y="29"/>
                  </a:cubicBezTo>
                  <a:cubicBezTo>
                    <a:pt x="30" y="52"/>
                    <a:pt x="43" y="70"/>
                    <a:pt x="57" y="87"/>
                  </a:cubicBezTo>
                  <a:cubicBezTo>
                    <a:pt x="66" y="97"/>
                    <a:pt x="70" y="111"/>
                    <a:pt x="77" y="123"/>
                  </a:cubicBezTo>
                  <a:cubicBezTo>
                    <a:pt x="80" y="129"/>
                    <a:pt x="77" y="131"/>
                    <a:pt x="72" y="132"/>
                  </a:cubicBezTo>
                  <a:cubicBezTo>
                    <a:pt x="60" y="131"/>
                    <a:pt x="58" y="120"/>
                    <a:pt x="52" y="112"/>
                  </a:cubicBezTo>
                  <a:cubicBezTo>
                    <a:pt x="39" y="88"/>
                    <a:pt x="21" y="67"/>
                    <a:pt x="9" y="42"/>
                  </a:cubicBezTo>
                  <a:cubicBezTo>
                    <a:pt x="4" y="29"/>
                    <a:pt x="0" y="17"/>
                    <a:pt x="3" y="4"/>
                  </a:cubicBezTo>
                  <a:cubicBezTo>
                    <a:pt x="5" y="2"/>
                    <a:pt x="6" y="1"/>
                    <a:pt x="7" y="0"/>
                  </a:cubicBezTo>
                  <a:close/>
                </a:path>
              </a:pathLst>
            </a:custGeom>
            <a:solidFill>
              <a:srgbClr val="4A17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9" name="Google Shape;2329;p53"/>
            <p:cNvSpPr/>
            <p:nvPr/>
          </p:nvSpPr>
          <p:spPr>
            <a:xfrm>
              <a:off x="896939" y="6613525"/>
              <a:ext cx="382588" cy="508000"/>
            </a:xfrm>
            <a:custGeom>
              <a:avLst/>
              <a:gdLst/>
              <a:ahLst/>
              <a:cxnLst/>
              <a:rect l="l" t="t" r="r" b="b"/>
              <a:pathLst>
                <a:path w="102" h="135" extrusionOk="0">
                  <a:moveTo>
                    <a:pt x="73" y="100"/>
                  </a:moveTo>
                  <a:cubicBezTo>
                    <a:pt x="79" y="107"/>
                    <a:pt x="84" y="113"/>
                    <a:pt x="90" y="120"/>
                  </a:cubicBezTo>
                  <a:cubicBezTo>
                    <a:pt x="94" y="125"/>
                    <a:pt x="98" y="130"/>
                    <a:pt x="102" y="135"/>
                  </a:cubicBezTo>
                  <a:cubicBezTo>
                    <a:pt x="99" y="135"/>
                    <a:pt x="97" y="135"/>
                    <a:pt x="95" y="135"/>
                  </a:cubicBezTo>
                  <a:cubicBezTo>
                    <a:pt x="61" y="104"/>
                    <a:pt x="33" y="67"/>
                    <a:pt x="11" y="26"/>
                  </a:cubicBezTo>
                  <a:cubicBezTo>
                    <a:pt x="6" y="17"/>
                    <a:pt x="0" y="7"/>
                    <a:pt x="14" y="0"/>
                  </a:cubicBezTo>
                  <a:cubicBezTo>
                    <a:pt x="23" y="6"/>
                    <a:pt x="22" y="17"/>
                    <a:pt x="26" y="26"/>
                  </a:cubicBezTo>
                  <a:cubicBezTo>
                    <a:pt x="39" y="53"/>
                    <a:pt x="57" y="76"/>
                    <a:pt x="73" y="100"/>
                  </a:cubicBezTo>
                  <a:close/>
                </a:path>
              </a:pathLst>
            </a:custGeom>
            <a:solidFill>
              <a:srgbClr val="BB815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0" name="Google Shape;2330;p53"/>
            <p:cNvSpPr/>
            <p:nvPr/>
          </p:nvSpPr>
          <p:spPr>
            <a:xfrm>
              <a:off x="949326" y="6583363"/>
              <a:ext cx="225425" cy="406400"/>
            </a:xfrm>
            <a:custGeom>
              <a:avLst/>
              <a:gdLst/>
              <a:ahLst/>
              <a:cxnLst/>
              <a:rect l="l" t="t" r="r" b="b"/>
              <a:pathLst>
                <a:path w="60" h="108" extrusionOk="0">
                  <a:moveTo>
                    <a:pt x="59" y="108"/>
                  </a:moveTo>
                  <a:cubicBezTo>
                    <a:pt x="30" y="80"/>
                    <a:pt x="10" y="47"/>
                    <a:pt x="0" y="8"/>
                  </a:cubicBezTo>
                  <a:cubicBezTo>
                    <a:pt x="2" y="5"/>
                    <a:pt x="5" y="2"/>
                    <a:pt x="7" y="0"/>
                  </a:cubicBezTo>
                  <a:cubicBezTo>
                    <a:pt x="14" y="35"/>
                    <a:pt x="32" y="64"/>
                    <a:pt x="53" y="92"/>
                  </a:cubicBezTo>
                  <a:cubicBezTo>
                    <a:pt x="57" y="96"/>
                    <a:pt x="60" y="102"/>
                    <a:pt x="59" y="108"/>
                  </a:cubicBezTo>
                  <a:close/>
                </a:path>
              </a:pathLst>
            </a:custGeom>
            <a:solidFill>
              <a:srgbClr val="82431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1" name="Google Shape;2331;p53"/>
            <p:cNvSpPr/>
            <p:nvPr/>
          </p:nvSpPr>
          <p:spPr>
            <a:xfrm>
              <a:off x="3092451" y="6423025"/>
              <a:ext cx="965200" cy="630238"/>
            </a:xfrm>
            <a:custGeom>
              <a:avLst/>
              <a:gdLst/>
              <a:ahLst/>
              <a:cxnLst/>
              <a:rect l="l" t="t" r="r" b="b"/>
              <a:pathLst>
                <a:path w="257" h="168" extrusionOk="0">
                  <a:moveTo>
                    <a:pt x="253" y="74"/>
                  </a:moveTo>
                  <a:cubicBezTo>
                    <a:pt x="252" y="76"/>
                    <a:pt x="252" y="77"/>
                    <a:pt x="252" y="78"/>
                  </a:cubicBezTo>
                  <a:cubicBezTo>
                    <a:pt x="218" y="87"/>
                    <a:pt x="188" y="105"/>
                    <a:pt x="157" y="120"/>
                  </a:cubicBezTo>
                  <a:cubicBezTo>
                    <a:pt x="135" y="126"/>
                    <a:pt x="123" y="145"/>
                    <a:pt x="105" y="155"/>
                  </a:cubicBezTo>
                  <a:cubicBezTo>
                    <a:pt x="98" y="159"/>
                    <a:pt x="94" y="168"/>
                    <a:pt x="84" y="163"/>
                  </a:cubicBezTo>
                  <a:cubicBezTo>
                    <a:pt x="83" y="161"/>
                    <a:pt x="82" y="160"/>
                    <a:pt x="81" y="158"/>
                  </a:cubicBezTo>
                  <a:cubicBezTo>
                    <a:pt x="70" y="152"/>
                    <a:pt x="68" y="140"/>
                    <a:pt x="63" y="130"/>
                  </a:cubicBezTo>
                  <a:cubicBezTo>
                    <a:pt x="50" y="108"/>
                    <a:pt x="38" y="102"/>
                    <a:pt x="13" y="109"/>
                  </a:cubicBezTo>
                  <a:cubicBezTo>
                    <a:pt x="2" y="112"/>
                    <a:pt x="0" y="108"/>
                    <a:pt x="2" y="99"/>
                  </a:cubicBezTo>
                  <a:cubicBezTo>
                    <a:pt x="10" y="86"/>
                    <a:pt x="22" y="81"/>
                    <a:pt x="36" y="77"/>
                  </a:cubicBezTo>
                  <a:cubicBezTo>
                    <a:pt x="42" y="80"/>
                    <a:pt x="48" y="83"/>
                    <a:pt x="53" y="87"/>
                  </a:cubicBezTo>
                  <a:cubicBezTo>
                    <a:pt x="78" y="107"/>
                    <a:pt x="100" y="101"/>
                    <a:pt x="110" y="70"/>
                  </a:cubicBezTo>
                  <a:cubicBezTo>
                    <a:pt x="111" y="65"/>
                    <a:pt x="114" y="62"/>
                    <a:pt x="118" y="59"/>
                  </a:cubicBezTo>
                  <a:cubicBezTo>
                    <a:pt x="158" y="44"/>
                    <a:pt x="195" y="22"/>
                    <a:pt x="232" y="0"/>
                  </a:cubicBezTo>
                  <a:cubicBezTo>
                    <a:pt x="254" y="0"/>
                    <a:pt x="257" y="3"/>
                    <a:pt x="247" y="22"/>
                  </a:cubicBezTo>
                  <a:cubicBezTo>
                    <a:pt x="241" y="33"/>
                    <a:pt x="241" y="43"/>
                    <a:pt x="246" y="54"/>
                  </a:cubicBezTo>
                  <a:cubicBezTo>
                    <a:pt x="249" y="61"/>
                    <a:pt x="254" y="66"/>
                    <a:pt x="253" y="74"/>
                  </a:cubicBezTo>
                  <a:close/>
                </a:path>
              </a:pathLst>
            </a:custGeom>
            <a:solidFill>
              <a:srgbClr val="BB804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2" name="Google Shape;2332;p53"/>
            <p:cNvSpPr/>
            <p:nvPr/>
          </p:nvSpPr>
          <p:spPr>
            <a:xfrm>
              <a:off x="2927351" y="6764338"/>
              <a:ext cx="469900" cy="401638"/>
            </a:xfrm>
            <a:custGeom>
              <a:avLst/>
              <a:gdLst/>
              <a:ahLst/>
              <a:cxnLst/>
              <a:rect l="l" t="t" r="r" b="b"/>
              <a:pathLst>
                <a:path w="125" h="107" extrusionOk="0">
                  <a:moveTo>
                    <a:pt x="48" y="8"/>
                  </a:moveTo>
                  <a:cubicBezTo>
                    <a:pt x="50" y="10"/>
                    <a:pt x="45" y="17"/>
                    <a:pt x="52" y="15"/>
                  </a:cubicBezTo>
                  <a:cubicBezTo>
                    <a:pt x="84" y="5"/>
                    <a:pt x="97" y="11"/>
                    <a:pt x="113" y="40"/>
                  </a:cubicBezTo>
                  <a:cubicBezTo>
                    <a:pt x="117" y="49"/>
                    <a:pt x="123" y="57"/>
                    <a:pt x="125" y="67"/>
                  </a:cubicBezTo>
                  <a:cubicBezTo>
                    <a:pt x="124" y="74"/>
                    <a:pt x="124" y="81"/>
                    <a:pt x="124" y="88"/>
                  </a:cubicBezTo>
                  <a:cubicBezTo>
                    <a:pt x="105" y="107"/>
                    <a:pt x="89" y="90"/>
                    <a:pt x="72" y="83"/>
                  </a:cubicBezTo>
                  <a:cubicBezTo>
                    <a:pt x="65" y="86"/>
                    <a:pt x="59" y="81"/>
                    <a:pt x="55" y="76"/>
                  </a:cubicBezTo>
                  <a:cubicBezTo>
                    <a:pt x="47" y="66"/>
                    <a:pt x="35" y="66"/>
                    <a:pt x="25" y="62"/>
                  </a:cubicBezTo>
                  <a:cubicBezTo>
                    <a:pt x="3" y="53"/>
                    <a:pt x="0" y="46"/>
                    <a:pt x="13" y="25"/>
                  </a:cubicBezTo>
                  <a:cubicBezTo>
                    <a:pt x="16" y="21"/>
                    <a:pt x="17" y="16"/>
                    <a:pt x="20" y="12"/>
                  </a:cubicBezTo>
                  <a:cubicBezTo>
                    <a:pt x="23" y="10"/>
                    <a:pt x="25" y="8"/>
                    <a:pt x="28" y="7"/>
                  </a:cubicBezTo>
                  <a:cubicBezTo>
                    <a:pt x="33" y="8"/>
                    <a:pt x="36" y="4"/>
                    <a:pt x="40" y="3"/>
                  </a:cubicBezTo>
                  <a:cubicBezTo>
                    <a:pt x="44" y="1"/>
                    <a:pt x="49" y="0"/>
                    <a:pt x="48" y="8"/>
                  </a:cubicBezTo>
                  <a:close/>
                </a:path>
              </a:pathLst>
            </a:custGeom>
            <a:solidFill>
              <a:srgbClr val="39150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3" name="Google Shape;2333;p53"/>
            <p:cNvSpPr/>
            <p:nvPr/>
          </p:nvSpPr>
          <p:spPr>
            <a:xfrm>
              <a:off x="3944939" y="6365875"/>
              <a:ext cx="239713" cy="341313"/>
            </a:xfrm>
            <a:custGeom>
              <a:avLst/>
              <a:gdLst/>
              <a:ahLst/>
              <a:cxnLst/>
              <a:rect l="l" t="t" r="r" b="b"/>
              <a:pathLst>
                <a:path w="64" h="91" extrusionOk="0">
                  <a:moveTo>
                    <a:pt x="26" y="89"/>
                  </a:moveTo>
                  <a:cubicBezTo>
                    <a:pt x="5" y="65"/>
                    <a:pt x="5" y="47"/>
                    <a:pt x="23" y="23"/>
                  </a:cubicBezTo>
                  <a:cubicBezTo>
                    <a:pt x="19" y="16"/>
                    <a:pt x="11" y="19"/>
                    <a:pt x="5" y="18"/>
                  </a:cubicBezTo>
                  <a:cubicBezTo>
                    <a:pt x="2" y="17"/>
                    <a:pt x="1" y="15"/>
                    <a:pt x="0" y="12"/>
                  </a:cubicBezTo>
                  <a:cubicBezTo>
                    <a:pt x="0" y="10"/>
                    <a:pt x="1" y="8"/>
                    <a:pt x="3" y="7"/>
                  </a:cubicBezTo>
                  <a:cubicBezTo>
                    <a:pt x="16" y="3"/>
                    <a:pt x="28" y="0"/>
                    <a:pt x="37" y="14"/>
                  </a:cubicBezTo>
                  <a:cubicBezTo>
                    <a:pt x="59" y="35"/>
                    <a:pt x="64" y="59"/>
                    <a:pt x="49" y="82"/>
                  </a:cubicBezTo>
                  <a:cubicBezTo>
                    <a:pt x="41" y="85"/>
                    <a:pt x="35" y="91"/>
                    <a:pt x="26" y="89"/>
                  </a:cubicBezTo>
                  <a:close/>
                </a:path>
              </a:pathLst>
            </a:custGeom>
            <a:solidFill>
              <a:srgbClr val="361A1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4" name="Google Shape;2334;p53"/>
            <p:cNvSpPr/>
            <p:nvPr/>
          </p:nvSpPr>
          <p:spPr>
            <a:xfrm>
              <a:off x="3678239" y="6715125"/>
              <a:ext cx="360363" cy="161925"/>
            </a:xfrm>
            <a:custGeom>
              <a:avLst/>
              <a:gdLst/>
              <a:ahLst/>
              <a:cxnLst/>
              <a:rect l="l" t="t" r="r" b="b"/>
              <a:pathLst>
                <a:path w="96" h="43" extrusionOk="0">
                  <a:moveTo>
                    <a:pt x="0" y="40"/>
                  </a:moveTo>
                  <a:cubicBezTo>
                    <a:pt x="29" y="20"/>
                    <a:pt x="60" y="4"/>
                    <a:pt x="96" y="0"/>
                  </a:cubicBezTo>
                  <a:cubicBezTo>
                    <a:pt x="68" y="14"/>
                    <a:pt x="41" y="30"/>
                    <a:pt x="12" y="41"/>
                  </a:cubicBezTo>
                  <a:cubicBezTo>
                    <a:pt x="8" y="43"/>
                    <a:pt x="4" y="43"/>
                    <a:pt x="0" y="40"/>
                  </a:cubicBezTo>
                  <a:close/>
                </a:path>
              </a:pathLst>
            </a:custGeom>
            <a:solidFill>
              <a:srgbClr val="955E3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5" name="Google Shape;2335;p53"/>
            <p:cNvSpPr/>
            <p:nvPr/>
          </p:nvSpPr>
          <p:spPr>
            <a:xfrm>
              <a:off x="3408364" y="6861175"/>
              <a:ext cx="314325" cy="200025"/>
            </a:xfrm>
            <a:custGeom>
              <a:avLst/>
              <a:gdLst/>
              <a:ahLst/>
              <a:cxnLst/>
              <a:rect l="l" t="t" r="r" b="b"/>
              <a:pathLst>
                <a:path w="84" h="53" extrusionOk="0">
                  <a:moveTo>
                    <a:pt x="72" y="1"/>
                  </a:moveTo>
                  <a:cubicBezTo>
                    <a:pt x="76" y="1"/>
                    <a:pt x="80" y="2"/>
                    <a:pt x="84" y="2"/>
                  </a:cubicBezTo>
                  <a:cubicBezTo>
                    <a:pt x="62" y="9"/>
                    <a:pt x="45" y="26"/>
                    <a:pt x="28" y="40"/>
                  </a:cubicBezTo>
                  <a:cubicBezTo>
                    <a:pt x="14" y="51"/>
                    <a:pt x="7" y="53"/>
                    <a:pt x="0" y="46"/>
                  </a:cubicBezTo>
                  <a:cubicBezTo>
                    <a:pt x="17" y="38"/>
                    <a:pt x="30" y="26"/>
                    <a:pt x="44" y="14"/>
                  </a:cubicBezTo>
                  <a:cubicBezTo>
                    <a:pt x="52" y="7"/>
                    <a:pt x="60" y="0"/>
                    <a:pt x="72" y="1"/>
                  </a:cubicBezTo>
                  <a:close/>
                </a:path>
              </a:pathLst>
            </a:custGeom>
            <a:solidFill>
              <a:srgbClr val="965B2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6" name="Google Shape;2336;p53"/>
            <p:cNvSpPr/>
            <p:nvPr/>
          </p:nvSpPr>
          <p:spPr>
            <a:xfrm>
              <a:off x="1158876" y="2516188"/>
              <a:ext cx="885825" cy="833438"/>
            </a:xfrm>
            <a:custGeom>
              <a:avLst/>
              <a:gdLst/>
              <a:ahLst/>
              <a:cxnLst/>
              <a:rect l="l" t="t" r="r" b="b"/>
              <a:pathLst>
                <a:path w="236" h="222" extrusionOk="0">
                  <a:moveTo>
                    <a:pt x="0" y="215"/>
                  </a:moveTo>
                  <a:cubicBezTo>
                    <a:pt x="39" y="183"/>
                    <a:pt x="81" y="156"/>
                    <a:pt x="125" y="130"/>
                  </a:cubicBezTo>
                  <a:cubicBezTo>
                    <a:pt x="141" y="121"/>
                    <a:pt x="158" y="113"/>
                    <a:pt x="172" y="100"/>
                  </a:cubicBezTo>
                  <a:cubicBezTo>
                    <a:pt x="189" y="77"/>
                    <a:pt x="178" y="54"/>
                    <a:pt x="169" y="32"/>
                  </a:cubicBezTo>
                  <a:cubicBezTo>
                    <a:pt x="168" y="29"/>
                    <a:pt x="181" y="27"/>
                    <a:pt x="170" y="22"/>
                  </a:cubicBezTo>
                  <a:cubicBezTo>
                    <a:pt x="164" y="19"/>
                    <a:pt x="158" y="12"/>
                    <a:pt x="155" y="5"/>
                  </a:cubicBezTo>
                  <a:cubicBezTo>
                    <a:pt x="161" y="0"/>
                    <a:pt x="166" y="1"/>
                    <a:pt x="172" y="3"/>
                  </a:cubicBezTo>
                  <a:cubicBezTo>
                    <a:pt x="186" y="6"/>
                    <a:pt x="194" y="18"/>
                    <a:pt x="203" y="27"/>
                  </a:cubicBezTo>
                  <a:cubicBezTo>
                    <a:pt x="213" y="40"/>
                    <a:pt x="222" y="53"/>
                    <a:pt x="232" y="66"/>
                  </a:cubicBezTo>
                  <a:cubicBezTo>
                    <a:pt x="236" y="74"/>
                    <a:pt x="231" y="78"/>
                    <a:pt x="225" y="82"/>
                  </a:cubicBezTo>
                  <a:cubicBezTo>
                    <a:pt x="203" y="97"/>
                    <a:pt x="183" y="117"/>
                    <a:pt x="156" y="123"/>
                  </a:cubicBezTo>
                  <a:cubicBezTo>
                    <a:pt x="132" y="134"/>
                    <a:pt x="110" y="145"/>
                    <a:pt x="91" y="163"/>
                  </a:cubicBezTo>
                  <a:cubicBezTo>
                    <a:pt x="68" y="178"/>
                    <a:pt x="46" y="195"/>
                    <a:pt x="24" y="211"/>
                  </a:cubicBezTo>
                  <a:cubicBezTo>
                    <a:pt x="17" y="216"/>
                    <a:pt x="9" y="222"/>
                    <a:pt x="0" y="215"/>
                  </a:cubicBezTo>
                  <a:close/>
                </a:path>
              </a:pathLst>
            </a:custGeom>
            <a:solidFill>
              <a:srgbClr val="AE8A6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7" name="Google Shape;2337;p53"/>
            <p:cNvSpPr/>
            <p:nvPr/>
          </p:nvSpPr>
          <p:spPr>
            <a:xfrm>
              <a:off x="1504951" y="2524125"/>
              <a:ext cx="374650" cy="368300"/>
            </a:xfrm>
            <a:custGeom>
              <a:avLst/>
              <a:gdLst/>
              <a:ahLst/>
              <a:cxnLst/>
              <a:rect l="l" t="t" r="r" b="b"/>
              <a:pathLst>
                <a:path w="100" h="98" extrusionOk="0">
                  <a:moveTo>
                    <a:pt x="80" y="29"/>
                  </a:moveTo>
                  <a:cubicBezTo>
                    <a:pt x="82" y="34"/>
                    <a:pt x="85" y="40"/>
                    <a:pt x="88" y="45"/>
                  </a:cubicBezTo>
                  <a:cubicBezTo>
                    <a:pt x="100" y="68"/>
                    <a:pt x="98" y="78"/>
                    <a:pt x="80" y="98"/>
                  </a:cubicBezTo>
                  <a:cubicBezTo>
                    <a:pt x="79" y="95"/>
                    <a:pt x="79" y="92"/>
                    <a:pt x="79" y="88"/>
                  </a:cubicBezTo>
                  <a:cubicBezTo>
                    <a:pt x="76" y="85"/>
                    <a:pt x="75" y="82"/>
                    <a:pt x="75" y="78"/>
                  </a:cubicBezTo>
                  <a:cubicBezTo>
                    <a:pt x="77" y="65"/>
                    <a:pt x="74" y="54"/>
                    <a:pt x="65" y="44"/>
                  </a:cubicBezTo>
                  <a:cubicBezTo>
                    <a:pt x="63" y="41"/>
                    <a:pt x="62" y="37"/>
                    <a:pt x="58" y="34"/>
                  </a:cubicBezTo>
                  <a:cubicBezTo>
                    <a:pt x="59" y="39"/>
                    <a:pt x="61" y="41"/>
                    <a:pt x="63" y="43"/>
                  </a:cubicBezTo>
                  <a:cubicBezTo>
                    <a:pt x="68" y="50"/>
                    <a:pt x="75" y="56"/>
                    <a:pt x="74" y="66"/>
                  </a:cubicBezTo>
                  <a:cubicBezTo>
                    <a:pt x="73" y="71"/>
                    <a:pt x="71" y="76"/>
                    <a:pt x="68" y="80"/>
                  </a:cubicBezTo>
                  <a:cubicBezTo>
                    <a:pt x="48" y="94"/>
                    <a:pt x="34" y="94"/>
                    <a:pt x="20" y="81"/>
                  </a:cubicBezTo>
                  <a:cubicBezTo>
                    <a:pt x="15" y="74"/>
                    <a:pt x="29" y="66"/>
                    <a:pt x="20" y="59"/>
                  </a:cubicBezTo>
                  <a:cubicBezTo>
                    <a:pt x="7" y="52"/>
                    <a:pt x="0" y="42"/>
                    <a:pt x="5" y="26"/>
                  </a:cubicBezTo>
                  <a:cubicBezTo>
                    <a:pt x="11" y="19"/>
                    <a:pt x="15" y="9"/>
                    <a:pt x="27" y="13"/>
                  </a:cubicBezTo>
                  <a:cubicBezTo>
                    <a:pt x="35" y="0"/>
                    <a:pt x="45" y="0"/>
                    <a:pt x="57" y="9"/>
                  </a:cubicBezTo>
                  <a:cubicBezTo>
                    <a:pt x="69" y="10"/>
                    <a:pt x="74" y="20"/>
                    <a:pt x="80" y="29"/>
                  </a:cubicBezTo>
                  <a:close/>
                </a:path>
              </a:pathLst>
            </a:custGeom>
            <a:solidFill>
              <a:srgbClr val="1D0B0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8" name="Google Shape;2338;p53"/>
            <p:cNvSpPr/>
            <p:nvPr/>
          </p:nvSpPr>
          <p:spPr>
            <a:xfrm>
              <a:off x="1009651" y="2828925"/>
              <a:ext cx="566738" cy="479425"/>
            </a:xfrm>
            <a:custGeom>
              <a:avLst/>
              <a:gdLst/>
              <a:ahLst/>
              <a:cxnLst/>
              <a:rect l="l" t="t" r="r" b="b"/>
              <a:pathLst>
                <a:path w="151" h="128" extrusionOk="0">
                  <a:moveTo>
                    <a:pt x="0" y="115"/>
                  </a:moveTo>
                  <a:cubicBezTo>
                    <a:pt x="0" y="113"/>
                    <a:pt x="0" y="111"/>
                    <a:pt x="0" y="108"/>
                  </a:cubicBezTo>
                  <a:cubicBezTo>
                    <a:pt x="10" y="95"/>
                    <a:pt x="23" y="84"/>
                    <a:pt x="39" y="76"/>
                  </a:cubicBezTo>
                  <a:cubicBezTo>
                    <a:pt x="52" y="69"/>
                    <a:pt x="63" y="57"/>
                    <a:pt x="75" y="48"/>
                  </a:cubicBezTo>
                  <a:cubicBezTo>
                    <a:pt x="96" y="32"/>
                    <a:pt x="116" y="16"/>
                    <a:pt x="136" y="0"/>
                  </a:cubicBezTo>
                  <a:cubicBezTo>
                    <a:pt x="139" y="0"/>
                    <a:pt x="141" y="0"/>
                    <a:pt x="144" y="1"/>
                  </a:cubicBezTo>
                  <a:cubicBezTo>
                    <a:pt x="151" y="10"/>
                    <a:pt x="142" y="15"/>
                    <a:pt x="137" y="20"/>
                  </a:cubicBezTo>
                  <a:cubicBezTo>
                    <a:pt x="116" y="42"/>
                    <a:pt x="98" y="65"/>
                    <a:pt x="71" y="81"/>
                  </a:cubicBezTo>
                  <a:cubicBezTo>
                    <a:pt x="67" y="83"/>
                    <a:pt x="65" y="89"/>
                    <a:pt x="61" y="93"/>
                  </a:cubicBezTo>
                  <a:cubicBezTo>
                    <a:pt x="45" y="107"/>
                    <a:pt x="30" y="122"/>
                    <a:pt x="8" y="128"/>
                  </a:cubicBezTo>
                  <a:cubicBezTo>
                    <a:pt x="8" y="122"/>
                    <a:pt x="5" y="118"/>
                    <a:pt x="0" y="115"/>
                  </a:cubicBezTo>
                  <a:close/>
                </a:path>
              </a:pathLst>
            </a:custGeom>
            <a:solidFill>
              <a:srgbClr val="BA753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9" name="Google Shape;2339;p53"/>
            <p:cNvSpPr/>
            <p:nvPr/>
          </p:nvSpPr>
          <p:spPr>
            <a:xfrm>
              <a:off x="1230314" y="2809875"/>
              <a:ext cx="549275" cy="379413"/>
            </a:xfrm>
            <a:custGeom>
              <a:avLst/>
              <a:gdLst/>
              <a:ahLst/>
              <a:cxnLst/>
              <a:rect l="l" t="t" r="r" b="b"/>
              <a:pathLst>
                <a:path w="146" h="101" extrusionOk="0">
                  <a:moveTo>
                    <a:pt x="0" y="97"/>
                  </a:moveTo>
                  <a:cubicBezTo>
                    <a:pt x="3" y="79"/>
                    <a:pt x="21" y="75"/>
                    <a:pt x="32" y="65"/>
                  </a:cubicBezTo>
                  <a:cubicBezTo>
                    <a:pt x="52" y="47"/>
                    <a:pt x="71" y="29"/>
                    <a:pt x="85" y="6"/>
                  </a:cubicBezTo>
                  <a:cubicBezTo>
                    <a:pt x="87" y="6"/>
                    <a:pt x="90" y="5"/>
                    <a:pt x="93" y="5"/>
                  </a:cubicBezTo>
                  <a:cubicBezTo>
                    <a:pt x="109" y="13"/>
                    <a:pt x="125" y="11"/>
                    <a:pt x="140" y="1"/>
                  </a:cubicBezTo>
                  <a:cubicBezTo>
                    <a:pt x="145" y="0"/>
                    <a:pt x="146" y="3"/>
                    <a:pt x="144" y="7"/>
                  </a:cubicBezTo>
                  <a:cubicBezTo>
                    <a:pt x="139" y="15"/>
                    <a:pt x="131" y="20"/>
                    <a:pt x="122" y="21"/>
                  </a:cubicBezTo>
                  <a:cubicBezTo>
                    <a:pt x="103" y="24"/>
                    <a:pt x="89" y="35"/>
                    <a:pt x="76" y="47"/>
                  </a:cubicBezTo>
                  <a:cubicBezTo>
                    <a:pt x="59" y="63"/>
                    <a:pt x="40" y="77"/>
                    <a:pt x="22" y="90"/>
                  </a:cubicBezTo>
                  <a:cubicBezTo>
                    <a:pt x="16" y="94"/>
                    <a:pt x="10" y="101"/>
                    <a:pt x="0" y="97"/>
                  </a:cubicBezTo>
                  <a:close/>
                </a:path>
              </a:pathLst>
            </a:custGeom>
            <a:solidFill>
              <a:srgbClr val="B1652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0" name="Google Shape;2340;p53"/>
            <p:cNvSpPr/>
            <p:nvPr/>
          </p:nvSpPr>
          <p:spPr>
            <a:xfrm>
              <a:off x="1474789" y="2603500"/>
              <a:ext cx="104775" cy="157163"/>
            </a:xfrm>
            <a:custGeom>
              <a:avLst/>
              <a:gdLst/>
              <a:ahLst/>
              <a:cxnLst/>
              <a:rect l="l" t="t" r="r" b="b"/>
              <a:pathLst>
                <a:path w="28" h="42" extrusionOk="0">
                  <a:moveTo>
                    <a:pt x="15" y="4"/>
                  </a:moveTo>
                  <a:cubicBezTo>
                    <a:pt x="12" y="18"/>
                    <a:pt x="22" y="27"/>
                    <a:pt x="28" y="38"/>
                  </a:cubicBezTo>
                  <a:cubicBezTo>
                    <a:pt x="18" y="42"/>
                    <a:pt x="12" y="36"/>
                    <a:pt x="8" y="28"/>
                  </a:cubicBezTo>
                  <a:cubicBezTo>
                    <a:pt x="3" y="18"/>
                    <a:pt x="0" y="8"/>
                    <a:pt x="11" y="0"/>
                  </a:cubicBezTo>
                  <a:cubicBezTo>
                    <a:pt x="14" y="0"/>
                    <a:pt x="15" y="2"/>
                    <a:pt x="15" y="4"/>
                  </a:cubicBezTo>
                  <a:close/>
                </a:path>
              </a:pathLst>
            </a:custGeom>
            <a:solidFill>
              <a:srgbClr val="936C6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1" name="Google Shape;2341;p53"/>
            <p:cNvSpPr/>
            <p:nvPr/>
          </p:nvSpPr>
          <p:spPr>
            <a:xfrm>
              <a:off x="1719264" y="2486025"/>
              <a:ext cx="127000" cy="146050"/>
            </a:xfrm>
            <a:custGeom>
              <a:avLst/>
              <a:gdLst/>
              <a:ahLst/>
              <a:cxnLst/>
              <a:rect l="l" t="t" r="r" b="b"/>
              <a:pathLst>
                <a:path w="34" h="39" extrusionOk="0">
                  <a:moveTo>
                    <a:pt x="23" y="39"/>
                  </a:moveTo>
                  <a:cubicBezTo>
                    <a:pt x="15" y="33"/>
                    <a:pt x="7" y="26"/>
                    <a:pt x="0" y="19"/>
                  </a:cubicBezTo>
                  <a:cubicBezTo>
                    <a:pt x="2" y="0"/>
                    <a:pt x="12" y="6"/>
                    <a:pt x="23" y="11"/>
                  </a:cubicBezTo>
                  <a:cubicBezTo>
                    <a:pt x="19" y="11"/>
                    <a:pt x="15" y="12"/>
                    <a:pt x="11" y="12"/>
                  </a:cubicBezTo>
                  <a:cubicBezTo>
                    <a:pt x="16" y="18"/>
                    <a:pt x="21" y="24"/>
                    <a:pt x="27" y="30"/>
                  </a:cubicBezTo>
                  <a:cubicBezTo>
                    <a:pt x="34" y="37"/>
                    <a:pt x="25" y="37"/>
                    <a:pt x="23" y="39"/>
                  </a:cubicBezTo>
                  <a:close/>
                </a:path>
              </a:pathLst>
            </a:custGeom>
            <a:solidFill>
              <a:srgbClr val="896C6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2" name="Google Shape;2342;p53"/>
            <p:cNvSpPr/>
            <p:nvPr/>
          </p:nvSpPr>
          <p:spPr>
            <a:xfrm>
              <a:off x="1516064" y="2538413"/>
              <a:ext cx="90488" cy="79375"/>
            </a:xfrm>
            <a:custGeom>
              <a:avLst/>
              <a:gdLst/>
              <a:ahLst/>
              <a:cxnLst/>
              <a:rect l="l" t="t" r="r" b="b"/>
              <a:pathLst>
                <a:path w="24" h="21" extrusionOk="0">
                  <a:moveTo>
                    <a:pt x="4" y="21"/>
                  </a:moveTo>
                  <a:cubicBezTo>
                    <a:pt x="3" y="20"/>
                    <a:pt x="2" y="18"/>
                    <a:pt x="0" y="17"/>
                  </a:cubicBezTo>
                  <a:cubicBezTo>
                    <a:pt x="6" y="8"/>
                    <a:pt x="12" y="0"/>
                    <a:pt x="24" y="9"/>
                  </a:cubicBezTo>
                  <a:cubicBezTo>
                    <a:pt x="15" y="9"/>
                    <a:pt x="11" y="18"/>
                    <a:pt x="4" y="21"/>
                  </a:cubicBezTo>
                  <a:close/>
                </a:path>
              </a:pathLst>
            </a:custGeom>
            <a:solidFill>
              <a:srgbClr val="794B3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3" name="Google Shape;2343;p53"/>
            <p:cNvSpPr/>
            <p:nvPr/>
          </p:nvSpPr>
          <p:spPr>
            <a:xfrm>
              <a:off x="946151" y="5370513"/>
              <a:ext cx="209550" cy="173038"/>
            </a:xfrm>
            <a:custGeom>
              <a:avLst/>
              <a:gdLst/>
              <a:ahLst/>
              <a:cxnLst/>
              <a:rect l="l" t="t" r="r" b="b"/>
              <a:pathLst>
                <a:path w="56" h="46" extrusionOk="0">
                  <a:moveTo>
                    <a:pt x="41" y="15"/>
                  </a:moveTo>
                  <a:cubicBezTo>
                    <a:pt x="49" y="23"/>
                    <a:pt x="56" y="31"/>
                    <a:pt x="41" y="41"/>
                  </a:cubicBezTo>
                  <a:cubicBezTo>
                    <a:pt x="36" y="44"/>
                    <a:pt x="31" y="46"/>
                    <a:pt x="28" y="40"/>
                  </a:cubicBezTo>
                  <a:cubicBezTo>
                    <a:pt x="23" y="29"/>
                    <a:pt x="0" y="28"/>
                    <a:pt x="7" y="14"/>
                  </a:cubicBezTo>
                  <a:cubicBezTo>
                    <a:pt x="14" y="0"/>
                    <a:pt x="29" y="15"/>
                    <a:pt x="41" y="15"/>
                  </a:cubicBezTo>
                  <a:close/>
                </a:path>
              </a:pathLst>
            </a:custGeom>
            <a:solidFill>
              <a:srgbClr val="C1884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4" name="Google Shape;2344;p53"/>
            <p:cNvSpPr/>
            <p:nvPr/>
          </p:nvSpPr>
          <p:spPr>
            <a:xfrm>
              <a:off x="1035051" y="3736975"/>
              <a:ext cx="82550" cy="93663"/>
            </a:xfrm>
            <a:custGeom>
              <a:avLst/>
              <a:gdLst/>
              <a:ahLst/>
              <a:cxnLst/>
              <a:rect l="l" t="t" r="r" b="b"/>
              <a:pathLst>
                <a:path w="22" h="25" extrusionOk="0">
                  <a:moveTo>
                    <a:pt x="22" y="0"/>
                  </a:moveTo>
                  <a:cubicBezTo>
                    <a:pt x="20" y="13"/>
                    <a:pt x="9" y="18"/>
                    <a:pt x="0" y="25"/>
                  </a:cubicBezTo>
                  <a:cubicBezTo>
                    <a:pt x="1" y="11"/>
                    <a:pt x="11" y="5"/>
                    <a:pt x="22" y="0"/>
                  </a:cubicBezTo>
                  <a:close/>
                </a:path>
              </a:pathLst>
            </a:custGeom>
            <a:solidFill>
              <a:srgbClr val="5E2A1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5" name="Google Shape;2345;p53"/>
            <p:cNvSpPr/>
            <p:nvPr/>
          </p:nvSpPr>
          <p:spPr>
            <a:xfrm>
              <a:off x="1744664" y="2738438"/>
              <a:ext cx="566738" cy="255588"/>
            </a:xfrm>
            <a:custGeom>
              <a:avLst/>
              <a:gdLst/>
              <a:ahLst/>
              <a:cxnLst/>
              <a:rect l="l" t="t" r="r" b="b"/>
              <a:pathLst>
                <a:path w="151" h="68" extrusionOk="0">
                  <a:moveTo>
                    <a:pt x="0" y="64"/>
                  </a:moveTo>
                  <a:cubicBezTo>
                    <a:pt x="20" y="51"/>
                    <a:pt x="41" y="37"/>
                    <a:pt x="61" y="23"/>
                  </a:cubicBezTo>
                  <a:cubicBezTo>
                    <a:pt x="67" y="19"/>
                    <a:pt x="76" y="17"/>
                    <a:pt x="76" y="7"/>
                  </a:cubicBezTo>
                  <a:cubicBezTo>
                    <a:pt x="87" y="15"/>
                    <a:pt x="95" y="29"/>
                    <a:pt x="110" y="33"/>
                  </a:cubicBezTo>
                  <a:cubicBezTo>
                    <a:pt x="115" y="25"/>
                    <a:pt x="107" y="19"/>
                    <a:pt x="107" y="12"/>
                  </a:cubicBezTo>
                  <a:cubicBezTo>
                    <a:pt x="109" y="11"/>
                    <a:pt x="110" y="10"/>
                    <a:pt x="112" y="9"/>
                  </a:cubicBezTo>
                  <a:cubicBezTo>
                    <a:pt x="125" y="6"/>
                    <a:pt x="138" y="3"/>
                    <a:pt x="151" y="0"/>
                  </a:cubicBezTo>
                  <a:cubicBezTo>
                    <a:pt x="139" y="15"/>
                    <a:pt x="128" y="30"/>
                    <a:pt x="119" y="47"/>
                  </a:cubicBezTo>
                  <a:cubicBezTo>
                    <a:pt x="112" y="60"/>
                    <a:pt x="100" y="54"/>
                    <a:pt x="91" y="53"/>
                  </a:cubicBezTo>
                  <a:cubicBezTo>
                    <a:pt x="74" y="52"/>
                    <a:pt x="58" y="52"/>
                    <a:pt x="43" y="60"/>
                  </a:cubicBezTo>
                  <a:cubicBezTo>
                    <a:pt x="29" y="68"/>
                    <a:pt x="14" y="63"/>
                    <a:pt x="0" y="64"/>
                  </a:cubicBezTo>
                  <a:close/>
                </a:path>
              </a:pathLst>
            </a:custGeom>
            <a:solidFill>
              <a:srgbClr val="D9A96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6" name="Google Shape;2346;p53"/>
            <p:cNvSpPr/>
            <p:nvPr/>
          </p:nvSpPr>
          <p:spPr>
            <a:xfrm>
              <a:off x="2863851" y="6808788"/>
              <a:ext cx="274638" cy="244475"/>
            </a:xfrm>
            <a:custGeom>
              <a:avLst/>
              <a:gdLst/>
              <a:ahLst/>
              <a:cxnLst/>
              <a:rect l="l" t="t" r="r" b="b"/>
              <a:pathLst>
                <a:path w="73" h="65" extrusionOk="0">
                  <a:moveTo>
                    <a:pt x="37" y="0"/>
                  </a:moveTo>
                  <a:cubicBezTo>
                    <a:pt x="37" y="6"/>
                    <a:pt x="37" y="12"/>
                    <a:pt x="33" y="18"/>
                  </a:cubicBezTo>
                  <a:cubicBezTo>
                    <a:pt x="22" y="34"/>
                    <a:pt x="25" y="37"/>
                    <a:pt x="41" y="44"/>
                  </a:cubicBezTo>
                  <a:cubicBezTo>
                    <a:pt x="52" y="50"/>
                    <a:pt x="71" y="44"/>
                    <a:pt x="73" y="63"/>
                  </a:cubicBezTo>
                  <a:cubicBezTo>
                    <a:pt x="72" y="65"/>
                    <a:pt x="71" y="65"/>
                    <a:pt x="70" y="64"/>
                  </a:cubicBezTo>
                  <a:cubicBezTo>
                    <a:pt x="52" y="63"/>
                    <a:pt x="37" y="54"/>
                    <a:pt x="18" y="58"/>
                  </a:cubicBezTo>
                  <a:cubicBezTo>
                    <a:pt x="5" y="60"/>
                    <a:pt x="8" y="40"/>
                    <a:pt x="2" y="32"/>
                  </a:cubicBezTo>
                  <a:cubicBezTo>
                    <a:pt x="0" y="26"/>
                    <a:pt x="6" y="24"/>
                    <a:pt x="9" y="20"/>
                  </a:cubicBezTo>
                  <a:cubicBezTo>
                    <a:pt x="18" y="13"/>
                    <a:pt x="28" y="7"/>
                    <a:pt x="37" y="0"/>
                  </a:cubicBezTo>
                  <a:close/>
                </a:path>
              </a:pathLst>
            </a:custGeom>
            <a:solidFill>
              <a:srgbClr val="59241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7" name="Google Shape;2347;p53"/>
            <p:cNvSpPr/>
            <p:nvPr/>
          </p:nvSpPr>
          <p:spPr>
            <a:xfrm>
              <a:off x="3125789" y="7045325"/>
              <a:ext cx="71438" cy="49213"/>
            </a:xfrm>
            <a:custGeom>
              <a:avLst/>
              <a:gdLst/>
              <a:ahLst/>
              <a:cxnLst/>
              <a:rect l="l" t="t" r="r" b="b"/>
              <a:pathLst>
                <a:path w="19" h="13" extrusionOk="0">
                  <a:moveTo>
                    <a:pt x="0" y="1"/>
                  </a:moveTo>
                  <a:cubicBezTo>
                    <a:pt x="1" y="1"/>
                    <a:pt x="2" y="1"/>
                    <a:pt x="3" y="0"/>
                  </a:cubicBezTo>
                  <a:cubicBezTo>
                    <a:pt x="9" y="3"/>
                    <a:pt x="14" y="6"/>
                    <a:pt x="19" y="8"/>
                  </a:cubicBezTo>
                  <a:cubicBezTo>
                    <a:pt x="8" y="13"/>
                    <a:pt x="1" y="11"/>
                    <a:pt x="0" y="1"/>
                  </a:cubicBezTo>
                  <a:close/>
                </a:path>
              </a:pathLst>
            </a:custGeom>
            <a:solidFill>
              <a:srgbClr val="B88D7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8" name="Google Shape;2348;p53"/>
            <p:cNvSpPr/>
            <p:nvPr/>
          </p:nvSpPr>
          <p:spPr>
            <a:xfrm>
              <a:off x="3287714" y="2576513"/>
              <a:ext cx="315913" cy="192088"/>
            </a:xfrm>
            <a:custGeom>
              <a:avLst/>
              <a:gdLst/>
              <a:ahLst/>
              <a:cxnLst/>
              <a:rect l="l" t="t" r="r" b="b"/>
              <a:pathLst>
                <a:path w="84" h="51" extrusionOk="0">
                  <a:moveTo>
                    <a:pt x="68" y="0"/>
                  </a:moveTo>
                  <a:cubicBezTo>
                    <a:pt x="84" y="16"/>
                    <a:pt x="61" y="23"/>
                    <a:pt x="60" y="35"/>
                  </a:cubicBezTo>
                  <a:cubicBezTo>
                    <a:pt x="46" y="39"/>
                    <a:pt x="31" y="44"/>
                    <a:pt x="17" y="48"/>
                  </a:cubicBezTo>
                  <a:cubicBezTo>
                    <a:pt x="14" y="49"/>
                    <a:pt x="10" y="51"/>
                    <a:pt x="9" y="47"/>
                  </a:cubicBezTo>
                  <a:cubicBezTo>
                    <a:pt x="6" y="42"/>
                    <a:pt x="0" y="38"/>
                    <a:pt x="5" y="31"/>
                  </a:cubicBezTo>
                  <a:cubicBezTo>
                    <a:pt x="10" y="23"/>
                    <a:pt x="13" y="14"/>
                    <a:pt x="28" y="14"/>
                  </a:cubicBezTo>
                  <a:cubicBezTo>
                    <a:pt x="40" y="14"/>
                    <a:pt x="54" y="11"/>
                    <a:pt x="64" y="0"/>
                  </a:cubicBezTo>
                  <a:cubicBezTo>
                    <a:pt x="65" y="0"/>
                    <a:pt x="67" y="0"/>
                    <a:pt x="68" y="0"/>
                  </a:cubicBezTo>
                  <a:close/>
                </a:path>
              </a:pathLst>
            </a:custGeom>
            <a:solidFill>
              <a:srgbClr val="D7974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9" name="Google Shape;2349;p53"/>
            <p:cNvSpPr/>
            <p:nvPr/>
          </p:nvSpPr>
          <p:spPr>
            <a:xfrm>
              <a:off x="3163889" y="2674938"/>
              <a:ext cx="93663" cy="146050"/>
            </a:xfrm>
            <a:custGeom>
              <a:avLst/>
              <a:gdLst/>
              <a:ahLst/>
              <a:cxnLst/>
              <a:rect l="l" t="t" r="r" b="b"/>
              <a:pathLst>
                <a:path w="25" h="39" extrusionOk="0">
                  <a:moveTo>
                    <a:pt x="24" y="9"/>
                  </a:moveTo>
                  <a:cubicBezTo>
                    <a:pt x="25" y="19"/>
                    <a:pt x="18" y="28"/>
                    <a:pt x="20" y="39"/>
                  </a:cubicBezTo>
                  <a:cubicBezTo>
                    <a:pt x="13" y="26"/>
                    <a:pt x="10" y="12"/>
                    <a:pt x="0" y="1"/>
                  </a:cubicBezTo>
                  <a:cubicBezTo>
                    <a:pt x="9" y="0"/>
                    <a:pt x="17" y="3"/>
                    <a:pt x="24" y="9"/>
                  </a:cubicBezTo>
                  <a:close/>
                </a:path>
              </a:pathLst>
            </a:custGeom>
            <a:solidFill>
              <a:srgbClr val="3C1E1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0" name="Google Shape;2350;p53"/>
            <p:cNvSpPr/>
            <p:nvPr/>
          </p:nvSpPr>
          <p:spPr>
            <a:xfrm>
              <a:off x="1711326" y="6662738"/>
              <a:ext cx="1243013" cy="338138"/>
            </a:xfrm>
            <a:custGeom>
              <a:avLst/>
              <a:gdLst/>
              <a:ahLst/>
              <a:cxnLst/>
              <a:rect l="l" t="t" r="r" b="b"/>
              <a:pathLst>
                <a:path w="331" h="90" extrusionOk="0">
                  <a:moveTo>
                    <a:pt x="312" y="19"/>
                  </a:moveTo>
                  <a:cubicBezTo>
                    <a:pt x="297" y="36"/>
                    <a:pt x="278" y="51"/>
                    <a:pt x="260" y="67"/>
                  </a:cubicBezTo>
                  <a:cubicBezTo>
                    <a:pt x="208" y="90"/>
                    <a:pt x="154" y="89"/>
                    <a:pt x="100" y="75"/>
                  </a:cubicBezTo>
                  <a:cubicBezTo>
                    <a:pt x="92" y="73"/>
                    <a:pt x="84" y="72"/>
                    <a:pt x="77" y="70"/>
                  </a:cubicBezTo>
                  <a:cubicBezTo>
                    <a:pt x="57" y="61"/>
                    <a:pt x="39" y="48"/>
                    <a:pt x="16" y="47"/>
                  </a:cubicBezTo>
                  <a:cubicBezTo>
                    <a:pt x="6" y="47"/>
                    <a:pt x="14" y="29"/>
                    <a:pt x="0" y="34"/>
                  </a:cubicBezTo>
                  <a:cubicBezTo>
                    <a:pt x="0" y="31"/>
                    <a:pt x="0" y="29"/>
                    <a:pt x="0" y="26"/>
                  </a:cubicBezTo>
                  <a:cubicBezTo>
                    <a:pt x="1" y="15"/>
                    <a:pt x="7" y="18"/>
                    <a:pt x="16" y="19"/>
                  </a:cubicBezTo>
                  <a:cubicBezTo>
                    <a:pt x="39" y="23"/>
                    <a:pt x="58" y="36"/>
                    <a:pt x="75" y="50"/>
                  </a:cubicBezTo>
                  <a:cubicBezTo>
                    <a:pt x="98" y="69"/>
                    <a:pt x="126" y="73"/>
                    <a:pt x="154" y="72"/>
                  </a:cubicBezTo>
                  <a:cubicBezTo>
                    <a:pt x="177" y="71"/>
                    <a:pt x="201" y="73"/>
                    <a:pt x="225" y="66"/>
                  </a:cubicBezTo>
                  <a:cubicBezTo>
                    <a:pt x="246" y="61"/>
                    <a:pt x="262" y="46"/>
                    <a:pt x="277" y="32"/>
                  </a:cubicBezTo>
                  <a:cubicBezTo>
                    <a:pt x="287" y="28"/>
                    <a:pt x="293" y="20"/>
                    <a:pt x="300" y="14"/>
                  </a:cubicBezTo>
                  <a:cubicBezTo>
                    <a:pt x="308" y="8"/>
                    <a:pt x="316" y="0"/>
                    <a:pt x="328" y="6"/>
                  </a:cubicBezTo>
                  <a:cubicBezTo>
                    <a:pt x="331" y="19"/>
                    <a:pt x="317" y="13"/>
                    <a:pt x="312" y="19"/>
                  </a:cubicBezTo>
                  <a:close/>
                </a:path>
              </a:pathLst>
            </a:custGeom>
            <a:solidFill>
              <a:srgbClr val="ECD3B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1" name="Google Shape;2351;p53"/>
            <p:cNvSpPr/>
            <p:nvPr/>
          </p:nvSpPr>
          <p:spPr>
            <a:xfrm>
              <a:off x="1287464" y="6819900"/>
              <a:ext cx="461963" cy="319088"/>
            </a:xfrm>
            <a:custGeom>
              <a:avLst/>
              <a:gdLst/>
              <a:ahLst/>
              <a:cxnLst/>
              <a:rect l="l" t="t" r="r" b="b"/>
              <a:pathLst>
                <a:path w="123" h="85" extrusionOk="0">
                  <a:moveTo>
                    <a:pt x="2" y="16"/>
                  </a:moveTo>
                  <a:cubicBezTo>
                    <a:pt x="11" y="16"/>
                    <a:pt x="18" y="18"/>
                    <a:pt x="25" y="22"/>
                  </a:cubicBezTo>
                  <a:cubicBezTo>
                    <a:pt x="43" y="32"/>
                    <a:pt x="59" y="26"/>
                    <a:pt x="75" y="17"/>
                  </a:cubicBezTo>
                  <a:cubicBezTo>
                    <a:pt x="85" y="12"/>
                    <a:pt x="96" y="6"/>
                    <a:pt x="106" y="0"/>
                  </a:cubicBezTo>
                  <a:cubicBezTo>
                    <a:pt x="107" y="0"/>
                    <a:pt x="108" y="0"/>
                    <a:pt x="109" y="0"/>
                  </a:cubicBezTo>
                  <a:cubicBezTo>
                    <a:pt x="111" y="4"/>
                    <a:pt x="115" y="7"/>
                    <a:pt x="113" y="13"/>
                  </a:cubicBezTo>
                  <a:cubicBezTo>
                    <a:pt x="104" y="18"/>
                    <a:pt x="92" y="18"/>
                    <a:pt x="83" y="26"/>
                  </a:cubicBezTo>
                  <a:cubicBezTo>
                    <a:pt x="75" y="34"/>
                    <a:pt x="74" y="43"/>
                    <a:pt x="76" y="53"/>
                  </a:cubicBezTo>
                  <a:cubicBezTo>
                    <a:pt x="78" y="64"/>
                    <a:pt x="87" y="59"/>
                    <a:pt x="93" y="61"/>
                  </a:cubicBezTo>
                  <a:cubicBezTo>
                    <a:pt x="103" y="64"/>
                    <a:pt x="113" y="62"/>
                    <a:pt x="122" y="68"/>
                  </a:cubicBezTo>
                  <a:cubicBezTo>
                    <a:pt x="123" y="69"/>
                    <a:pt x="123" y="71"/>
                    <a:pt x="122" y="73"/>
                  </a:cubicBezTo>
                  <a:cubicBezTo>
                    <a:pt x="122" y="73"/>
                    <a:pt x="122" y="73"/>
                    <a:pt x="122" y="73"/>
                  </a:cubicBezTo>
                  <a:cubicBezTo>
                    <a:pt x="99" y="73"/>
                    <a:pt x="75" y="69"/>
                    <a:pt x="53" y="81"/>
                  </a:cubicBezTo>
                  <a:cubicBezTo>
                    <a:pt x="47" y="85"/>
                    <a:pt x="43" y="80"/>
                    <a:pt x="41" y="75"/>
                  </a:cubicBezTo>
                  <a:cubicBezTo>
                    <a:pt x="31" y="56"/>
                    <a:pt x="15" y="40"/>
                    <a:pt x="1" y="24"/>
                  </a:cubicBezTo>
                  <a:cubicBezTo>
                    <a:pt x="0" y="22"/>
                    <a:pt x="0" y="20"/>
                    <a:pt x="0" y="18"/>
                  </a:cubicBezTo>
                  <a:cubicBezTo>
                    <a:pt x="1" y="17"/>
                    <a:pt x="2" y="17"/>
                    <a:pt x="2" y="16"/>
                  </a:cubicBezTo>
                  <a:close/>
                </a:path>
              </a:pathLst>
            </a:custGeom>
            <a:solidFill>
              <a:srgbClr val="CD976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2" name="Google Shape;2352;p53"/>
            <p:cNvSpPr/>
            <p:nvPr/>
          </p:nvSpPr>
          <p:spPr>
            <a:xfrm>
              <a:off x="1527176" y="6843713"/>
              <a:ext cx="211138" cy="242888"/>
            </a:xfrm>
            <a:custGeom>
              <a:avLst/>
              <a:gdLst/>
              <a:ahLst/>
              <a:cxnLst/>
              <a:rect l="l" t="t" r="r" b="b"/>
              <a:pathLst>
                <a:path w="56" h="65" extrusionOk="0">
                  <a:moveTo>
                    <a:pt x="56" y="63"/>
                  </a:moveTo>
                  <a:cubicBezTo>
                    <a:pt x="43" y="65"/>
                    <a:pt x="30" y="57"/>
                    <a:pt x="16" y="60"/>
                  </a:cubicBezTo>
                  <a:cubicBezTo>
                    <a:pt x="7" y="61"/>
                    <a:pt x="0" y="32"/>
                    <a:pt x="9" y="23"/>
                  </a:cubicBezTo>
                  <a:cubicBezTo>
                    <a:pt x="19" y="13"/>
                    <a:pt x="31" y="0"/>
                    <a:pt x="49" y="7"/>
                  </a:cubicBezTo>
                  <a:cubicBezTo>
                    <a:pt x="51" y="11"/>
                    <a:pt x="53" y="15"/>
                    <a:pt x="54" y="19"/>
                  </a:cubicBezTo>
                  <a:cubicBezTo>
                    <a:pt x="56" y="33"/>
                    <a:pt x="55" y="48"/>
                    <a:pt x="56" y="63"/>
                  </a:cubicBezTo>
                  <a:close/>
                </a:path>
              </a:pathLst>
            </a:custGeom>
            <a:solidFill>
              <a:srgbClr val="C38A4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3" name="Google Shape;2353;p53"/>
            <p:cNvSpPr/>
            <p:nvPr/>
          </p:nvSpPr>
          <p:spPr>
            <a:xfrm>
              <a:off x="1771651" y="6808788"/>
              <a:ext cx="228600" cy="123825"/>
            </a:xfrm>
            <a:custGeom>
              <a:avLst/>
              <a:gdLst/>
              <a:ahLst/>
              <a:cxnLst/>
              <a:rect l="l" t="t" r="r" b="b"/>
              <a:pathLst>
                <a:path w="61" h="33" extrusionOk="0">
                  <a:moveTo>
                    <a:pt x="0" y="8"/>
                  </a:moveTo>
                  <a:cubicBezTo>
                    <a:pt x="26" y="0"/>
                    <a:pt x="43" y="16"/>
                    <a:pt x="61" y="31"/>
                  </a:cubicBezTo>
                  <a:cubicBezTo>
                    <a:pt x="55" y="32"/>
                    <a:pt x="49" y="33"/>
                    <a:pt x="43" y="29"/>
                  </a:cubicBezTo>
                  <a:cubicBezTo>
                    <a:pt x="35" y="23"/>
                    <a:pt x="28" y="26"/>
                    <a:pt x="21" y="31"/>
                  </a:cubicBezTo>
                  <a:cubicBezTo>
                    <a:pt x="11" y="32"/>
                    <a:pt x="10" y="23"/>
                    <a:pt x="5" y="19"/>
                  </a:cubicBezTo>
                  <a:cubicBezTo>
                    <a:pt x="3" y="15"/>
                    <a:pt x="1" y="12"/>
                    <a:pt x="0" y="8"/>
                  </a:cubicBezTo>
                  <a:close/>
                </a:path>
              </a:pathLst>
            </a:custGeom>
            <a:solidFill>
              <a:srgbClr val="E2BB8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4" name="Google Shape;2354;p53"/>
            <p:cNvSpPr/>
            <p:nvPr/>
          </p:nvSpPr>
          <p:spPr>
            <a:xfrm>
              <a:off x="1725614" y="6913563"/>
              <a:ext cx="26988" cy="180975"/>
            </a:xfrm>
            <a:custGeom>
              <a:avLst/>
              <a:gdLst/>
              <a:ahLst/>
              <a:cxnLst/>
              <a:rect l="l" t="t" r="r" b="b"/>
              <a:pathLst>
                <a:path w="7" h="48" extrusionOk="0">
                  <a:moveTo>
                    <a:pt x="3" y="44"/>
                  </a:moveTo>
                  <a:cubicBezTo>
                    <a:pt x="0" y="29"/>
                    <a:pt x="2" y="14"/>
                    <a:pt x="1" y="0"/>
                  </a:cubicBezTo>
                  <a:cubicBezTo>
                    <a:pt x="6" y="15"/>
                    <a:pt x="7" y="31"/>
                    <a:pt x="5" y="48"/>
                  </a:cubicBezTo>
                  <a:cubicBezTo>
                    <a:pt x="4" y="46"/>
                    <a:pt x="4" y="45"/>
                    <a:pt x="3" y="44"/>
                  </a:cubicBezTo>
                  <a:close/>
                </a:path>
              </a:pathLst>
            </a:custGeom>
            <a:solidFill>
              <a:srgbClr val="4E302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5" name="Google Shape;2355;p53"/>
            <p:cNvSpPr/>
            <p:nvPr/>
          </p:nvSpPr>
          <p:spPr>
            <a:xfrm>
              <a:off x="1790701" y="6880225"/>
              <a:ext cx="71438" cy="74613"/>
            </a:xfrm>
            <a:custGeom>
              <a:avLst/>
              <a:gdLst/>
              <a:ahLst/>
              <a:cxnLst/>
              <a:rect l="l" t="t" r="r" b="b"/>
              <a:pathLst>
                <a:path w="19" h="20" extrusionOk="0">
                  <a:moveTo>
                    <a:pt x="0" y="0"/>
                  </a:moveTo>
                  <a:cubicBezTo>
                    <a:pt x="8" y="1"/>
                    <a:pt x="10" y="9"/>
                    <a:pt x="16" y="12"/>
                  </a:cubicBezTo>
                  <a:cubicBezTo>
                    <a:pt x="17" y="15"/>
                    <a:pt x="18" y="18"/>
                    <a:pt x="19" y="20"/>
                  </a:cubicBezTo>
                  <a:cubicBezTo>
                    <a:pt x="6" y="20"/>
                    <a:pt x="2" y="11"/>
                    <a:pt x="0" y="0"/>
                  </a:cubicBezTo>
                  <a:close/>
                </a:path>
              </a:pathLst>
            </a:custGeom>
            <a:solidFill>
              <a:srgbClr val="62443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6" name="Google Shape;2356;p53"/>
            <p:cNvSpPr/>
            <p:nvPr/>
          </p:nvSpPr>
          <p:spPr>
            <a:xfrm>
              <a:off x="1035051" y="6467475"/>
              <a:ext cx="258763" cy="417513"/>
            </a:xfrm>
            <a:custGeom>
              <a:avLst/>
              <a:gdLst/>
              <a:ahLst/>
              <a:cxnLst/>
              <a:rect l="l" t="t" r="r" b="b"/>
              <a:pathLst>
                <a:path w="69" h="111" extrusionOk="0">
                  <a:moveTo>
                    <a:pt x="45" y="82"/>
                  </a:moveTo>
                  <a:cubicBezTo>
                    <a:pt x="43" y="78"/>
                    <a:pt x="42" y="74"/>
                    <a:pt x="41" y="70"/>
                  </a:cubicBezTo>
                  <a:cubicBezTo>
                    <a:pt x="37" y="62"/>
                    <a:pt x="38" y="53"/>
                    <a:pt x="38" y="44"/>
                  </a:cubicBezTo>
                  <a:cubicBezTo>
                    <a:pt x="38" y="23"/>
                    <a:pt x="36" y="21"/>
                    <a:pt x="16" y="21"/>
                  </a:cubicBezTo>
                  <a:cubicBezTo>
                    <a:pt x="11" y="21"/>
                    <a:pt x="6" y="22"/>
                    <a:pt x="1" y="19"/>
                  </a:cubicBezTo>
                  <a:cubicBezTo>
                    <a:pt x="0" y="17"/>
                    <a:pt x="0" y="16"/>
                    <a:pt x="1" y="15"/>
                  </a:cubicBezTo>
                  <a:cubicBezTo>
                    <a:pt x="13" y="10"/>
                    <a:pt x="25" y="5"/>
                    <a:pt x="37" y="0"/>
                  </a:cubicBezTo>
                  <a:cubicBezTo>
                    <a:pt x="43" y="2"/>
                    <a:pt x="48" y="3"/>
                    <a:pt x="54" y="5"/>
                  </a:cubicBezTo>
                  <a:cubicBezTo>
                    <a:pt x="61" y="9"/>
                    <a:pt x="68" y="17"/>
                    <a:pt x="61" y="25"/>
                  </a:cubicBezTo>
                  <a:cubicBezTo>
                    <a:pt x="40" y="50"/>
                    <a:pt x="58" y="73"/>
                    <a:pt x="65" y="97"/>
                  </a:cubicBezTo>
                  <a:cubicBezTo>
                    <a:pt x="66" y="101"/>
                    <a:pt x="68" y="106"/>
                    <a:pt x="69" y="110"/>
                  </a:cubicBezTo>
                  <a:cubicBezTo>
                    <a:pt x="68" y="111"/>
                    <a:pt x="68" y="111"/>
                    <a:pt x="68" y="111"/>
                  </a:cubicBezTo>
                  <a:cubicBezTo>
                    <a:pt x="53" y="107"/>
                    <a:pt x="52" y="92"/>
                    <a:pt x="45" y="82"/>
                  </a:cubicBezTo>
                  <a:close/>
                </a:path>
              </a:pathLst>
            </a:custGeom>
            <a:solidFill>
              <a:srgbClr val="CD986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7" name="Google Shape;2357;p53"/>
            <p:cNvSpPr/>
            <p:nvPr/>
          </p:nvSpPr>
          <p:spPr>
            <a:xfrm>
              <a:off x="1279526" y="6896100"/>
              <a:ext cx="206375" cy="273050"/>
            </a:xfrm>
            <a:custGeom>
              <a:avLst/>
              <a:gdLst/>
              <a:ahLst/>
              <a:cxnLst/>
              <a:rect l="l" t="t" r="r" b="b"/>
              <a:pathLst>
                <a:path w="55" h="73" extrusionOk="0">
                  <a:moveTo>
                    <a:pt x="4" y="0"/>
                  </a:moveTo>
                  <a:cubicBezTo>
                    <a:pt x="19" y="18"/>
                    <a:pt x="38" y="33"/>
                    <a:pt x="48" y="55"/>
                  </a:cubicBezTo>
                  <a:cubicBezTo>
                    <a:pt x="49" y="59"/>
                    <a:pt x="52" y="60"/>
                    <a:pt x="55" y="61"/>
                  </a:cubicBezTo>
                  <a:cubicBezTo>
                    <a:pt x="49" y="68"/>
                    <a:pt x="40" y="70"/>
                    <a:pt x="32" y="73"/>
                  </a:cubicBezTo>
                  <a:cubicBezTo>
                    <a:pt x="42" y="54"/>
                    <a:pt x="26" y="42"/>
                    <a:pt x="19" y="28"/>
                  </a:cubicBezTo>
                  <a:cubicBezTo>
                    <a:pt x="16" y="21"/>
                    <a:pt x="10" y="16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1" y="8"/>
                    <a:pt x="0" y="4"/>
                    <a:pt x="4" y="0"/>
                  </a:cubicBezTo>
                  <a:close/>
                </a:path>
              </a:pathLst>
            </a:custGeom>
            <a:solidFill>
              <a:srgbClr val="AF734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8" name="Google Shape;2358;p53"/>
            <p:cNvSpPr/>
            <p:nvPr/>
          </p:nvSpPr>
          <p:spPr>
            <a:xfrm>
              <a:off x="1103314" y="3128963"/>
              <a:ext cx="409575" cy="333375"/>
            </a:xfrm>
            <a:custGeom>
              <a:avLst/>
              <a:gdLst/>
              <a:ahLst/>
              <a:cxnLst/>
              <a:rect l="l" t="t" r="r" b="b"/>
              <a:pathLst>
                <a:path w="109" h="89" extrusionOk="0">
                  <a:moveTo>
                    <a:pt x="15" y="52"/>
                  </a:moveTo>
                  <a:cubicBezTo>
                    <a:pt x="38" y="49"/>
                    <a:pt x="51" y="32"/>
                    <a:pt x="69" y="20"/>
                  </a:cubicBezTo>
                  <a:cubicBezTo>
                    <a:pt x="81" y="12"/>
                    <a:pt x="90" y="1"/>
                    <a:pt x="106" y="0"/>
                  </a:cubicBezTo>
                  <a:cubicBezTo>
                    <a:pt x="109" y="4"/>
                    <a:pt x="109" y="8"/>
                    <a:pt x="106" y="12"/>
                  </a:cubicBezTo>
                  <a:cubicBezTo>
                    <a:pt x="88" y="31"/>
                    <a:pt x="69" y="50"/>
                    <a:pt x="60" y="76"/>
                  </a:cubicBezTo>
                  <a:cubicBezTo>
                    <a:pt x="56" y="89"/>
                    <a:pt x="41" y="85"/>
                    <a:pt x="31" y="87"/>
                  </a:cubicBezTo>
                  <a:cubicBezTo>
                    <a:pt x="23" y="86"/>
                    <a:pt x="15" y="85"/>
                    <a:pt x="7" y="83"/>
                  </a:cubicBezTo>
                  <a:cubicBezTo>
                    <a:pt x="0" y="73"/>
                    <a:pt x="12" y="66"/>
                    <a:pt x="10" y="56"/>
                  </a:cubicBezTo>
                  <a:cubicBezTo>
                    <a:pt x="12" y="55"/>
                    <a:pt x="14" y="54"/>
                    <a:pt x="15" y="52"/>
                  </a:cubicBezTo>
                  <a:close/>
                </a:path>
              </a:pathLst>
            </a:custGeom>
            <a:solidFill>
              <a:srgbClr val="D9AF7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9" name="Google Shape;2359;p53"/>
            <p:cNvSpPr/>
            <p:nvPr/>
          </p:nvSpPr>
          <p:spPr>
            <a:xfrm>
              <a:off x="1219201" y="3173413"/>
              <a:ext cx="304800" cy="300038"/>
            </a:xfrm>
            <a:custGeom>
              <a:avLst/>
              <a:gdLst/>
              <a:ahLst/>
              <a:cxnLst/>
              <a:rect l="l" t="t" r="r" b="b"/>
              <a:pathLst>
                <a:path w="81" h="80" extrusionOk="0">
                  <a:moveTo>
                    <a:pt x="0" y="75"/>
                  </a:moveTo>
                  <a:cubicBezTo>
                    <a:pt x="16" y="71"/>
                    <a:pt x="26" y="64"/>
                    <a:pt x="33" y="46"/>
                  </a:cubicBezTo>
                  <a:cubicBezTo>
                    <a:pt x="40" y="27"/>
                    <a:pt x="54" y="9"/>
                    <a:pt x="75" y="0"/>
                  </a:cubicBezTo>
                  <a:cubicBezTo>
                    <a:pt x="77" y="0"/>
                    <a:pt x="78" y="0"/>
                    <a:pt x="80" y="0"/>
                  </a:cubicBezTo>
                  <a:cubicBezTo>
                    <a:pt x="81" y="10"/>
                    <a:pt x="75" y="14"/>
                    <a:pt x="68" y="16"/>
                  </a:cubicBezTo>
                  <a:cubicBezTo>
                    <a:pt x="45" y="31"/>
                    <a:pt x="43" y="58"/>
                    <a:pt x="32" y="80"/>
                  </a:cubicBezTo>
                  <a:cubicBezTo>
                    <a:pt x="31" y="80"/>
                    <a:pt x="29" y="80"/>
                    <a:pt x="28" y="80"/>
                  </a:cubicBezTo>
                  <a:cubicBezTo>
                    <a:pt x="18" y="79"/>
                    <a:pt x="9" y="77"/>
                    <a:pt x="0" y="75"/>
                  </a:cubicBezTo>
                  <a:close/>
                </a:path>
              </a:pathLst>
            </a:custGeom>
            <a:solidFill>
              <a:srgbClr val="E4C39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0" name="Google Shape;2360;p53"/>
            <p:cNvSpPr/>
            <p:nvPr/>
          </p:nvSpPr>
          <p:spPr>
            <a:xfrm>
              <a:off x="3573464" y="6269038"/>
              <a:ext cx="379413" cy="284163"/>
            </a:xfrm>
            <a:custGeom>
              <a:avLst/>
              <a:gdLst/>
              <a:ahLst/>
              <a:cxnLst/>
              <a:rect l="l" t="t" r="r" b="b"/>
              <a:pathLst>
                <a:path w="101" h="76" extrusionOk="0">
                  <a:moveTo>
                    <a:pt x="24" y="68"/>
                  </a:moveTo>
                  <a:cubicBezTo>
                    <a:pt x="17" y="73"/>
                    <a:pt x="9" y="74"/>
                    <a:pt x="0" y="76"/>
                  </a:cubicBezTo>
                  <a:cubicBezTo>
                    <a:pt x="3" y="60"/>
                    <a:pt x="10" y="49"/>
                    <a:pt x="28" y="47"/>
                  </a:cubicBezTo>
                  <a:cubicBezTo>
                    <a:pt x="33" y="46"/>
                    <a:pt x="38" y="42"/>
                    <a:pt x="39" y="37"/>
                  </a:cubicBezTo>
                  <a:cubicBezTo>
                    <a:pt x="45" y="10"/>
                    <a:pt x="65" y="3"/>
                    <a:pt x="88" y="0"/>
                  </a:cubicBezTo>
                  <a:cubicBezTo>
                    <a:pt x="90" y="1"/>
                    <a:pt x="91" y="2"/>
                    <a:pt x="92" y="3"/>
                  </a:cubicBezTo>
                  <a:cubicBezTo>
                    <a:pt x="101" y="18"/>
                    <a:pt x="91" y="26"/>
                    <a:pt x="81" y="32"/>
                  </a:cubicBezTo>
                  <a:cubicBezTo>
                    <a:pt x="62" y="44"/>
                    <a:pt x="42" y="55"/>
                    <a:pt x="24" y="68"/>
                  </a:cubicBezTo>
                  <a:close/>
                </a:path>
              </a:pathLst>
            </a:custGeom>
            <a:solidFill>
              <a:srgbClr val="D6995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1" name="Google Shape;2361;p53"/>
            <p:cNvSpPr/>
            <p:nvPr/>
          </p:nvSpPr>
          <p:spPr>
            <a:xfrm>
              <a:off x="3663951" y="6280150"/>
              <a:ext cx="438150" cy="255588"/>
            </a:xfrm>
            <a:custGeom>
              <a:avLst/>
              <a:gdLst/>
              <a:ahLst/>
              <a:cxnLst/>
              <a:rect l="l" t="t" r="r" b="b"/>
              <a:pathLst>
                <a:path w="117" h="68" extrusionOk="0">
                  <a:moveTo>
                    <a:pt x="0" y="65"/>
                  </a:moveTo>
                  <a:cubicBezTo>
                    <a:pt x="11" y="45"/>
                    <a:pt x="32" y="38"/>
                    <a:pt x="50" y="28"/>
                  </a:cubicBezTo>
                  <a:cubicBezTo>
                    <a:pt x="61" y="22"/>
                    <a:pt x="70" y="14"/>
                    <a:pt x="68" y="0"/>
                  </a:cubicBezTo>
                  <a:cubicBezTo>
                    <a:pt x="84" y="7"/>
                    <a:pt x="100" y="14"/>
                    <a:pt x="116" y="21"/>
                  </a:cubicBezTo>
                  <a:cubicBezTo>
                    <a:pt x="116" y="22"/>
                    <a:pt x="116" y="23"/>
                    <a:pt x="117" y="25"/>
                  </a:cubicBezTo>
                  <a:cubicBezTo>
                    <a:pt x="115" y="25"/>
                    <a:pt x="113" y="25"/>
                    <a:pt x="111" y="25"/>
                  </a:cubicBezTo>
                  <a:cubicBezTo>
                    <a:pt x="100" y="29"/>
                    <a:pt x="86" y="24"/>
                    <a:pt x="76" y="32"/>
                  </a:cubicBezTo>
                  <a:cubicBezTo>
                    <a:pt x="75" y="32"/>
                    <a:pt x="75" y="32"/>
                    <a:pt x="75" y="32"/>
                  </a:cubicBezTo>
                  <a:cubicBezTo>
                    <a:pt x="59" y="45"/>
                    <a:pt x="40" y="53"/>
                    <a:pt x="23" y="66"/>
                  </a:cubicBezTo>
                  <a:cubicBezTo>
                    <a:pt x="20" y="68"/>
                    <a:pt x="15" y="68"/>
                    <a:pt x="12" y="65"/>
                  </a:cubicBezTo>
                  <a:cubicBezTo>
                    <a:pt x="8" y="65"/>
                    <a:pt x="4" y="65"/>
                    <a:pt x="0" y="65"/>
                  </a:cubicBezTo>
                  <a:close/>
                </a:path>
              </a:pathLst>
            </a:custGeom>
            <a:solidFill>
              <a:srgbClr val="AD723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2" name="Google Shape;2362;p53"/>
            <p:cNvSpPr/>
            <p:nvPr/>
          </p:nvSpPr>
          <p:spPr>
            <a:xfrm>
              <a:off x="3948114" y="6346825"/>
              <a:ext cx="147638" cy="71438"/>
            </a:xfrm>
            <a:custGeom>
              <a:avLst/>
              <a:gdLst/>
              <a:ahLst/>
              <a:cxnLst/>
              <a:rect l="l" t="t" r="r" b="b"/>
              <a:pathLst>
                <a:path w="39" h="19" extrusionOk="0">
                  <a:moveTo>
                    <a:pt x="0" y="14"/>
                  </a:moveTo>
                  <a:cubicBezTo>
                    <a:pt x="9" y="0"/>
                    <a:pt x="22" y="4"/>
                    <a:pt x="35" y="7"/>
                  </a:cubicBezTo>
                  <a:cubicBezTo>
                    <a:pt x="39" y="11"/>
                    <a:pt x="38" y="15"/>
                    <a:pt x="36" y="19"/>
                  </a:cubicBezTo>
                  <a:cubicBezTo>
                    <a:pt x="25" y="11"/>
                    <a:pt x="12" y="15"/>
                    <a:pt x="0" y="14"/>
                  </a:cubicBezTo>
                  <a:close/>
                </a:path>
              </a:pathLst>
            </a:custGeom>
            <a:solidFill>
              <a:srgbClr val="491A0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3" name="Google Shape;2363;p53"/>
            <p:cNvSpPr/>
            <p:nvPr/>
          </p:nvSpPr>
          <p:spPr>
            <a:xfrm>
              <a:off x="1046164" y="5224463"/>
              <a:ext cx="136525" cy="192088"/>
            </a:xfrm>
            <a:custGeom>
              <a:avLst/>
              <a:gdLst/>
              <a:ahLst/>
              <a:cxnLst/>
              <a:rect l="l" t="t" r="r" b="b"/>
              <a:pathLst>
                <a:path w="36" h="51" extrusionOk="0">
                  <a:moveTo>
                    <a:pt x="0" y="14"/>
                  </a:moveTo>
                  <a:cubicBezTo>
                    <a:pt x="13" y="20"/>
                    <a:pt x="19" y="17"/>
                    <a:pt x="18" y="2"/>
                  </a:cubicBezTo>
                  <a:cubicBezTo>
                    <a:pt x="19" y="0"/>
                    <a:pt x="20" y="0"/>
                    <a:pt x="22" y="2"/>
                  </a:cubicBezTo>
                  <a:cubicBezTo>
                    <a:pt x="27" y="18"/>
                    <a:pt x="36" y="33"/>
                    <a:pt x="26" y="51"/>
                  </a:cubicBezTo>
                  <a:cubicBezTo>
                    <a:pt x="16" y="39"/>
                    <a:pt x="4" y="30"/>
                    <a:pt x="0" y="14"/>
                  </a:cubicBezTo>
                  <a:close/>
                </a:path>
              </a:pathLst>
            </a:custGeom>
            <a:solidFill>
              <a:srgbClr val="CEA16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4" name="Google Shape;2364;p53"/>
            <p:cNvSpPr/>
            <p:nvPr/>
          </p:nvSpPr>
          <p:spPr>
            <a:xfrm>
              <a:off x="3757614" y="4017963"/>
              <a:ext cx="284163" cy="1338263"/>
            </a:xfrm>
            <a:custGeom>
              <a:avLst/>
              <a:gdLst/>
              <a:ahLst/>
              <a:cxnLst/>
              <a:rect l="l" t="t" r="r" b="b"/>
              <a:pathLst>
                <a:path w="76" h="356" extrusionOk="0">
                  <a:moveTo>
                    <a:pt x="31" y="339"/>
                  </a:moveTo>
                  <a:cubicBezTo>
                    <a:pt x="32" y="341"/>
                    <a:pt x="34" y="344"/>
                    <a:pt x="35" y="347"/>
                  </a:cubicBezTo>
                  <a:cubicBezTo>
                    <a:pt x="38" y="350"/>
                    <a:pt x="37" y="353"/>
                    <a:pt x="34" y="356"/>
                  </a:cubicBezTo>
                  <a:cubicBezTo>
                    <a:pt x="10" y="340"/>
                    <a:pt x="0" y="306"/>
                    <a:pt x="15" y="279"/>
                  </a:cubicBezTo>
                  <a:cubicBezTo>
                    <a:pt x="54" y="211"/>
                    <a:pt x="66" y="138"/>
                    <a:pt x="62" y="60"/>
                  </a:cubicBezTo>
                  <a:cubicBezTo>
                    <a:pt x="61" y="49"/>
                    <a:pt x="59" y="38"/>
                    <a:pt x="54" y="28"/>
                  </a:cubicBezTo>
                  <a:cubicBezTo>
                    <a:pt x="51" y="20"/>
                    <a:pt x="49" y="13"/>
                    <a:pt x="53" y="5"/>
                  </a:cubicBezTo>
                  <a:cubicBezTo>
                    <a:pt x="64" y="0"/>
                    <a:pt x="63" y="8"/>
                    <a:pt x="64" y="15"/>
                  </a:cubicBezTo>
                  <a:cubicBezTo>
                    <a:pt x="62" y="22"/>
                    <a:pt x="69" y="25"/>
                    <a:pt x="71" y="31"/>
                  </a:cubicBezTo>
                  <a:cubicBezTo>
                    <a:pt x="76" y="66"/>
                    <a:pt x="73" y="102"/>
                    <a:pt x="72" y="138"/>
                  </a:cubicBezTo>
                  <a:cubicBezTo>
                    <a:pt x="70" y="173"/>
                    <a:pt x="62" y="206"/>
                    <a:pt x="48" y="237"/>
                  </a:cubicBezTo>
                  <a:cubicBezTo>
                    <a:pt x="43" y="248"/>
                    <a:pt x="39" y="259"/>
                    <a:pt x="35" y="271"/>
                  </a:cubicBezTo>
                  <a:cubicBezTo>
                    <a:pt x="21" y="293"/>
                    <a:pt x="18" y="315"/>
                    <a:pt x="31" y="339"/>
                  </a:cubicBezTo>
                  <a:close/>
                </a:path>
              </a:pathLst>
            </a:custGeom>
            <a:solidFill>
              <a:srgbClr val="EBD0B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5" name="Google Shape;2365;p53"/>
            <p:cNvSpPr/>
            <p:nvPr/>
          </p:nvSpPr>
          <p:spPr>
            <a:xfrm>
              <a:off x="3859214" y="3797300"/>
              <a:ext cx="220663" cy="319088"/>
            </a:xfrm>
            <a:custGeom>
              <a:avLst/>
              <a:gdLst/>
              <a:ahLst/>
              <a:cxnLst/>
              <a:rect l="l" t="t" r="r" b="b"/>
              <a:pathLst>
                <a:path w="59" h="85" extrusionOk="0">
                  <a:moveTo>
                    <a:pt x="37" y="74"/>
                  </a:moveTo>
                  <a:cubicBezTo>
                    <a:pt x="34" y="70"/>
                    <a:pt x="31" y="66"/>
                    <a:pt x="28" y="62"/>
                  </a:cubicBezTo>
                  <a:cubicBezTo>
                    <a:pt x="22" y="60"/>
                    <a:pt x="20" y="56"/>
                    <a:pt x="20" y="50"/>
                  </a:cubicBezTo>
                  <a:cubicBezTo>
                    <a:pt x="17" y="38"/>
                    <a:pt x="10" y="29"/>
                    <a:pt x="0" y="21"/>
                  </a:cubicBezTo>
                  <a:cubicBezTo>
                    <a:pt x="0" y="16"/>
                    <a:pt x="0" y="10"/>
                    <a:pt x="0" y="0"/>
                  </a:cubicBezTo>
                  <a:cubicBezTo>
                    <a:pt x="24" y="17"/>
                    <a:pt x="40" y="36"/>
                    <a:pt x="54" y="56"/>
                  </a:cubicBezTo>
                  <a:cubicBezTo>
                    <a:pt x="58" y="62"/>
                    <a:pt x="59" y="73"/>
                    <a:pt x="54" y="79"/>
                  </a:cubicBezTo>
                  <a:cubicBezTo>
                    <a:pt x="48" y="85"/>
                    <a:pt x="44" y="73"/>
                    <a:pt x="37" y="74"/>
                  </a:cubicBezTo>
                  <a:close/>
                </a:path>
              </a:pathLst>
            </a:custGeom>
            <a:solidFill>
              <a:srgbClr val="AC72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6" name="Google Shape;2366;p53"/>
            <p:cNvSpPr/>
            <p:nvPr/>
          </p:nvSpPr>
          <p:spPr>
            <a:xfrm>
              <a:off x="3670301" y="3473450"/>
              <a:ext cx="342900" cy="1908175"/>
            </a:xfrm>
            <a:custGeom>
              <a:avLst/>
              <a:gdLst/>
              <a:ahLst/>
              <a:cxnLst/>
              <a:rect l="l" t="t" r="r" b="b"/>
              <a:pathLst>
                <a:path w="91" h="508" extrusionOk="0">
                  <a:moveTo>
                    <a:pt x="58" y="508"/>
                  </a:moveTo>
                  <a:cubicBezTo>
                    <a:pt x="24" y="489"/>
                    <a:pt x="22" y="441"/>
                    <a:pt x="42" y="409"/>
                  </a:cubicBezTo>
                  <a:cubicBezTo>
                    <a:pt x="61" y="378"/>
                    <a:pt x="74" y="342"/>
                    <a:pt x="78" y="305"/>
                  </a:cubicBezTo>
                  <a:cubicBezTo>
                    <a:pt x="80" y="283"/>
                    <a:pt x="85" y="262"/>
                    <a:pt x="84" y="240"/>
                  </a:cubicBezTo>
                  <a:cubicBezTo>
                    <a:pt x="83" y="196"/>
                    <a:pt x="82" y="152"/>
                    <a:pt x="37" y="123"/>
                  </a:cubicBezTo>
                  <a:cubicBezTo>
                    <a:pt x="0" y="99"/>
                    <a:pt x="1" y="65"/>
                    <a:pt x="40" y="33"/>
                  </a:cubicBezTo>
                  <a:cubicBezTo>
                    <a:pt x="47" y="27"/>
                    <a:pt x="54" y="22"/>
                    <a:pt x="62" y="16"/>
                  </a:cubicBezTo>
                  <a:cubicBezTo>
                    <a:pt x="68" y="12"/>
                    <a:pt x="67" y="0"/>
                    <a:pt x="78" y="0"/>
                  </a:cubicBezTo>
                  <a:cubicBezTo>
                    <a:pt x="78" y="17"/>
                    <a:pt x="65" y="23"/>
                    <a:pt x="54" y="32"/>
                  </a:cubicBezTo>
                  <a:cubicBezTo>
                    <a:pt x="44" y="40"/>
                    <a:pt x="34" y="47"/>
                    <a:pt x="28" y="58"/>
                  </a:cubicBezTo>
                  <a:cubicBezTo>
                    <a:pt x="15" y="81"/>
                    <a:pt x="21" y="100"/>
                    <a:pt x="44" y="116"/>
                  </a:cubicBezTo>
                  <a:cubicBezTo>
                    <a:pt x="53" y="122"/>
                    <a:pt x="62" y="129"/>
                    <a:pt x="70" y="136"/>
                  </a:cubicBezTo>
                  <a:cubicBezTo>
                    <a:pt x="73" y="140"/>
                    <a:pt x="76" y="144"/>
                    <a:pt x="78" y="148"/>
                  </a:cubicBezTo>
                  <a:cubicBezTo>
                    <a:pt x="78" y="156"/>
                    <a:pt x="78" y="164"/>
                    <a:pt x="83" y="172"/>
                  </a:cubicBezTo>
                  <a:cubicBezTo>
                    <a:pt x="88" y="181"/>
                    <a:pt x="90" y="192"/>
                    <a:pt x="90" y="203"/>
                  </a:cubicBezTo>
                  <a:cubicBezTo>
                    <a:pt x="91" y="247"/>
                    <a:pt x="91" y="291"/>
                    <a:pt x="81" y="333"/>
                  </a:cubicBezTo>
                  <a:cubicBezTo>
                    <a:pt x="75" y="360"/>
                    <a:pt x="63" y="385"/>
                    <a:pt x="51" y="410"/>
                  </a:cubicBezTo>
                  <a:cubicBezTo>
                    <a:pt x="32" y="446"/>
                    <a:pt x="32" y="467"/>
                    <a:pt x="58" y="500"/>
                  </a:cubicBezTo>
                  <a:cubicBezTo>
                    <a:pt x="59" y="501"/>
                    <a:pt x="60" y="502"/>
                    <a:pt x="60" y="504"/>
                  </a:cubicBezTo>
                  <a:cubicBezTo>
                    <a:pt x="60" y="506"/>
                    <a:pt x="59" y="507"/>
                    <a:pt x="58" y="508"/>
                  </a:cubicBezTo>
                  <a:close/>
                </a:path>
              </a:pathLst>
            </a:custGeom>
            <a:solidFill>
              <a:srgbClr val="F9ECD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7" name="Google Shape;2367;p53"/>
            <p:cNvSpPr/>
            <p:nvPr/>
          </p:nvSpPr>
          <p:spPr>
            <a:xfrm>
              <a:off x="1827214" y="2670175"/>
              <a:ext cx="893763" cy="382588"/>
            </a:xfrm>
            <a:custGeom>
              <a:avLst/>
              <a:gdLst/>
              <a:ahLst/>
              <a:cxnLst/>
              <a:rect l="l" t="t" r="r" b="b"/>
              <a:pathLst>
                <a:path w="238" h="102" extrusionOk="0">
                  <a:moveTo>
                    <a:pt x="238" y="10"/>
                  </a:moveTo>
                  <a:cubicBezTo>
                    <a:pt x="226" y="10"/>
                    <a:pt x="214" y="10"/>
                    <a:pt x="202" y="10"/>
                  </a:cubicBezTo>
                  <a:cubicBezTo>
                    <a:pt x="162" y="10"/>
                    <a:pt x="142" y="25"/>
                    <a:pt x="128" y="64"/>
                  </a:cubicBezTo>
                  <a:cubicBezTo>
                    <a:pt x="121" y="84"/>
                    <a:pt x="99" y="97"/>
                    <a:pt x="71" y="98"/>
                  </a:cubicBezTo>
                  <a:cubicBezTo>
                    <a:pt x="48" y="99"/>
                    <a:pt x="24" y="94"/>
                    <a:pt x="2" y="102"/>
                  </a:cubicBezTo>
                  <a:cubicBezTo>
                    <a:pt x="0" y="100"/>
                    <a:pt x="0" y="98"/>
                    <a:pt x="0" y="96"/>
                  </a:cubicBezTo>
                  <a:cubicBezTo>
                    <a:pt x="14" y="87"/>
                    <a:pt x="30" y="87"/>
                    <a:pt x="45" y="86"/>
                  </a:cubicBezTo>
                  <a:cubicBezTo>
                    <a:pt x="63" y="85"/>
                    <a:pt x="81" y="90"/>
                    <a:pt x="97" y="82"/>
                  </a:cubicBezTo>
                  <a:cubicBezTo>
                    <a:pt x="107" y="68"/>
                    <a:pt x="120" y="59"/>
                    <a:pt x="125" y="40"/>
                  </a:cubicBezTo>
                  <a:cubicBezTo>
                    <a:pt x="128" y="26"/>
                    <a:pt x="145" y="15"/>
                    <a:pt x="161" y="10"/>
                  </a:cubicBezTo>
                  <a:cubicBezTo>
                    <a:pt x="186" y="0"/>
                    <a:pt x="212" y="5"/>
                    <a:pt x="237" y="6"/>
                  </a:cubicBezTo>
                  <a:cubicBezTo>
                    <a:pt x="237" y="7"/>
                    <a:pt x="238" y="9"/>
                    <a:pt x="238" y="10"/>
                  </a:cubicBezTo>
                  <a:close/>
                </a:path>
              </a:pathLst>
            </a:custGeom>
            <a:solidFill>
              <a:srgbClr val="F9EEE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8" name="Google Shape;2368;p53"/>
            <p:cNvSpPr/>
            <p:nvPr/>
          </p:nvSpPr>
          <p:spPr>
            <a:xfrm>
              <a:off x="3152776" y="2711450"/>
              <a:ext cx="630238" cy="376238"/>
            </a:xfrm>
            <a:custGeom>
              <a:avLst/>
              <a:gdLst/>
              <a:ahLst/>
              <a:cxnLst/>
              <a:rect l="l" t="t" r="r" b="b"/>
              <a:pathLst>
                <a:path w="168" h="100" extrusionOk="0">
                  <a:moveTo>
                    <a:pt x="168" y="23"/>
                  </a:moveTo>
                  <a:cubicBezTo>
                    <a:pt x="127" y="6"/>
                    <a:pt x="84" y="16"/>
                    <a:pt x="63" y="61"/>
                  </a:cubicBezTo>
                  <a:cubicBezTo>
                    <a:pt x="61" y="66"/>
                    <a:pt x="56" y="71"/>
                    <a:pt x="53" y="76"/>
                  </a:cubicBezTo>
                  <a:cubicBezTo>
                    <a:pt x="46" y="87"/>
                    <a:pt x="39" y="100"/>
                    <a:pt x="22" y="95"/>
                  </a:cubicBezTo>
                  <a:cubicBezTo>
                    <a:pt x="8" y="90"/>
                    <a:pt x="1" y="79"/>
                    <a:pt x="0" y="63"/>
                  </a:cubicBezTo>
                  <a:cubicBezTo>
                    <a:pt x="32" y="89"/>
                    <a:pt x="44" y="85"/>
                    <a:pt x="64" y="45"/>
                  </a:cubicBezTo>
                  <a:cubicBezTo>
                    <a:pt x="84" y="6"/>
                    <a:pt x="130" y="0"/>
                    <a:pt x="161" y="14"/>
                  </a:cubicBezTo>
                  <a:cubicBezTo>
                    <a:pt x="165" y="16"/>
                    <a:pt x="168" y="19"/>
                    <a:pt x="168" y="23"/>
                  </a:cubicBezTo>
                  <a:close/>
                </a:path>
              </a:pathLst>
            </a:custGeom>
            <a:solidFill>
              <a:srgbClr val="F7EB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9" name="Google Shape;2369;p53"/>
            <p:cNvSpPr/>
            <p:nvPr/>
          </p:nvSpPr>
          <p:spPr>
            <a:xfrm>
              <a:off x="3903664" y="3024188"/>
              <a:ext cx="142875" cy="509588"/>
            </a:xfrm>
            <a:custGeom>
              <a:avLst/>
              <a:gdLst/>
              <a:ahLst/>
              <a:cxnLst/>
              <a:rect l="l" t="t" r="r" b="b"/>
              <a:pathLst>
                <a:path w="38" h="136" extrusionOk="0">
                  <a:moveTo>
                    <a:pt x="16" y="120"/>
                  </a:moveTo>
                  <a:cubicBezTo>
                    <a:pt x="10" y="125"/>
                    <a:pt x="8" y="134"/>
                    <a:pt x="0" y="136"/>
                  </a:cubicBezTo>
                  <a:cubicBezTo>
                    <a:pt x="3" y="120"/>
                    <a:pt x="16" y="108"/>
                    <a:pt x="20" y="91"/>
                  </a:cubicBezTo>
                  <a:cubicBezTo>
                    <a:pt x="25" y="68"/>
                    <a:pt x="26" y="45"/>
                    <a:pt x="18" y="22"/>
                  </a:cubicBezTo>
                  <a:cubicBezTo>
                    <a:pt x="16" y="14"/>
                    <a:pt x="16" y="7"/>
                    <a:pt x="16" y="0"/>
                  </a:cubicBezTo>
                  <a:cubicBezTo>
                    <a:pt x="38" y="40"/>
                    <a:pt x="38" y="80"/>
                    <a:pt x="16" y="120"/>
                  </a:cubicBezTo>
                  <a:close/>
                </a:path>
              </a:pathLst>
            </a:custGeom>
            <a:solidFill>
              <a:srgbClr val="F9EC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0" name="Google Shape;2370;p53"/>
            <p:cNvSpPr/>
            <p:nvPr/>
          </p:nvSpPr>
          <p:spPr>
            <a:xfrm>
              <a:off x="2908301" y="2722563"/>
              <a:ext cx="244475" cy="225425"/>
            </a:xfrm>
            <a:custGeom>
              <a:avLst/>
              <a:gdLst/>
              <a:ahLst/>
              <a:cxnLst/>
              <a:rect l="l" t="t" r="r" b="b"/>
              <a:pathLst>
                <a:path w="65" h="60" extrusionOk="0">
                  <a:moveTo>
                    <a:pt x="65" y="60"/>
                  </a:moveTo>
                  <a:cubicBezTo>
                    <a:pt x="58" y="57"/>
                    <a:pt x="55" y="50"/>
                    <a:pt x="52" y="44"/>
                  </a:cubicBezTo>
                  <a:cubicBezTo>
                    <a:pt x="40" y="23"/>
                    <a:pt x="25" y="9"/>
                    <a:pt x="1" y="4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36" y="6"/>
                    <a:pt x="63" y="31"/>
                    <a:pt x="65" y="60"/>
                  </a:cubicBezTo>
                  <a:close/>
                </a:path>
              </a:pathLst>
            </a:custGeom>
            <a:solidFill>
              <a:srgbClr val="F7EB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1" name="Google Shape;2371;p53"/>
            <p:cNvSpPr/>
            <p:nvPr/>
          </p:nvSpPr>
          <p:spPr>
            <a:xfrm>
              <a:off x="3829051" y="2763838"/>
              <a:ext cx="165100" cy="184150"/>
            </a:xfrm>
            <a:custGeom>
              <a:avLst/>
              <a:gdLst/>
              <a:ahLst/>
              <a:cxnLst/>
              <a:rect l="l" t="t" r="r" b="b"/>
              <a:pathLst>
                <a:path w="44" h="49" extrusionOk="0">
                  <a:moveTo>
                    <a:pt x="36" y="29"/>
                  </a:moveTo>
                  <a:cubicBezTo>
                    <a:pt x="39" y="36"/>
                    <a:pt x="41" y="43"/>
                    <a:pt x="44" y="49"/>
                  </a:cubicBezTo>
                  <a:cubicBezTo>
                    <a:pt x="29" y="33"/>
                    <a:pt x="15" y="17"/>
                    <a:pt x="0" y="1"/>
                  </a:cubicBezTo>
                  <a:cubicBezTo>
                    <a:pt x="11" y="0"/>
                    <a:pt x="16" y="6"/>
                    <a:pt x="21" y="14"/>
                  </a:cubicBezTo>
                  <a:cubicBezTo>
                    <a:pt x="24" y="21"/>
                    <a:pt x="29" y="26"/>
                    <a:pt x="36" y="29"/>
                  </a:cubicBezTo>
                  <a:close/>
                </a:path>
              </a:pathLst>
            </a:custGeom>
            <a:solidFill>
              <a:srgbClr val="DCAB6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2" name="Google Shape;2372;p53"/>
            <p:cNvSpPr/>
            <p:nvPr/>
          </p:nvSpPr>
          <p:spPr>
            <a:xfrm>
              <a:off x="2432051" y="2662238"/>
              <a:ext cx="285750" cy="46038"/>
            </a:xfrm>
            <a:custGeom>
              <a:avLst/>
              <a:gdLst/>
              <a:ahLst/>
              <a:cxnLst/>
              <a:rect l="l" t="t" r="r" b="b"/>
              <a:pathLst>
                <a:path w="76" h="12" extrusionOk="0">
                  <a:moveTo>
                    <a:pt x="76" y="8"/>
                  </a:moveTo>
                  <a:cubicBezTo>
                    <a:pt x="51" y="9"/>
                    <a:pt x="25" y="5"/>
                    <a:pt x="0" y="12"/>
                  </a:cubicBezTo>
                  <a:cubicBezTo>
                    <a:pt x="3" y="9"/>
                    <a:pt x="6" y="7"/>
                    <a:pt x="8" y="4"/>
                  </a:cubicBezTo>
                  <a:cubicBezTo>
                    <a:pt x="31" y="6"/>
                    <a:pt x="54" y="0"/>
                    <a:pt x="76" y="8"/>
                  </a:cubicBezTo>
                  <a:close/>
                </a:path>
              </a:pathLst>
            </a:custGeom>
            <a:solidFill>
              <a:srgbClr val="F7EBD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3" name="Google Shape;2373;p53"/>
            <p:cNvSpPr/>
            <p:nvPr/>
          </p:nvSpPr>
          <p:spPr>
            <a:xfrm>
              <a:off x="3889376" y="2903538"/>
              <a:ext cx="74613" cy="120650"/>
            </a:xfrm>
            <a:custGeom>
              <a:avLst/>
              <a:gdLst/>
              <a:ahLst/>
              <a:cxnLst/>
              <a:rect l="l" t="t" r="r" b="b"/>
              <a:pathLst>
                <a:path w="20" h="32" extrusionOk="0">
                  <a:moveTo>
                    <a:pt x="20" y="32"/>
                  </a:moveTo>
                  <a:cubicBezTo>
                    <a:pt x="12" y="22"/>
                    <a:pt x="4" y="13"/>
                    <a:pt x="0" y="0"/>
                  </a:cubicBezTo>
                  <a:cubicBezTo>
                    <a:pt x="12" y="8"/>
                    <a:pt x="20" y="17"/>
                    <a:pt x="20" y="32"/>
                  </a:cubicBezTo>
                  <a:close/>
                </a:path>
              </a:pathLst>
            </a:custGeom>
            <a:solidFill>
              <a:srgbClr val="F9EC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4" name="Google Shape;2374;p53"/>
            <p:cNvSpPr/>
            <p:nvPr/>
          </p:nvSpPr>
          <p:spPr>
            <a:xfrm>
              <a:off x="2747964" y="2708275"/>
              <a:ext cx="165100" cy="33338"/>
            </a:xfrm>
            <a:custGeom>
              <a:avLst/>
              <a:gdLst/>
              <a:ahLst/>
              <a:cxnLst/>
              <a:rect l="l" t="t" r="r" b="b"/>
              <a:pathLst>
                <a:path w="44" h="9" extrusionOk="0">
                  <a:moveTo>
                    <a:pt x="44" y="4"/>
                  </a:moveTo>
                  <a:cubicBezTo>
                    <a:pt x="44" y="6"/>
                    <a:pt x="44" y="7"/>
                    <a:pt x="44" y="8"/>
                  </a:cubicBezTo>
                  <a:cubicBezTo>
                    <a:pt x="29" y="9"/>
                    <a:pt x="14" y="9"/>
                    <a:pt x="0" y="0"/>
                  </a:cubicBezTo>
                  <a:cubicBezTo>
                    <a:pt x="15" y="2"/>
                    <a:pt x="30" y="3"/>
                    <a:pt x="44" y="4"/>
                  </a:cubicBezTo>
                  <a:close/>
                </a:path>
              </a:pathLst>
            </a:custGeom>
            <a:solidFill>
              <a:srgbClr val="F9EEE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5" name="Google Shape;2375;p53"/>
            <p:cNvSpPr/>
            <p:nvPr/>
          </p:nvSpPr>
          <p:spPr>
            <a:xfrm>
              <a:off x="3798889" y="2813050"/>
              <a:ext cx="90488" cy="90488"/>
            </a:xfrm>
            <a:custGeom>
              <a:avLst/>
              <a:gdLst/>
              <a:ahLst/>
              <a:cxnLst/>
              <a:rect l="l" t="t" r="r" b="b"/>
              <a:pathLst>
                <a:path w="24" h="24" extrusionOk="0">
                  <a:moveTo>
                    <a:pt x="24" y="24"/>
                  </a:moveTo>
                  <a:cubicBezTo>
                    <a:pt x="14" y="18"/>
                    <a:pt x="6" y="10"/>
                    <a:pt x="0" y="0"/>
                  </a:cubicBezTo>
                  <a:cubicBezTo>
                    <a:pt x="12" y="4"/>
                    <a:pt x="21" y="11"/>
                    <a:pt x="24" y="24"/>
                  </a:cubicBezTo>
                  <a:close/>
                </a:path>
              </a:pathLst>
            </a:custGeom>
            <a:solidFill>
              <a:srgbClr val="F9ECD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6" name="Google Shape;2376;p53"/>
            <p:cNvSpPr/>
            <p:nvPr/>
          </p:nvSpPr>
          <p:spPr>
            <a:xfrm>
              <a:off x="1474789" y="2963863"/>
              <a:ext cx="717550" cy="288925"/>
            </a:xfrm>
            <a:custGeom>
              <a:avLst/>
              <a:gdLst/>
              <a:ahLst/>
              <a:cxnLst/>
              <a:rect l="l" t="t" r="r" b="b"/>
              <a:pathLst>
                <a:path w="191" h="77" extrusionOk="0">
                  <a:moveTo>
                    <a:pt x="191" y="4"/>
                  </a:moveTo>
                  <a:cubicBezTo>
                    <a:pt x="187" y="15"/>
                    <a:pt x="177" y="11"/>
                    <a:pt x="169" y="12"/>
                  </a:cubicBezTo>
                  <a:cubicBezTo>
                    <a:pt x="144" y="15"/>
                    <a:pt x="119" y="6"/>
                    <a:pt x="95" y="20"/>
                  </a:cubicBezTo>
                  <a:cubicBezTo>
                    <a:pt x="71" y="30"/>
                    <a:pt x="47" y="41"/>
                    <a:pt x="28" y="60"/>
                  </a:cubicBezTo>
                  <a:cubicBezTo>
                    <a:pt x="20" y="68"/>
                    <a:pt x="13" y="77"/>
                    <a:pt x="0" y="76"/>
                  </a:cubicBezTo>
                  <a:cubicBezTo>
                    <a:pt x="0" y="75"/>
                    <a:pt x="0" y="74"/>
                    <a:pt x="0" y="72"/>
                  </a:cubicBezTo>
                  <a:cubicBezTo>
                    <a:pt x="4" y="67"/>
                    <a:pt x="8" y="62"/>
                    <a:pt x="12" y="56"/>
                  </a:cubicBezTo>
                  <a:cubicBezTo>
                    <a:pt x="63" y="10"/>
                    <a:pt x="125" y="0"/>
                    <a:pt x="191" y="4"/>
                  </a:cubicBezTo>
                  <a:close/>
                </a:path>
              </a:pathLst>
            </a:custGeom>
            <a:solidFill>
              <a:srgbClr val="EED9B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7" name="Google Shape;2377;p53"/>
            <p:cNvSpPr/>
            <p:nvPr/>
          </p:nvSpPr>
          <p:spPr>
            <a:xfrm>
              <a:off x="1042989" y="3038475"/>
              <a:ext cx="792163" cy="2763838"/>
            </a:xfrm>
            <a:custGeom>
              <a:avLst/>
              <a:gdLst/>
              <a:ahLst/>
              <a:cxnLst/>
              <a:rect l="l" t="t" r="r" b="b"/>
              <a:pathLst>
                <a:path w="211" h="736" extrusionOk="0">
                  <a:moveTo>
                    <a:pt x="115" y="56"/>
                  </a:moveTo>
                  <a:cubicBezTo>
                    <a:pt x="143" y="38"/>
                    <a:pt x="165" y="11"/>
                    <a:pt x="199" y="2"/>
                  </a:cubicBezTo>
                  <a:cubicBezTo>
                    <a:pt x="203" y="1"/>
                    <a:pt x="207" y="1"/>
                    <a:pt x="210" y="0"/>
                  </a:cubicBezTo>
                  <a:cubicBezTo>
                    <a:pt x="210" y="1"/>
                    <a:pt x="210" y="3"/>
                    <a:pt x="211" y="4"/>
                  </a:cubicBezTo>
                  <a:cubicBezTo>
                    <a:pt x="151" y="27"/>
                    <a:pt x="108" y="65"/>
                    <a:pt x="99" y="131"/>
                  </a:cubicBezTo>
                  <a:cubicBezTo>
                    <a:pt x="98" y="139"/>
                    <a:pt x="97" y="146"/>
                    <a:pt x="93" y="152"/>
                  </a:cubicBezTo>
                  <a:cubicBezTo>
                    <a:pt x="68" y="190"/>
                    <a:pt x="67" y="236"/>
                    <a:pt x="50" y="276"/>
                  </a:cubicBezTo>
                  <a:cubicBezTo>
                    <a:pt x="38" y="304"/>
                    <a:pt x="38" y="331"/>
                    <a:pt x="39" y="358"/>
                  </a:cubicBezTo>
                  <a:cubicBezTo>
                    <a:pt x="41" y="403"/>
                    <a:pt x="35" y="448"/>
                    <a:pt x="35" y="494"/>
                  </a:cubicBezTo>
                  <a:cubicBezTo>
                    <a:pt x="34" y="522"/>
                    <a:pt x="36" y="550"/>
                    <a:pt x="46" y="578"/>
                  </a:cubicBezTo>
                  <a:cubicBezTo>
                    <a:pt x="53" y="595"/>
                    <a:pt x="52" y="614"/>
                    <a:pt x="57" y="632"/>
                  </a:cubicBezTo>
                  <a:cubicBezTo>
                    <a:pt x="61" y="645"/>
                    <a:pt x="53" y="660"/>
                    <a:pt x="43" y="669"/>
                  </a:cubicBezTo>
                  <a:cubicBezTo>
                    <a:pt x="20" y="686"/>
                    <a:pt x="12" y="709"/>
                    <a:pt x="11" y="736"/>
                  </a:cubicBezTo>
                  <a:cubicBezTo>
                    <a:pt x="0" y="714"/>
                    <a:pt x="6" y="693"/>
                    <a:pt x="23" y="679"/>
                  </a:cubicBezTo>
                  <a:cubicBezTo>
                    <a:pt x="49" y="657"/>
                    <a:pt x="54" y="633"/>
                    <a:pt x="42" y="602"/>
                  </a:cubicBezTo>
                  <a:cubicBezTo>
                    <a:pt x="32" y="577"/>
                    <a:pt x="34" y="550"/>
                    <a:pt x="27" y="524"/>
                  </a:cubicBezTo>
                  <a:cubicBezTo>
                    <a:pt x="27" y="491"/>
                    <a:pt x="25" y="459"/>
                    <a:pt x="30" y="426"/>
                  </a:cubicBezTo>
                  <a:cubicBezTo>
                    <a:pt x="32" y="407"/>
                    <a:pt x="30" y="387"/>
                    <a:pt x="28" y="367"/>
                  </a:cubicBezTo>
                  <a:cubicBezTo>
                    <a:pt x="24" y="332"/>
                    <a:pt x="27" y="297"/>
                    <a:pt x="43" y="264"/>
                  </a:cubicBezTo>
                  <a:cubicBezTo>
                    <a:pt x="54" y="254"/>
                    <a:pt x="51" y="240"/>
                    <a:pt x="54" y="227"/>
                  </a:cubicBezTo>
                  <a:cubicBezTo>
                    <a:pt x="61" y="200"/>
                    <a:pt x="67" y="173"/>
                    <a:pt x="84" y="150"/>
                  </a:cubicBezTo>
                  <a:cubicBezTo>
                    <a:pt x="89" y="144"/>
                    <a:pt x="91" y="137"/>
                    <a:pt x="91" y="128"/>
                  </a:cubicBezTo>
                  <a:cubicBezTo>
                    <a:pt x="91" y="102"/>
                    <a:pt x="101" y="79"/>
                    <a:pt x="115" y="56"/>
                  </a:cubicBezTo>
                  <a:close/>
                </a:path>
              </a:pathLst>
            </a:custGeom>
            <a:solidFill>
              <a:srgbClr val="F7ECD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8" name="Google Shape;2378;p53"/>
            <p:cNvSpPr/>
            <p:nvPr/>
          </p:nvSpPr>
          <p:spPr>
            <a:xfrm>
              <a:off x="1306514" y="6357938"/>
              <a:ext cx="1482725" cy="654050"/>
            </a:xfrm>
            <a:custGeom>
              <a:avLst/>
              <a:gdLst/>
              <a:ahLst/>
              <a:cxnLst/>
              <a:rect l="l" t="t" r="r" b="b"/>
              <a:pathLst>
                <a:path w="395" h="174" extrusionOk="0">
                  <a:moveTo>
                    <a:pt x="9" y="0"/>
                  </a:moveTo>
                  <a:cubicBezTo>
                    <a:pt x="34" y="11"/>
                    <a:pt x="41" y="32"/>
                    <a:pt x="25" y="53"/>
                  </a:cubicBezTo>
                  <a:cubicBezTo>
                    <a:pt x="17" y="64"/>
                    <a:pt x="19" y="91"/>
                    <a:pt x="28" y="102"/>
                  </a:cubicBezTo>
                  <a:cubicBezTo>
                    <a:pt x="38" y="114"/>
                    <a:pt x="61" y="115"/>
                    <a:pt x="81" y="105"/>
                  </a:cubicBezTo>
                  <a:cubicBezTo>
                    <a:pt x="86" y="102"/>
                    <a:pt x="90" y="99"/>
                    <a:pt x="95" y="97"/>
                  </a:cubicBezTo>
                  <a:cubicBezTo>
                    <a:pt x="121" y="80"/>
                    <a:pt x="143" y="88"/>
                    <a:pt x="163" y="108"/>
                  </a:cubicBezTo>
                  <a:cubicBezTo>
                    <a:pt x="229" y="174"/>
                    <a:pt x="306" y="155"/>
                    <a:pt x="365" y="127"/>
                  </a:cubicBezTo>
                  <a:cubicBezTo>
                    <a:pt x="376" y="122"/>
                    <a:pt x="380" y="109"/>
                    <a:pt x="392" y="108"/>
                  </a:cubicBezTo>
                  <a:cubicBezTo>
                    <a:pt x="395" y="112"/>
                    <a:pt x="391" y="113"/>
                    <a:pt x="388" y="116"/>
                  </a:cubicBezTo>
                  <a:cubicBezTo>
                    <a:pt x="363" y="145"/>
                    <a:pt x="331" y="157"/>
                    <a:pt x="292" y="157"/>
                  </a:cubicBezTo>
                  <a:cubicBezTo>
                    <a:pt x="267" y="156"/>
                    <a:pt x="243" y="158"/>
                    <a:pt x="218" y="153"/>
                  </a:cubicBezTo>
                  <a:cubicBezTo>
                    <a:pt x="197" y="150"/>
                    <a:pt x="182" y="138"/>
                    <a:pt x="168" y="126"/>
                  </a:cubicBezTo>
                  <a:cubicBezTo>
                    <a:pt x="152" y="113"/>
                    <a:pt x="133" y="111"/>
                    <a:pt x="117" y="101"/>
                  </a:cubicBezTo>
                  <a:cubicBezTo>
                    <a:pt x="113" y="99"/>
                    <a:pt x="111" y="104"/>
                    <a:pt x="108" y="107"/>
                  </a:cubicBezTo>
                  <a:cubicBezTo>
                    <a:pt x="93" y="111"/>
                    <a:pt x="78" y="117"/>
                    <a:pt x="63" y="120"/>
                  </a:cubicBezTo>
                  <a:cubicBezTo>
                    <a:pt x="21" y="127"/>
                    <a:pt x="0" y="104"/>
                    <a:pt x="10" y="62"/>
                  </a:cubicBezTo>
                  <a:cubicBezTo>
                    <a:pt x="11" y="59"/>
                    <a:pt x="11" y="54"/>
                    <a:pt x="14" y="51"/>
                  </a:cubicBezTo>
                  <a:cubicBezTo>
                    <a:pt x="33" y="32"/>
                    <a:pt x="23" y="16"/>
                    <a:pt x="9" y="0"/>
                  </a:cubicBezTo>
                  <a:close/>
                </a:path>
              </a:pathLst>
            </a:custGeom>
            <a:solidFill>
              <a:srgbClr val="F9F0E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9" name="Google Shape;2379;p53"/>
            <p:cNvSpPr/>
            <p:nvPr/>
          </p:nvSpPr>
          <p:spPr>
            <a:xfrm>
              <a:off x="3592514" y="5359400"/>
              <a:ext cx="465138" cy="1116013"/>
            </a:xfrm>
            <a:custGeom>
              <a:avLst/>
              <a:gdLst/>
              <a:ahLst/>
              <a:cxnLst/>
              <a:rect l="l" t="t" r="r" b="b"/>
              <a:pathLst>
                <a:path w="124" h="297" extrusionOk="0">
                  <a:moveTo>
                    <a:pt x="79" y="6"/>
                  </a:moveTo>
                  <a:cubicBezTo>
                    <a:pt x="79" y="4"/>
                    <a:pt x="79" y="3"/>
                    <a:pt x="79" y="1"/>
                  </a:cubicBezTo>
                  <a:cubicBezTo>
                    <a:pt x="86" y="0"/>
                    <a:pt x="89" y="5"/>
                    <a:pt x="92" y="9"/>
                  </a:cubicBezTo>
                  <a:cubicBezTo>
                    <a:pt x="105" y="31"/>
                    <a:pt x="120" y="51"/>
                    <a:pt x="122" y="78"/>
                  </a:cubicBezTo>
                  <a:cubicBezTo>
                    <a:pt x="124" y="110"/>
                    <a:pt x="117" y="140"/>
                    <a:pt x="104" y="169"/>
                  </a:cubicBezTo>
                  <a:cubicBezTo>
                    <a:pt x="94" y="191"/>
                    <a:pt x="81" y="212"/>
                    <a:pt x="58" y="225"/>
                  </a:cubicBezTo>
                  <a:cubicBezTo>
                    <a:pt x="56" y="225"/>
                    <a:pt x="53" y="226"/>
                    <a:pt x="51" y="226"/>
                  </a:cubicBezTo>
                  <a:cubicBezTo>
                    <a:pt x="32" y="240"/>
                    <a:pt x="28" y="263"/>
                    <a:pt x="17" y="282"/>
                  </a:cubicBezTo>
                  <a:cubicBezTo>
                    <a:pt x="14" y="288"/>
                    <a:pt x="12" y="297"/>
                    <a:pt x="2" y="293"/>
                  </a:cubicBezTo>
                  <a:cubicBezTo>
                    <a:pt x="0" y="289"/>
                    <a:pt x="0" y="285"/>
                    <a:pt x="3" y="282"/>
                  </a:cubicBezTo>
                  <a:cubicBezTo>
                    <a:pt x="10" y="242"/>
                    <a:pt x="35" y="217"/>
                    <a:pt x="66" y="196"/>
                  </a:cubicBezTo>
                  <a:cubicBezTo>
                    <a:pt x="87" y="183"/>
                    <a:pt x="95" y="161"/>
                    <a:pt x="99" y="138"/>
                  </a:cubicBezTo>
                  <a:cubicBezTo>
                    <a:pt x="106" y="92"/>
                    <a:pt x="105" y="47"/>
                    <a:pt x="79" y="6"/>
                  </a:cubicBezTo>
                  <a:close/>
                </a:path>
              </a:pathLst>
            </a:custGeom>
            <a:solidFill>
              <a:srgbClr val="F5E9D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0" name="Google Shape;2380;p53"/>
            <p:cNvSpPr/>
            <p:nvPr/>
          </p:nvSpPr>
          <p:spPr>
            <a:xfrm>
              <a:off x="2882901" y="6208713"/>
              <a:ext cx="900113" cy="544513"/>
            </a:xfrm>
            <a:custGeom>
              <a:avLst/>
              <a:gdLst/>
              <a:ahLst/>
              <a:cxnLst/>
              <a:rect l="l" t="t" r="r" b="b"/>
              <a:pathLst>
                <a:path w="240" h="145" extrusionOk="0">
                  <a:moveTo>
                    <a:pt x="192" y="68"/>
                  </a:moveTo>
                  <a:cubicBezTo>
                    <a:pt x="202" y="57"/>
                    <a:pt x="207" y="44"/>
                    <a:pt x="213" y="31"/>
                  </a:cubicBezTo>
                  <a:cubicBezTo>
                    <a:pt x="219" y="18"/>
                    <a:pt x="223" y="3"/>
                    <a:pt x="240" y="0"/>
                  </a:cubicBezTo>
                  <a:cubicBezTo>
                    <a:pt x="235" y="18"/>
                    <a:pt x="219" y="31"/>
                    <a:pt x="215" y="51"/>
                  </a:cubicBezTo>
                  <a:cubicBezTo>
                    <a:pt x="215" y="55"/>
                    <a:pt x="213" y="59"/>
                    <a:pt x="212" y="63"/>
                  </a:cubicBezTo>
                  <a:cubicBezTo>
                    <a:pt x="200" y="70"/>
                    <a:pt x="193" y="81"/>
                    <a:pt x="184" y="92"/>
                  </a:cubicBezTo>
                  <a:cubicBezTo>
                    <a:pt x="160" y="108"/>
                    <a:pt x="132" y="109"/>
                    <a:pt x="105" y="115"/>
                  </a:cubicBezTo>
                  <a:cubicBezTo>
                    <a:pt x="89" y="119"/>
                    <a:pt x="74" y="123"/>
                    <a:pt x="60" y="131"/>
                  </a:cubicBezTo>
                  <a:cubicBezTo>
                    <a:pt x="49" y="131"/>
                    <a:pt x="40" y="138"/>
                    <a:pt x="29" y="140"/>
                  </a:cubicBezTo>
                  <a:cubicBezTo>
                    <a:pt x="22" y="141"/>
                    <a:pt x="15" y="145"/>
                    <a:pt x="8" y="140"/>
                  </a:cubicBezTo>
                  <a:cubicBezTo>
                    <a:pt x="6" y="140"/>
                    <a:pt x="3" y="140"/>
                    <a:pt x="0" y="140"/>
                  </a:cubicBezTo>
                  <a:cubicBezTo>
                    <a:pt x="6" y="136"/>
                    <a:pt x="11" y="132"/>
                    <a:pt x="16" y="128"/>
                  </a:cubicBezTo>
                  <a:cubicBezTo>
                    <a:pt x="24" y="115"/>
                    <a:pt x="38" y="115"/>
                    <a:pt x="49" y="112"/>
                  </a:cubicBezTo>
                  <a:cubicBezTo>
                    <a:pt x="82" y="104"/>
                    <a:pt x="114" y="94"/>
                    <a:pt x="148" y="90"/>
                  </a:cubicBezTo>
                  <a:cubicBezTo>
                    <a:pt x="165" y="87"/>
                    <a:pt x="177" y="75"/>
                    <a:pt x="192" y="68"/>
                  </a:cubicBezTo>
                  <a:close/>
                </a:path>
              </a:pathLst>
            </a:custGeom>
            <a:solidFill>
              <a:srgbClr val="EAC79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1" name="Google Shape;2381;p53"/>
            <p:cNvSpPr/>
            <p:nvPr/>
          </p:nvSpPr>
          <p:spPr>
            <a:xfrm>
              <a:off x="3810001" y="5378450"/>
              <a:ext cx="269875" cy="830263"/>
            </a:xfrm>
            <a:custGeom>
              <a:avLst/>
              <a:gdLst/>
              <a:ahLst/>
              <a:cxnLst/>
              <a:rect l="l" t="t" r="r" b="b"/>
              <a:pathLst>
                <a:path w="72" h="221" extrusionOk="0">
                  <a:moveTo>
                    <a:pt x="0" y="220"/>
                  </a:moveTo>
                  <a:cubicBezTo>
                    <a:pt x="2" y="210"/>
                    <a:pt x="11" y="207"/>
                    <a:pt x="17" y="201"/>
                  </a:cubicBezTo>
                  <a:cubicBezTo>
                    <a:pt x="53" y="159"/>
                    <a:pt x="64" y="110"/>
                    <a:pt x="56" y="57"/>
                  </a:cubicBezTo>
                  <a:cubicBezTo>
                    <a:pt x="53" y="38"/>
                    <a:pt x="39" y="22"/>
                    <a:pt x="30" y="5"/>
                  </a:cubicBezTo>
                  <a:cubicBezTo>
                    <a:pt x="39" y="0"/>
                    <a:pt x="44" y="7"/>
                    <a:pt x="48" y="14"/>
                  </a:cubicBezTo>
                  <a:cubicBezTo>
                    <a:pt x="53" y="21"/>
                    <a:pt x="58" y="28"/>
                    <a:pt x="62" y="35"/>
                  </a:cubicBezTo>
                  <a:cubicBezTo>
                    <a:pt x="72" y="63"/>
                    <a:pt x="71" y="92"/>
                    <a:pt x="65" y="120"/>
                  </a:cubicBezTo>
                  <a:cubicBezTo>
                    <a:pt x="67" y="133"/>
                    <a:pt x="57" y="144"/>
                    <a:pt x="57" y="156"/>
                  </a:cubicBezTo>
                  <a:cubicBezTo>
                    <a:pt x="53" y="166"/>
                    <a:pt x="39" y="171"/>
                    <a:pt x="41" y="185"/>
                  </a:cubicBezTo>
                  <a:cubicBezTo>
                    <a:pt x="29" y="199"/>
                    <a:pt x="25" y="221"/>
                    <a:pt x="0" y="220"/>
                  </a:cubicBezTo>
                  <a:close/>
                </a:path>
              </a:pathLst>
            </a:custGeom>
            <a:solidFill>
              <a:srgbClr val="D6B8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2" name="Google Shape;2382;p53"/>
            <p:cNvSpPr/>
            <p:nvPr/>
          </p:nvSpPr>
          <p:spPr>
            <a:xfrm>
              <a:off x="4013201" y="5472113"/>
              <a:ext cx="69850" cy="447675"/>
            </a:xfrm>
            <a:custGeom>
              <a:avLst/>
              <a:gdLst/>
              <a:ahLst/>
              <a:cxnLst/>
              <a:rect l="l" t="t" r="r" b="b"/>
              <a:pathLst>
                <a:path w="19" h="119" extrusionOk="0">
                  <a:moveTo>
                    <a:pt x="11" y="95"/>
                  </a:moveTo>
                  <a:cubicBezTo>
                    <a:pt x="11" y="66"/>
                    <a:pt x="14" y="36"/>
                    <a:pt x="3" y="8"/>
                  </a:cubicBezTo>
                  <a:cubicBezTo>
                    <a:pt x="1" y="5"/>
                    <a:pt x="0" y="3"/>
                    <a:pt x="2" y="0"/>
                  </a:cubicBezTo>
                  <a:cubicBezTo>
                    <a:pt x="18" y="0"/>
                    <a:pt x="12" y="17"/>
                    <a:pt x="19" y="24"/>
                  </a:cubicBezTo>
                  <a:cubicBezTo>
                    <a:pt x="19" y="45"/>
                    <a:pt x="19" y="67"/>
                    <a:pt x="19" y="88"/>
                  </a:cubicBezTo>
                  <a:cubicBezTo>
                    <a:pt x="19" y="97"/>
                    <a:pt x="19" y="106"/>
                    <a:pt x="19" y="119"/>
                  </a:cubicBezTo>
                  <a:cubicBezTo>
                    <a:pt x="12" y="110"/>
                    <a:pt x="17" y="101"/>
                    <a:pt x="11" y="95"/>
                  </a:cubicBezTo>
                  <a:close/>
                </a:path>
              </a:pathLst>
            </a:custGeom>
            <a:solidFill>
              <a:srgbClr val="91613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3" name="Google Shape;2383;p53"/>
            <p:cNvSpPr/>
            <p:nvPr/>
          </p:nvSpPr>
          <p:spPr>
            <a:xfrm>
              <a:off x="3941764" y="5172075"/>
              <a:ext cx="149225" cy="390525"/>
            </a:xfrm>
            <a:custGeom>
              <a:avLst/>
              <a:gdLst/>
              <a:ahLst/>
              <a:cxnLst/>
              <a:rect l="l" t="t" r="r" b="b"/>
              <a:pathLst>
                <a:path w="40" h="104" extrusionOk="0">
                  <a:moveTo>
                    <a:pt x="38" y="104"/>
                  </a:moveTo>
                  <a:cubicBezTo>
                    <a:pt x="27" y="99"/>
                    <a:pt x="31" y="85"/>
                    <a:pt x="22" y="80"/>
                  </a:cubicBezTo>
                  <a:cubicBezTo>
                    <a:pt x="17" y="77"/>
                    <a:pt x="15" y="72"/>
                    <a:pt x="14" y="66"/>
                  </a:cubicBezTo>
                  <a:cubicBezTo>
                    <a:pt x="14" y="46"/>
                    <a:pt x="0" y="28"/>
                    <a:pt x="9" y="8"/>
                  </a:cubicBezTo>
                  <a:cubicBezTo>
                    <a:pt x="19" y="0"/>
                    <a:pt x="22" y="10"/>
                    <a:pt x="25" y="15"/>
                  </a:cubicBezTo>
                  <a:cubicBezTo>
                    <a:pt x="28" y="21"/>
                    <a:pt x="29" y="29"/>
                    <a:pt x="30" y="36"/>
                  </a:cubicBezTo>
                  <a:cubicBezTo>
                    <a:pt x="34" y="58"/>
                    <a:pt x="40" y="80"/>
                    <a:pt x="38" y="104"/>
                  </a:cubicBezTo>
                  <a:close/>
                </a:path>
              </a:pathLst>
            </a:custGeom>
            <a:solidFill>
              <a:srgbClr val="84491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4" name="Google Shape;2384;p53"/>
            <p:cNvSpPr/>
            <p:nvPr/>
          </p:nvSpPr>
          <p:spPr>
            <a:xfrm>
              <a:off x="3889376" y="5202238"/>
              <a:ext cx="127000" cy="225425"/>
            </a:xfrm>
            <a:custGeom>
              <a:avLst/>
              <a:gdLst/>
              <a:ahLst/>
              <a:cxnLst/>
              <a:rect l="l" t="t" r="r" b="b"/>
              <a:pathLst>
                <a:path w="34" h="60" extrusionOk="0">
                  <a:moveTo>
                    <a:pt x="23" y="0"/>
                  </a:moveTo>
                  <a:cubicBezTo>
                    <a:pt x="23" y="20"/>
                    <a:pt x="34" y="39"/>
                    <a:pt x="32" y="60"/>
                  </a:cubicBezTo>
                  <a:cubicBezTo>
                    <a:pt x="19" y="54"/>
                    <a:pt x="6" y="48"/>
                    <a:pt x="4" y="32"/>
                  </a:cubicBezTo>
                  <a:cubicBezTo>
                    <a:pt x="0" y="15"/>
                    <a:pt x="9" y="6"/>
                    <a:pt x="23" y="0"/>
                  </a:cubicBezTo>
                  <a:close/>
                </a:path>
              </a:pathLst>
            </a:custGeom>
            <a:solidFill>
              <a:srgbClr val="AA794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5" name="Google Shape;2385;p53"/>
            <p:cNvSpPr/>
            <p:nvPr/>
          </p:nvSpPr>
          <p:spPr>
            <a:xfrm>
              <a:off x="3889376" y="5321300"/>
              <a:ext cx="134938" cy="180975"/>
            </a:xfrm>
            <a:custGeom>
              <a:avLst/>
              <a:gdLst/>
              <a:ahLst/>
              <a:cxnLst/>
              <a:rect l="l" t="t" r="r" b="b"/>
              <a:pathLst>
                <a:path w="36" h="48" extrusionOk="0">
                  <a:moveTo>
                    <a:pt x="4" y="0"/>
                  </a:moveTo>
                  <a:cubicBezTo>
                    <a:pt x="12" y="11"/>
                    <a:pt x="21" y="20"/>
                    <a:pt x="32" y="28"/>
                  </a:cubicBezTo>
                  <a:cubicBezTo>
                    <a:pt x="33" y="32"/>
                    <a:pt x="35" y="36"/>
                    <a:pt x="36" y="40"/>
                  </a:cubicBezTo>
                  <a:cubicBezTo>
                    <a:pt x="36" y="42"/>
                    <a:pt x="36" y="45"/>
                    <a:pt x="36" y="48"/>
                  </a:cubicBezTo>
                  <a:cubicBezTo>
                    <a:pt x="24" y="41"/>
                    <a:pt x="25" y="22"/>
                    <a:pt x="9" y="20"/>
                  </a:cubicBezTo>
                  <a:cubicBezTo>
                    <a:pt x="6" y="17"/>
                    <a:pt x="3" y="14"/>
                    <a:pt x="0" y="11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0" y="5"/>
                    <a:pt x="0" y="3"/>
                    <a:pt x="0" y="0"/>
                  </a:cubicBezTo>
                  <a:cubicBezTo>
                    <a:pt x="1" y="0"/>
                    <a:pt x="3" y="0"/>
                    <a:pt x="4" y="0"/>
                  </a:cubicBezTo>
                  <a:close/>
                </a:path>
              </a:pathLst>
            </a:custGeom>
            <a:solidFill>
              <a:srgbClr val="BD9A7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6" name="Google Shape;2386;p53"/>
            <p:cNvSpPr/>
            <p:nvPr/>
          </p:nvSpPr>
          <p:spPr>
            <a:xfrm>
              <a:off x="1050926" y="4344988"/>
              <a:ext cx="77788" cy="887413"/>
            </a:xfrm>
            <a:custGeom>
              <a:avLst/>
              <a:gdLst/>
              <a:ahLst/>
              <a:cxnLst/>
              <a:rect l="l" t="t" r="r" b="b"/>
              <a:pathLst>
                <a:path w="21" h="236" extrusionOk="0">
                  <a:moveTo>
                    <a:pt x="21" y="236"/>
                  </a:moveTo>
                  <a:cubicBezTo>
                    <a:pt x="19" y="236"/>
                    <a:pt x="18" y="236"/>
                    <a:pt x="17" y="236"/>
                  </a:cubicBezTo>
                  <a:cubicBezTo>
                    <a:pt x="17" y="230"/>
                    <a:pt x="14" y="226"/>
                    <a:pt x="8" y="224"/>
                  </a:cubicBezTo>
                  <a:cubicBezTo>
                    <a:pt x="0" y="151"/>
                    <a:pt x="18" y="80"/>
                    <a:pt x="14" y="7"/>
                  </a:cubicBezTo>
                  <a:cubicBezTo>
                    <a:pt x="14" y="5"/>
                    <a:pt x="15" y="2"/>
                    <a:pt x="16" y="0"/>
                  </a:cubicBezTo>
                  <a:cubicBezTo>
                    <a:pt x="16" y="40"/>
                    <a:pt x="18" y="79"/>
                    <a:pt x="16" y="119"/>
                  </a:cubicBezTo>
                  <a:cubicBezTo>
                    <a:pt x="15" y="158"/>
                    <a:pt x="19" y="197"/>
                    <a:pt x="21" y="236"/>
                  </a:cubicBezTo>
                  <a:close/>
                </a:path>
              </a:pathLst>
            </a:custGeom>
            <a:solidFill>
              <a:srgbClr val="AF857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7" name="Google Shape;2387;p53"/>
            <p:cNvSpPr/>
            <p:nvPr/>
          </p:nvSpPr>
          <p:spPr>
            <a:xfrm>
              <a:off x="1039814" y="2763838"/>
              <a:ext cx="773113" cy="579438"/>
            </a:xfrm>
            <a:custGeom>
              <a:avLst/>
              <a:gdLst/>
              <a:ahLst/>
              <a:cxnLst/>
              <a:rect l="l" t="t" r="r" b="b"/>
              <a:pathLst>
                <a:path w="206" h="154" extrusionOk="0">
                  <a:moveTo>
                    <a:pt x="51" y="109"/>
                  </a:moveTo>
                  <a:cubicBezTo>
                    <a:pt x="78" y="98"/>
                    <a:pt x="98" y="77"/>
                    <a:pt x="120" y="59"/>
                  </a:cubicBezTo>
                  <a:cubicBezTo>
                    <a:pt x="136" y="45"/>
                    <a:pt x="150" y="30"/>
                    <a:pt x="174" y="28"/>
                  </a:cubicBezTo>
                  <a:cubicBezTo>
                    <a:pt x="180" y="28"/>
                    <a:pt x="192" y="25"/>
                    <a:pt x="191" y="13"/>
                  </a:cubicBezTo>
                  <a:cubicBezTo>
                    <a:pt x="192" y="9"/>
                    <a:pt x="191" y="4"/>
                    <a:pt x="195" y="1"/>
                  </a:cubicBezTo>
                  <a:cubicBezTo>
                    <a:pt x="206" y="0"/>
                    <a:pt x="198" y="11"/>
                    <a:pt x="203" y="14"/>
                  </a:cubicBezTo>
                  <a:cubicBezTo>
                    <a:pt x="203" y="17"/>
                    <a:pt x="203" y="21"/>
                    <a:pt x="203" y="24"/>
                  </a:cubicBezTo>
                  <a:cubicBezTo>
                    <a:pt x="144" y="64"/>
                    <a:pt x="80" y="95"/>
                    <a:pt x="27" y="142"/>
                  </a:cubicBezTo>
                  <a:cubicBezTo>
                    <a:pt x="14" y="154"/>
                    <a:pt x="7" y="154"/>
                    <a:pt x="0" y="145"/>
                  </a:cubicBezTo>
                  <a:cubicBezTo>
                    <a:pt x="17" y="133"/>
                    <a:pt x="34" y="121"/>
                    <a:pt x="51" y="109"/>
                  </a:cubicBezTo>
                  <a:close/>
                </a:path>
              </a:pathLst>
            </a:custGeom>
            <a:solidFill>
              <a:srgbClr val="A24E1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8" name="Google Shape;2388;p53"/>
            <p:cNvSpPr/>
            <p:nvPr/>
          </p:nvSpPr>
          <p:spPr>
            <a:xfrm>
              <a:off x="900114" y="3203575"/>
              <a:ext cx="93663" cy="134938"/>
            </a:xfrm>
            <a:custGeom>
              <a:avLst/>
              <a:gdLst/>
              <a:ahLst/>
              <a:cxnLst/>
              <a:rect l="l" t="t" r="r" b="b"/>
              <a:pathLst>
                <a:path w="25" h="36" extrusionOk="0">
                  <a:moveTo>
                    <a:pt x="9" y="28"/>
                  </a:moveTo>
                  <a:cubicBezTo>
                    <a:pt x="7" y="26"/>
                    <a:pt x="5" y="23"/>
                    <a:pt x="3" y="20"/>
                  </a:cubicBezTo>
                  <a:cubicBezTo>
                    <a:pt x="0" y="15"/>
                    <a:pt x="0" y="9"/>
                    <a:pt x="2" y="3"/>
                  </a:cubicBezTo>
                  <a:cubicBezTo>
                    <a:pt x="3" y="1"/>
                    <a:pt x="6" y="0"/>
                    <a:pt x="9" y="1"/>
                  </a:cubicBezTo>
                  <a:cubicBezTo>
                    <a:pt x="15" y="4"/>
                    <a:pt x="13" y="10"/>
                    <a:pt x="12" y="15"/>
                  </a:cubicBezTo>
                  <a:cubicBezTo>
                    <a:pt x="12" y="24"/>
                    <a:pt x="19" y="25"/>
                    <a:pt x="25" y="28"/>
                  </a:cubicBezTo>
                  <a:cubicBezTo>
                    <a:pt x="19" y="36"/>
                    <a:pt x="14" y="26"/>
                    <a:pt x="9" y="28"/>
                  </a:cubicBezTo>
                  <a:close/>
                </a:path>
              </a:pathLst>
            </a:custGeom>
            <a:solidFill>
              <a:srgbClr val="7F4D3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9" name="Google Shape;2389;p53"/>
            <p:cNvSpPr/>
            <p:nvPr/>
          </p:nvSpPr>
          <p:spPr>
            <a:xfrm>
              <a:off x="3032126" y="6399213"/>
              <a:ext cx="931863" cy="414338"/>
            </a:xfrm>
            <a:custGeom>
              <a:avLst/>
              <a:gdLst/>
              <a:ahLst/>
              <a:cxnLst/>
              <a:rect l="l" t="t" r="r" b="b"/>
              <a:pathLst>
                <a:path w="248" h="110" extrusionOk="0">
                  <a:moveTo>
                    <a:pt x="180" y="33"/>
                  </a:moveTo>
                  <a:cubicBezTo>
                    <a:pt x="203" y="24"/>
                    <a:pt x="219" y="4"/>
                    <a:pt x="243" y="0"/>
                  </a:cubicBezTo>
                  <a:cubicBezTo>
                    <a:pt x="245" y="3"/>
                    <a:pt x="247" y="6"/>
                    <a:pt x="248" y="9"/>
                  </a:cubicBezTo>
                  <a:cubicBezTo>
                    <a:pt x="215" y="37"/>
                    <a:pt x="175" y="51"/>
                    <a:pt x="136" y="68"/>
                  </a:cubicBezTo>
                  <a:cubicBezTo>
                    <a:pt x="117" y="80"/>
                    <a:pt x="95" y="85"/>
                    <a:pt x="73" y="88"/>
                  </a:cubicBezTo>
                  <a:cubicBezTo>
                    <a:pt x="66" y="89"/>
                    <a:pt x="59" y="89"/>
                    <a:pt x="52" y="85"/>
                  </a:cubicBezTo>
                  <a:cubicBezTo>
                    <a:pt x="39" y="88"/>
                    <a:pt x="29" y="96"/>
                    <a:pt x="20" y="105"/>
                  </a:cubicBezTo>
                  <a:cubicBezTo>
                    <a:pt x="17" y="100"/>
                    <a:pt x="14" y="103"/>
                    <a:pt x="11" y="106"/>
                  </a:cubicBezTo>
                  <a:cubicBezTo>
                    <a:pt x="7" y="110"/>
                    <a:pt x="3" y="109"/>
                    <a:pt x="0" y="104"/>
                  </a:cubicBezTo>
                  <a:cubicBezTo>
                    <a:pt x="24" y="86"/>
                    <a:pt x="52" y="78"/>
                    <a:pt x="82" y="73"/>
                  </a:cubicBezTo>
                  <a:cubicBezTo>
                    <a:pt x="108" y="68"/>
                    <a:pt x="134" y="60"/>
                    <a:pt x="159" y="51"/>
                  </a:cubicBezTo>
                  <a:cubicBezTo>
                    <a:pt x="168" y="47"/>
                    <a:pt x="179" y="46"/>
                    <a:pt x="180" y="33"/>
                  </a:cubicBezTo>
                  <a:close/>
                </a:path>
              </a:pathLst>
            </a:custGeom>
            <a:solidFill>
              <a:srgbClr val="491A0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0" name="Google Shape;2390;p53"/>
            <p:cNvSpPr/>
            <p:nvPr/>
          </p:nvSpPr>
          <p:spPr>
            <a:xfrm>
              <a:off x="2882901" y="6689725"/>
              <a:ext cx="225425" cy="115888"/>
            </a:xfrm>
            <a:custGeom>
              <a:avLst/>
              <a:gdLst/>
              <a:ahLst/>
              <a:cxnLst/>
              <a:rect l="l" t="t" r="r" b="b"/>
              <a:pathLst>
                <a:path w="60" h="31" extrusionOk="0">
                  <a:moveTo>
                    <a:pt x="8" y="12"/>
                  </a:moveTo>
                  <a:cubicBezTo>
                    <a:pt x="26" y="9"/>
                    <a:pt x="42" y="0"/>
                    <a:pt x="60" y="3"/>
                  </a:cubicBezTo>
                  <a:cubicBezTo>
                    <a:pt x="51" y="11"/>
                    <a:pt x="39" y="14"/>
                    <a:pt x="30" y="23"/>
                  </a:cubicBezTo>
                  <a:cubicBezTo>
                    <a:pt x="22" y="31"/>
                    <a:pt x="10" y="21"/>
                    <a:pt x="0" y="24"/>
                  </a:cubicBezTo>
                  <a:cubicBezTo>
                    <a:pt x="3" y="20"/>
                    <a:pt x="6" y="16"/>
                    <a:pt x="8" y="12"/>
                  </a:cubicBezTo>
                  <a:close/>
                </a:path>
              </a:pathLst>
            </a:custGeom>
            <a:solidFill>
              <a:srgbClr val="BF864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1" name="Google Shape;2391;p53"/>
            <p:cNvSpPr/>
            <p:nvPr/>
          </p:nvSpPr>
          <p:spPr>
            <a:xfrm>
              <a:off x="1265238" y="3503613"/>
              <a:ext cx="93663" cy="165100"/>
            </a:xfrm>
            <a:custGeom>
              <a:avLst/>
              <a:gdLst/>
              <a:ahLst/>
              <a:cxnLst/>
              <a:rect l="l" t="t" r="r" b="b"/>
              <a:pathLst>
                <a:path w="25" h="44" extrusionOk="0">
                  <a:moveTo>
                    <a:pt x="0" y="44"/>
                  </a:moveTo>
                  <a:cubicBezTo>
                    <a:pt x="1" y="27"/>
                    <a:pt x="13" y="15"/>
                    <a:pt x="20" y="0"/>
                  </a:cubicBezTo>
                  <a:cubicBezTo>
                    <a:pt x="25" y="20"/>
                    <a:pt x="14" y="33"/>
                    <a:pt x="0" y="44"/>
                  </a:cubicBezTo>
                  <a:close/>
                </a:path>
              </a:pathLst>
            </a:custGeom>
            <a:solidFill>
              <a:srgbClr val="E5C19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2" name="Google Shape;2392;p53"/>
            <p:cNvSpPr/>
            <p:nvPr/>
          </p:nvSpPr>
          <p:spPr>
            <a:xfrm>
              <a:off x="1035051" y="6511925"/>
              <a:ext cx="184150" cy="219075"/>
            </a:xfrm>
            <a:custGeom>
              <a:avLst/>
              <a:gdLst/>
              <a:ahLst/>
              <a:cxnLst/>
              <a:rect l="l" t="t" r="r" b="b"/>
              <a:pathLst>
                <a:path w="49" h="58" extrusionOk="0">
                  <a:moveTo>
                    <a:pt x="1" y="7"/>
                  </a:moveTo>
                  <a:cubicBezTo>
                    <a:pt x="44" y="0"/>
                    <a:pt x="49" y="5"/>
                    <a:pt x="41" y="50"/>
                  </a:cubicBezTo>
                  <a:cubicBezTo>
                    <a:pt x="41" y="53"/>
                    <a:pt x="41" y="56"/>
                    <a:pt x="41" y="58"/>
                  </a:cubicBezTo>
                  <a:cubicBezTo>
                    <a:pt x="28" y="42"/>
                    <a:pt x="23" y="19"/>
                    <a:pt x="1" y="10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0" y="8"/>
                    <a:pt x="0" y="7"/>
                    <a:pt x="1" y="7"/>
                  </a:cubicBezTo>
                  <a:close/>
                </a:path>
              </a:pathLst>
            </a:custGeom>
            <a:solidFill>
              <a:srgbClr val="B8834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3" name="Google Shape;2393;p53"/>
            <p:cNvSpPr/>
            <p:nvPr/>
          </p:nvSpPr>
          <p:spPr>
            <a:xfrm>
              <a:off x="1204913" y="6775450"/>
              <a:ext cx="88900" cy="168275"/>
            </a:xfrm>
            <a:custGeom>
              <a:avLst/>
              <a:gdLst/>
              <a:ahLst/>
              <a:cxnLst/>
              <a:rect l="l" t="t" r="r" b="b"/>
              <a:pathLst>
                <a:path w="24" h="45" extrusionOk="0">
                  <a:moveTo>
                    <a:pt x="24" y="32"/>
                  </a:moveTo>
                  <a:cubicBezTo>
                    <a:pt x="24" y="36"/>
                    <a:pt x="24" y="40"/>
                    <a:pt x="24" y="45"/>
                  </a:cubicBezTo>
                  <a:cubicBezTo>
                    <a:pt x="8" y="34"/>
                    <a:pt x="1" y="19"/>
                    <a:pt x="0" y="0"/>
                  </a:cubicBezTo>
                  <a:cubicBezTo>
                    <a:pt x="12" y="7"/>
                    <a:pt x="14" y="21"/>
                    <a:pt x="23" y="29"/>
                  </a:cubicBezTo>
                  <a:cubicBezTo>
                    <a:pt x="24" y="30"/>
                    <a:pt x="24" y="31"/>
                    <a:pt x="24" y="32"/>
                  </a:cubicBezTo>
                  <a:close/>
                </a:path>
              </a:pathLst>
            </a:custGeom>
            <a:solidFill>
              <a:srgbClr val="98582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4" name="Google Shape;2394;p53"/>
            <p:cNvSpPr/>
            <p:nvPr/>
          </p:nvSpPr>
          <p:spPr>
            <a:xfrm>
              <a:off x="3227388" y="6654800"/>
              <a:ext cx="315913" cy="161925"/>
            </a:xfrm>
            <a:custGeom>
              <a:avLst/>
              <a:gdLst/>
              <a:ahLst/>
              <a:cxnLst/>
              <a:rect l="l" t="t" r="r" b="b"/>
              <a:pathLst>
                <a:path w="84" h="43" extrusionOk="0">
                  <a:moveTo>
                    <a:pt x="0" y="17"/>
                  </a:moveTo>
                  <a:cubicBezTo>
                    <a:pt x="29" y="15"/>
                    <a:pt x="56" y="6"/>
                    <a:pt x="84" y="0"/>
                  </a:cubicBezTo>
                  <a:cubicBezTo>
                    <a:pt x="83" y="4"/>
                    <a:pt x="77" y="5"/>
                    <a:pt x="78" y="12"/>
                  </a:cubicBezTo>
                  <a:cubicBezTo>
                    <a:pt x="79" y="31"/>
                    <a:pt x="66" y="38"/>
                    <a:pt x="50" y="41"/>
                  </a:cubicBezTo>
                  <a:cubicBezTo>
                    <a:pt x="43" y="42"/>
                    <a:pt x="35" y="42"/>
                    <a:pt x="28" y="43"/>
                  </a:cubicBezTo>
                  <a:cubicBezTo>
                    <a:pt x="25" y="43"/>
                    <a:pt x="19" y="43"/>
                    <a:pt x="20" y="41"/>
                  </a:cubicBezTo>
                  <a:cubicBezTo>
                    <a:pt x="22" y="25"/>
                    <a:pt x="3" y="28"/>
                    <a:pt x="0" y="17"/>
                  </a:cubicBezTo>
                  <a:close/>
                </a:path>
              </a:pathLst>
            </a:custGeom>
            <a:solidFill>
              <a:srgbClr val="AB6D3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5" name="Google Shape;2395;p53"/>
            <p:cNvSpPr/>
            <p:nvPr/>
          </p:nvSpPr>
          <p:spPr>
            <a:xfrm>
              <a:off x="3667126" y="6530975"/>
              <a:ext cx="300038" cy="217488"/>
            </a:xfrm>
            <a:custGeom>
              <a:avLst/>
              <a:gdLst/>
              <a:ahLst/>
              <a:cxnLst/>
              <a:rect l="l" t="t" r="r" b="b"/>
              <a:pathLst>
                <a:path w="80" h="58" extrusionOk="0">
                  <a:moveTo>
                    <a:pt x="79" y="6"/>
                  </a:moveTo>
                  <a:cubicBezTo>
                    <a:pt x="80" y="37"/>
                    <a:pt x="80" y="36"/>
                    <a:pt x="49" y="47"/>
                  </a:cubicBezTo>
                  <a:cubicBezTo>
                    <a:pt x="44" y="49"/>
                    <a:pt x="40" y="51"/>
                    <a:pt x="35" y="54"/>
                  </a:cubicBezTo>
                  <a:cubicBezTo>
                    <a:pt x="27" y="58"/>
                    <a:pt x="18" y="55"/>
                    <a:pt x="10" y="55"/>
                  </a:cubicBezTo>
                  <a:cubicBezTo>
                    <a:pt x="6" y="56"/>
                    <a:pt x="2" y="55"/>
                    <a:pt x="1" y="50"/>
                  </a:cubicBezTo>
                  <a:cubicBezTo>
                    <a:pt x="0" y="46"/>
                    <a:pt x="1" y="41"/>
                    <a:pt x="4" y="39"/>
                  </a:cubicBezTo>
                  <a:cubicBezTo>
                    <a:pt x="25" y="28"/>
                    <a:pt x="45" y="15"/>
                    <a:pt x="64" y="3"/>
                  </a:cubicBezTo>
                  <a:cubicBezTo>
                    <a:pt x="69" y="0"/>
                    <a:pt x="75" y="2"/>
                    <a:pt x="79" y="6"/>
                  </a:cubicBezTo>
                  <a:close/>
                </a:path>
              </a:pathLst>
            </a:custGeom>
            <a:solidFill>
              <a:srgbClr val="E2B17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6" name="Google Shape;2396;p53"/>
            <p:cNvSpPr/>
            <p:nvPr/>
          </p:nvSpPr>
          <p:spPr>
            <a:xfrm>
              <a:off x="3603626" y="6508750"/>
              <a:ext cx="368300" cy="255588"/>
            </a:xfrm>
            <a:custGeom>
              <a:avLst/>
              <a:gdLst/>
              <a:ahLst/>
              <a:cxnLst/>
              <a:rect l="l" t="t" r="r" b="b"/>
              <a:pathLst>
                <a:path w="98" h="68" extrusionOk="0">
                  <a:moveTo>
                    <a:pt x="96" y="12"/>
                  </a:moveTo>
                  <a:cubicBezTo>
                    <a:pt x="83" y="10"/>
                    <a:pt x="74" y="14"/>
                    <a:pt x="66" y="26"/>
                  </a:cubicBezTo>
                  <a:cubicBezTo>
                    <a:pt x="59" y="37"/>
                    <a:pt x="45" y="38"/>
                    <a:pt x="34" y="43"/>
                  </a:cubicBezTo>
                  <a:cubicBezTo>
                    <a:pt x="29" y="46"/>
                    <a:pt x="20" y="47"/>
                    <a:pt x="21" y="54"/>
                  </a:cubicBezTo>
                  <a:cubicBezTo>
                    <a:pt x="23" y="62"/>
                    <a:pt x="31" y="59"/>
                    <a:pt x="36" y="60"/>
                  </a:cubicBezTo>
                  <a:cubicBezTo>
                    <a:pt x="41" y="60"/>
                    <a:pt x="47" y="60"/>
                    <a:pt x="52" y="60"/>
                  </a:cubicBezTo>
                  <a:cubicBezTo>
                    <a:pt x="38" y="68"/>
                    <a:pt x="24" y="63"/>
                    <a:pt x="10" y="63"/>
                  </a:cubicBezTo>
                  <a:cubicBezTo>
                    <a:pt x="5" y="63"/>
                    <a:pt x="0" y="60"/>
                    <a:pt x="4" y="54"/>
                  </a:cubicBezTo>
                  <a:cubicBezTo>
                    <a:pt x="16" y="40"/>
                    <a:pt x="26" y="24"/>
                    <a:pt x="45" y="18"/>
                  </a:cubicBezTo>
                  <a:cubicBezTo>
                    <a:pt x="58" y="13"/>
                    <a:pt x="71" y="8"/>
                    <a:pt x="84" y="4"/>
                  </a:cubicBezTo>
                  <a:cubicBezTo>
                    <a:pt x="90" y="2"/>
                    <a:pt x="98" y="0"/>
                    <a:pt x="96" y="12"/>
                  </a:cubicBezTo>
                  <a:close/>
                </a:path>
              </a:pathLst>
            </a:custGeom>
            <a:solidFill>
              <a:srgbClr val="D79C5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7" name="Google Shape;2397;p53"/>
            <p:cNvSpPr/>
            <p:nvPr/>
          </p:nvSpPr>
          <p:spPr>
            <a:xfrm>
              <a:off x="3171826" y="6865938"/>
              <a:ext cx="176213" cy="236538"/>
            </a:xfrm>
            <a:custGeom>
              <a:avLst/>
              <a:gdLst/>
              <a:ahLst/>
              <a:cxnLst/>
              <a:rect l="l" t="t" r="r" b="b"/>
              <a:pathLst>
                <a:path w="47" h="63" extrusionOk="0">
                  <a:moveTo>
                    <a:pt x="3" y="24"/>
                  </a:moveTo>
                  <a:cubicBezTo>
                    <a:pt x="14" y="28"/>
                    <a:pt x="13" y="42"/>
                    <a:pt x="23" y="47"/>
                  </a:cubicBezTo>
                  <a:cubicBezTo>
                    <a:pt x="32" y="52"/>
                    <a:pt x="35" y="52"/>
                    <a:pt x="35" y="42"/>
                  </a:cubicBezTo>
                  <a:cubicBezTo>
                    <a:pt x="36" y="31"/>
                    <a:pt x="34" y="22"/>
                    <a:pt x="28" y="14"/>
                  </a:cubicBezTo>
                  <a:cubicBezTo>
                    <a:pt x="24" y="10"/>
                    <a:pt x="21" y="6"/>
                    <a:pt x="27" y="2"/>
                  </a:cubicBezTo>
                  <a:cubicBezTo>
                    <a:pt x="31" y="0"/>
                    <a:pt x="33" y="3"/>
                    <a:pt x="36" y="7"/>
                  </a:cubicBezTo>
                  <a:cubicBezTo>
                    <a:pt x="44" y="17"/>
                    <a:pt x="47" y="52"/>
                    <a:pt x="37" y="57"/>
                  </a:cubicBezTo>
                  <a:cubicBezTo>
                    <a:pt x="24" y="63"/>
                    <a:pt x="12" y="56"/>
                    <a:pt x="3" y="45"/>
                  </a:cubicBezTo>
                  <a:cubicBezTo>
                    <a:pt x="1" y="38"/>
                    <a:pt x="0" y="31"/>
                    <a:pt x="3" y="24"/>
                  </a:cubicBezTo>
                  <a:close/>
                </a:path>
              </a:pathLst>
            </a:custGeom>
            <a:solidFill>
              <a:srgbClr val="6F443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8" name="Google Shape;2398;p53"/>
            <p:cNvSpPr/>
            <p:nvPr/>
          </p:nvSpPr>
          <p:spPr>
            <a:xfrm>
              <a:off x="3138488" y="6951663"/>
              <a:ext cx="66675" cy="82550"/>
            </a:xfrm>
            <a:custGeom>
              <a:avLst/>
              <a:gdLst/>
              <a:ahLst/>
              <a:cxnLst/>
              <a:rect l="l" t="t" r="r" b="b"/>
              <a:pathLst>
                <a:path w="18" h="22" extrusionOk="0">
                  <a:moveTo>
                    <a:pt x="12" y="1"/>
                  </a:moveTo>
                  <a:cubicBezTo>
                    <a:pt x="18" y="8"/>
                    <a:pt x="17" y="15"/>
                    <a:pt x="12" y="22"/>
                  </a:cubicBezTo>
                  <a:cubicBezTo>
                    <a:pt x="6" y="18"/>
                    <a:pt x="0" y="13"/>
                    <a:pt x="2" y="5"/>
                  </a:cubicBezTo>
                  <a:cubicBezTo>
                    <a:pt x="3" y="0"/>
                    <a:pt x="8" y="1"/>
                    <a:pt x="12" y="1"/>
                  </a:cubicBezTo>
                  <a:close/>
                </a:path>
              </a:pathLst>
            </a:custGeom>
            <a:solidFill>
              <a:srgbClr val="977E6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9" name="Google Shape;2399;p53"/>
            <p:cNvSpPr/>
            <p:nvPr/>
          </p:nvSpPr>
          <p:spPr>
            <a:xfrm>
              <a:off x="4013201" y="6542088"/>
              <a:ext cx="127000" cy="104775"/>
            </a:xfrm>
            <a:custGeom>
              <a:avLst/>
              <a:gdLst/>
              <a:ahLst/>
              <a:cxnLst/>
              <a:rect l="l" t="t" r="r" b="b"/>
              <a:pathLst>
                <a:path w="34" h="28" extrusionOk="0">
                  <a:moveTo>
                    <a:pt x="8" y="5"/>
                  </a:moveTo>
                  <a:cubicBezTo>
                    <a:pt x="13" y="10"/>
                    <a:pt x="10" y="22"/>
                    <a:pt x="20" y="21"/>
                  </a:cubicBezTo>
                  <a:cubicBezTo>
                    <a:pt x="30" y="19"/>
                    <a:pt x="25" y="9"/>
                    <a:pt x="30" y="0"/>
                  </a:cubicBezTo>
                  <a:cubicBezTo>
                    <a:pt x="31" y="10"/>
                    <a:pt x="34" y="18"/>
                    <a:pt x="26" y="24"/>
                  </a:cubicBezTo>
                  <a:cubicBezTo>
                    <a:pt x="22" y="28"/>
                    <a:pt x="16" y="28"/>
                    <a:pt x="11" y="24"/>
                  </a:cubicBezTo>
                  <a:cubicBezTo>
                    <a:pt x="6" y="20"/>
                    <a:pt x="0" y="14"/>
                    <a:pt x="8" y="5"/>
                  </a:cubicBezTo>
                  <a:close/>
                </a:path>
              </a:pathLst>
            </a:custGeom>
            <a:solidFill>
              <a:srgbClr val="694A4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0" name="Google Shape;2400;p53"/>
            <p:cNvSpPr/>
            <p:nvPr/>
          </p:nvSpPr>
          <p:spPr>
            <a:xfrm>
              <a:off x="1725613" y="2670175"/>
              <a:ext cx="79375" cy="146050"/>
            </a:xfrm>
            <a:custGeom>
              <a:avLst/>
              <a:gdLst/>
              <a:ahLst/>
              <a:cxnLst/>
              <a:rect l="l" t="t" r="r" b="b"/>
              <a:pathLst>
                <a:path w="21" h="39" extrusionOk="0">
                  <a:moveTo>
                    <a:pt x="20" y="39"/>
                  </a:moveTo>
                  <a:cubicBezTo>
                    <a:pt x="18" y="35"/>
                    <a:pt x="15" y="30"/>
                    <a:pt x="12" y="26"/>
                  </a:cubicBezTo>
                  <a:cubicBezTo>
                    <a:pt x="13" y="17"/>
                    <a:pt x="4" y="14"/>
                    <a:pt x="0" y="7"/>
                  </a:cubicBezTo>
                  <a:cubicBezTo>
                    <a:pt x="2" y="3"/>
                    <a:pt x="4" y="0"/>
                    <a:pt x="9" y="2"/>
                  </a:cubicBezTo>
                  <a:cubicBezTo>
                    <a:pt x="21" y="12"/>
                    <a:pt x="21" y="25"/>
                    <a:pt x="20" y="39"/>
                  </a:cubicBezTo>
                  <a:close/>
                </a:path>
              </a:pathLst>
            </a:custGeom>
            <a:solidFill>
              <a:srgbClr val="47191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1" name="Google Shape;2401;p53"/>
            <p:cNvSpPr/>
            <p:nvPr/>
          </p:nvSpPr>
          <p:spPr>
            <a:xfrm>
              <a:off x="1684338" y="2620963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20" h="20" extrusionOk="0">
                  <a:moveTo>
                    <a:pt x="20" y="15"/>
                  </a:moveTo>
                  <a:cubicBezTo>
                    <a:pt x="17" y="17"/>
                    <a:pt x="14" y="19"/>
                    <a:pt x="11" y="20"/>
                  </a:cubicBezTo>
                  <a:cubicBezTo>
                    <a:pt x="11" y="20"/>
                    <a:pt x="10" y="19"/>
                    <a:pt x="10" y="19"/>
                  </a:cubicBezTo>
                  <a:cubicBezTo>
                    <a:pt x="7" y="13"/>
                    <a:pt x="0" y="9"/>
                    <a:pt x="2" y="2"/>
                  </a:cubicBezTo>
                  <a:cubicBezTo>
                    <a:pt x="2" y="1"/>
                    <a:pt x="5" y="0"/>
                    <a:pt x="7" y="0"/>
                  </a:cubicBezTo>
                  <a:cubicBezTo>
                    <a:pt x="15" y="2"/>
                    <a:pt x="19" y="7"/>
                    <a:pt x="20" y="15"/>
                  </a:cubicBezTo>
                  <a:close/>
                </a:path>
              </a:pathLst>
            </a:custGeom>
            <a:solidFill>
              <a:srgbClr val="654D4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2" name="Google Shape;2402;p53"/>
            <p:cNvSpPr/>
            <p:nvPr/>
          </p:nvSpPr>
          <p:spPr>
            <a:xfrm>
              <a:off x="2762251" y="6418263"/>
              <a:ext cx="841375" cy="376238"/>
            </a:xfrm>
            <a:custGeom>
              <a:avLst/>
              <a:gdLst/>
              <a:ahLst/>
              <a:cxnLst/>
              <a:rect l="l" t="t" r="r" b="b"/>
              <a:pathLst>
                <a:path w="224" h="100" extrusionOk="0">
                  <a:moveTo>
                    <a:pt x="224" y="12"/>
                  </a:moveTo>
                  <a:cubicBezTo>
                    <a:pt x="207" y="36"/>
                    <a:pt x="179" y="38"/>
                    <a:pt x="153" y="44"/>
                  </a:cubicBezTo>
                  <a:cubicBezTo>
                    <a:pt x="118" y="52"/>
                    <a:pt x="83" y="62"/>
                    <a:pt x="48" y="72"/>
                  </a:cubicBezTo>
                  <a:cubicBezTo>
                    <a:pt x="36" y="71"/>
                    <a:pt x="28" y="79"/>
                    <a:pt x="19" y="86"/>
                  </a:cubicBezTo>
                  <a:cubicBezTo>
                    <a:pt x="14" y="92"/>
                    <a:pt x="9" y="99"/>
                    <a:pt x="0" y="100"/>
                  </a:cubicBezTo>
                  <a:cubicBezTo>
                    <a:pt x="2" y="97"/>
                    <a:pt x="3" y="94"/>
                    <a:pt x="4" y="92"/>
                  </a:cubicBezTo>
                  <a:cubicBezTo>
                    <a:pt x="26" y="64"/>
                    <a:pt x="58" y="56"/>
                    <a:pt x="90" y="48"/>
                  </a:cubicBezTo>
                  <a:cubicBezTo>
                    <a:pt x="124" y="40"/>
                    <a:pt x="157" y="34"/>
                    <a:pt x="190" y="26"/>
                  </a:cubicBezTo>
                  <a:cubicBezTo>
                    <a:pt x="204" y="22"/>
                    <a:pt x="215" y="12"/>
                    <a:pt x="224" y="0"/>
                  </a:cubicBezTo>
                  <a:cubicBezTo>
                    <a:pt x="224" y="4"/>
                    <a:pt x="224" y="8"/>
                    <a:pt x="224" y="12"/>
                  </a:cubicBezTo>
                  <a:close/>
                </a:path>
              </a:pathLst>
            </a:custGeom>
            <a:solidFill>
              <a:srgbClr val="FBEDD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403" name="Google Shape;2403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48211" y="1347177"/>
            <a:ext cx="4610867" cy="2940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8" name="Google Shape;2408;p54"/>
          <p:cNvSpPr txBox="1">
            <a:spLocks noGrp="1"/>
          </p:cNvSpPr>
          <p:nvPr>
            <p:ph type="body" idx="1"/>
          </p:nvPr>
        </p:nvSpPr>
        <p:spPr>
          <a:xfrm>
            <a:off x="727950" y="245651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r>
              <a:rPr lang="en-US"/>
              <a:t>Illustrations PNG</a:t>
            </a:r>
            <a:endParaRPr/>
          </a:p>
        </p:txBody>
      </p:sp>
      <p:pic>
        <p:nvPicPr>
          <p:cNvPr id="2410" name="Google Shape;2410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9078" y="2669172"/>
            <a:ext cx="5440646" cy="355734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11" name="Google Shape;2411;p54"/>
          <p:cNvGrpSpPr/>
          <p:nvPr/>
        </p:nvGrpSpPr>
        <p:grpSpPr>
          <a:xfrm>
            <a:off x="10150475" y="4447845"/>
            <a:ext cx="1306513" cy="1074737"/>
            <a:chOff x="21253450" y="2990851"/>
            <a:chExt cx="1306513" cy="1074737"/>
          </a:xfrm>
        </p:grpSpPr>
        <p:sp>
          <p:nvSpPr>
            <p:cNvPr id="2412" name="Google Shape;2412;p54"/>
            <p:cNvSpPr/>
            <p:nvPr/>
          </p:nvSpPr>
          <p:spPr>
            <a:xfrm>
              <a:off x="21461413" y="3178176"/>
              <a:ext cx="1098550" cy="528638"/>
            </a:xfrm>
            <a:custGeom>
              <a:avLst/>
              <a:gdLst/>
              <a:ahLst/>
              <a:cxnLst/>
              <a:rect l="l" t="t" r="r" b="b"/>
              <a:pathLst>
                <a:path w="1062" h="511" extrusionOk="0">
                  <a:moveTo>
                    <a:pt x="59" y="0"/>
                  </a:moveTo>
                  <a:cubicBezTo>
                    <a:pt x="134" y="0"/>
                    <a:pt x="208" y="0"/>
                    <a:pt x="282" y="13"/>
                  </a:cubicBezTo>
                  <a:cubicBezTo>
                    <a:pt x="332" y="22"/>
                    <a:pt x="382" y="36"/>
                    <a:pt x="428" y="58"/>
                  </a:cubicBezTo>
                  <a:cubicBezTo>
                    <a:pt x="437" y="62"/>
                    <a:pt x="446" y="67"/>
                    <a:pt x="453" y="73"/>
                  </a:cubicBezTo>
                  <a:cubicBezTo>
                    <a:pt x="474" y="90"/>
                    <a:pt x="478" y="106"/>
                    <a:pt x="466" y="130"/>
                  </a:cubicBezTo>
                  <a:cubicBezTo>
                    <a:pt x="460" y="142"/>
                    <a:pt x="453" y="154"/>
                    <a:pt x="445" y="168"/>
                  </a:cubicBezTo>
                  <a:cubicBezTo>
                    <a:pt x="484" y="167"/>
                    <a:pt x="521" y="168"/>
                    <a:pt x="558" y="174"/>
                  </a:cubicBezTo>
                  <a:cubicBezTo>
                    <a:pt x="624" y="184"/>
                    <a:pt x="687" y="202"/>
                    <a:pt x="746" y="233"/>
                  </a:cubicBezTo>
                  <a:cubicBezTo>
                    <a:pt x="765" y="243"/>
                    <a:pt x="768" y="251"/>
                    <a:pt x="760" y="271"/>
                  </a:cubicBezTo>
                  <a:cubicBezTo>
                    <a:pt x="754" y="285"/>
                    <a:pt x="746" y="298"/>
                    <a:pt x="732" y="313"/>
                  </a:cubicBezTo>
                  <a:cubicBezTo>
                    <a:pt x="746" y="311"/>
                    <a:pt x="754" y="311"/>
                    <a:pt x="763" y="310"/>
                  </a:cubicBezTo>
                  <a:cubicBezTo>
                    <a:pt x="833" y="311"/>
                    <a:pt x="902" y="319"/>
                    <a:pt x="969" y="342"/>
                  </a:cubicBezTo>
                  <a:cubicBezTo>
                    <a:pt x="994" y="350"/>
                    <a:pt x="1018" y="361"/>
                    <a:pt x="1042" y="372"/>
                  </a:cubicBezTo>
                  <a:cubicBezTo>
                    <a:pt x="1059" y="379"/>
                    <a:pt x="1062" y="391"/>
                    <a:pt x="1056" y="407"/>
                  </a:cubicBezTo>
                  <a:cubicBezTo>
                    <a:pt x="1052" y="419"/>
                    <a:pt x="1046" y="431"/>
                    <a:pt x="1038" y="440"/>
                  </a:cubicBezTo>
                  <a:cubicBezTo>
                    <a:pt x="1020" y="460"/>
                    <a:pt x="1004" y="483"/>
                    <a:pt x="991" y="507"/>
                  </a:cubicBezTo>
                  <a:cubicBezTo>
                    <a:pt x="982" y="511"/>
                    <a:pt x="974" y="507"/>
                    <a:pt x="966" y="504"/>
                  </a:cubicBezTo>
                  <a:cubicBezTo>
                    <a:pt x="876" y="470"/>
                    <a:pt x="783" y="450"/>
                    <a:pt x="687" y="443"/>
                  </a:cubicBezTo>
                  <a:cubicBezTo>
                    <a:pt x="670" y="442"/>
                    <a:pt x="667" y="437"/>
                    <a:pt x="670" y="420"/>
                  </a:cubicBezTo>
                  <a:cubicBezTo>
                    <a:pt x="672" y="409"/>
                    <a:pt x="676" y="398"/>
                    <a:pt x="680" y="387"/>
                  </a:cubicBezTo>
                  <a:cubicBezTo>
                    <a:pt x="685" y="376"/>
                    <a:pt x="682" y="368"/>
                    <a:pt x="670" y="364"/>
                  </a:cubicBezTo>
                  <a:cubicBezTo>
                    <a:pt x="588" y="337"/>
                    <a:pt x="506" y="313"/>
                    <a:pt x="421" y="303"/>
                  </a:cubicBezTo>
                  <a:cubicBezTo>
                    <a:pt x="409" y="302"/>
                    <a:pt x="398" y="302"/>
                    <a:pt x="388" y="296"/>
                  </a:cubicBezTo>
                  <a:cubicBezTo>
                    <a:pt x="384" y="293"/>
                    <a:pt x="383" y="289"/>
                    <a:pt x="383" y="284"/>
                  </a:cubicBezTo>
                  <a:cubicBezTo>
                    <a:pt x="383" y="281"/>
                    <a:pt x="383" y="278"/>
                    <a:pt x="384" y="275"/>
                  </a:cubicBezTo>
                  <a:cubicBezTo>
                    <a:pt x="386" y="269"/>
                    <a:pt x="390" y="263"/>
                    <a:pt x="390" y="256"/>
                  </a:cubicBezTo>
                  <a:cubicBezTo>
                    <a:pt x="392" y="245"/>
                    <a:pt x="395" y="234"/>
                    <a:pt x="403" y="225"/>
                  </a:cubicBezTo>
                  <a:cubicBezTo>
                    <a:pt x="413" y="214"/>
                    <a:pt x="404" y="212"/>
                    <a:pt x="396" y="210"/>
                  </a:cubicBezTo>
                  <a:cubicBezTo>
                    <a:pt x="379" y="203"/>
                    <a:pt x="362" y="197"/>
                    <a:pt x="346" y="188"/>
                  </a:cubicBezTo>
                  <a:cubicBezTo>
                    <a:pt x="281" y="164"/>
                    <a:pt x="213" y="150"/>
                    <a:pt x="144" y="143"/>
                  </a:cubicBezTo>
                  <a:cubicBezTo>
                    <a:pt x="99" y="138"/>
                    <a:pt x="54" y="138"/>
                    <a:pt x="9" y="133"/>
                  </a:cubicBezTo>
                  <a:cubicBezTo>
                    <a:pt x="0" y="128"/>
                    <a:pt x="1" y="120"/>
                    <a:pt x="2" y="112"/>
                  </a:cubicBezTo>
                  <a:cubicBezTo>
                    <a:pt x="6" y="87"/>
                    <a:pt x="10" y="62"/>
                    <a:pt x="18" y="38"/>
                  </a:cubicBezTo>
                  <a:cubicBezTo>
                    <a:pt x="25" y="19"/>
                    <a:pt x="36" y="2"/>
                    <a:pt x="59" y="0"/>
                  </a:cubicBezTo>
                  <a:close/>
                </a:path>
              </a:pathLst>
            </a:custGeom>
            <a:solidFill>
              <a:srgbClr val="F9B01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3" name="Google Shape;2413;p54"/>
            <p:cNvSpPr/>
            <p:nvPr/>
          </p:nvSpPr>
          <p:spPr>
            <a:xfrm>
              <a:off x="21394738" y="3446463"/>
              <a:ext cx="1057275" cy="536575"/>
            </a:xfrm>
            <a:custGeom>
              <a:avLst/>
              <a:gdLst/>
              <a:ahLst/>
              <a:cxnLst/>
              <a:rect l="l" t="t" r="r" b="b"/>
              <a:pathLst>
                <a:path w="1023" h="519" extrusionOk="0">
                  <a:moveTo>
                    <a:pt x="1023" y="392"/>
                  </a:moveTo>
                  <a:cubicBezTo>
                    <a:pt x="1019" y="427"/>
                    <a:pt x="1015" y="461"/>
                    <a:pt x="1010" y="495"/>
                  </a:cubicBezTo>
                  <a:cubicBezTo>
                    <a:pt x="1008" y="510"/>
                    <a:pt x="999" y="519"/>
                    <a:pt x="985" y="511"/>
                  </a:cubicBezTo>
                  <a:cubicBezTo>
                    <a:pt x="928" y="478"/>
                    <a:pt x="863" y="479"/>
                    <a:pt x="800" y="470"/>
                  </a:cubicBezTo>
                  <a:cubicBezTo>
                    <a:pt x="726" y="460"/>
                    <a:pt x="651" y="452"/>
                    <a:pt x="576" y="443"/>
                  </a:cubicBezTo>
                  <a:cubicBezTo>
                    <a:pt x="572" y="441"/>
                    <a:pt x="567" y="442"/>
                    <a:pt x="563" y="442"/>
                  </a:cubicBezTo>
                  <a:cubicBezTo>
                    <a:pt x="542" y="444"/>
                    <a:pt x="536" y="435"/>
                    <a:pt x="543" y="415"/>
                  </a:cubicBezTo>
                  <a:cubicBezTo>
                    <a:pt x="564" y="401"/>
                    <a:pt x="589" y="398"/>
                    <a:pt x="613" y="395"/>
                  </a:cubicBezTo>
                  <a:cubicBezTo>
                    <a:pt x="636" y="391"/>
                    <a:pt x="658" y="386"/>
                    <a:pt x="683" y="375"/>
                  </a:cubicBezTo>
                  <a:cubicBezTo>
                    <a:pt x="647" y="354"/>
                    <a:pt x="610" y="345"/>
                    <a:pt x="571" y="343"/>
                  </a:cubicBezTo>
                  <a:cubicBezTo>
                    <a:pt x="506" y="330"/>
                    <a:pt x="440" y="323"/>
                    <a:pt x="374" y="313"/>
                  </a:cubicBezTo>
                  <a:cubicBezTo>
                    <a:pt x="336" y="308"/>
                    <a:pt x="298" y="303"/>
                    <a:pt x="260" y="296"/>
                  </a:cubicBezTo>
                  <a:cubicBezTo>
                    <a:pt x="237" y="292"/>
                    <a:pt x="233" y="283"/>
                    <a:pt x="242" y="264"/>
                  </a:cubicBezTo>
                  <a:cubicBezTo>
                    <a:pt x="272" y="252"/>
                    <a:pt x="304" y="249"/>
                    <a:pt x="335" y="243"/>
                  </a:cubicBezTo>
                  <a:cubicBezTo>
                    <a:pt x="351" y="240"/>
                    <a:pt x="367" y="236"/>
                    <a:pt x="381" y="229"/>
                  </a:cubicBezTo>
                  <a:cubicBezTo>
                    <a:pt x="387" y="226"/>
                    <a:pt x="395" y="223"/>
                    <a:pt x="395" y="216"/>
                  </a:cubicBezTo>
                  <a:cubicBezTo>
                    <a:pt x="395" y="208"/>
                    <a:pt x="386" y="207"/>
                    <a:pt x="380" y="205"/>
                  </a:cubicBezTo>
                  <a:cubicBezTo>
                    <a:pt x="349" y="194"/>
                    <a:pt x="317" y="183"/>
                    <a:pt x="283" y="183"/>
                  </a:cubicBezTo>
                  <a:cubicBezTo>
                    <a:pt x="281" y="183"/>
                    <a:pt x="278" y="183"/>
                    <a:pt x="275" y="182"/>
                  </a:cubicBezTo>
                  <a:cubicBezTo>
                    <a:pt x="194" y="165"/>
                    <a:pt x="113" y="161"/>
                    <a:pt x="30" y="171"/>
                  </a:cubicBezTo>
                  <a:cubicBezTo>
                    <a:pt x="23" y="171"/>
                    <a:pt x="16" y="173"/>
                    <a:pt x="9" y="171"/>
                  </a:cubicBezTo>
                  <a:cubicBezTo>
                    <a:pt x="0" y="168"/>
                    <a:pt x="0" y="161"/>
                    <a:pt x="1" y="153"/>
                  </a:cubicBezTo>
                  <a:cubicBezTo>
                    <a:pt x="10" y="109"/>
                    <a:pt x="21" y="64"/>
                    <a:pt x="30" y="20"/>
                  </a:cubicBezTo>
                  <a:cubicBezTo>
                    <a:pt x="31" y="14"/>
                    <a:pt x="34" y="9"/>
                    <a:pt x="39" y="5"/>
                  </a:cubicBezTo>
                  <a:cubicBezTo>
                    <a:pt x="51" y="0"/>
                    <a:pt x="62" y="2"/>
                    <a:pt x="74" y="3"/>
                  </a:cubicBezTo>
                  <a:cubicBezTo>
                    <a:pt x="112" y="7"/>
                    <a:pt x="151" y="8"/>
                    <a:pt x="189" y="14"/>
                  </a:cubicBezTo>
                  <a:cubicBezTo>
                    <a:pt x="257" y="24"/>
                    <a:pt x="325" y="39"/>
                    <a:pt x="389" y="66"/>
                  </a:cubicBezTo>
                  <a:cubicBezTo>
                    <a:pt x="391" y="67"/>
                    <a:pt x="388" y="66"/>
                    <a:pt x="390" y="67"/>
                  </a:cubicBezTo>
                  <a:cubicBezTo>
                    <a:pt x="433" y="90"/>
                    <a:pt x="442" y="81"/>
                    <a:pt x="433" y="142"/>
                  </a:cubicBezTo>
                  <a:cubicBezTo>
                    <a:pt x="430" y="163"/>
                    <a:pt x="434" y="167"/>
                    <a:pt x="459" y="171"/>
                  </a:cubicBezTo>
                  <a:cubicBezTo>
                    <a:pt x="525" y="181"/>
                    <a:pt x="589" y="197"/>
                    <a:pt x="652" y="219"/>
                  </a:cubicBezTo>
                  <a:cubicBezTo>
                    <a:pt x="671" y="225"/>
                    <a:pt x="689" y="232"/>
                    <a:pt x="708" y="240"/>
                  </a:cubicBezTo>
                  <a:cubicBezTo>
                    <a:pt x="723" y="246"/>
                    <a:pt x="729" y="256"/>
                    <a:pt x="726" y="273"/>
                  </a:cubicBezTo>
                  <a:cubicBezTo>
                    <a:pt x="724" y="285"/>
                    <a:pt x="718" y="300"/>
                    <a:pt x="725" y="310"/>
                  </a:cubicBezTo>
                  <a:cubicBezTo>
                    <a:pt x="732" y="320"/>
                    <a:pt x="748" y="312"/>
                    <a:pt x="759" y="316"/>
                  </a:cubicBezTo>
                  <a:cubicBezTo>
                    <a:pt x="767" y="318"/>
                    <a:pt x="775" y="318"/>
                    <a:pt x="783" y="320"/>
                  </a:cubicBezTo>
                  <a:cubicBezTo>
                    <a:pt x="839" y="329"/>
                    <a:pt x="895" y="342"/>
                    <a:pt x="950" y="360"/>
                  </a:cubicBezTo>
                  <a:cubicBezTo>
                    <a:pt x="965" y="367"/>
                    <a:pt x="982" y="372"/>
                    <a:pt x="998" y="377"/>
                  </a:cubicBezTo>
                  <a:cubicBezTo>
                    <a:pt x="1007" y="380"/>
                    <a:pt x="1017" y="383"/>
                    <a:pt x="1023" y="392"/>
                  </a:cubicBezTo>
                  <a:close/>
                </a:path>
              </a:pathLst>
            </a:custGeom>
            <a:solidFill>
              <a:srgbClr val="D4141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4" name="Google Shape;2414;p54"/>
            <p:cNvSpPr/>
            <p:nvPr/>
          </p:nvSpPr>
          <p:spPr>
            <a:xfrm>
              <a:off x="21790025" y="3368676"/>
              <a:ext cx="695325" cy="482600"/>
            </a:xfrm>
            <a:custGeom>
              <a:avLst/>
              <a:gdLst/>
              <a:ahLst/>
              <a:cxnLst/>
              <a:rect l="l" t="t" r="r" b="b"/>
              <a:pathLst>
                <a:path w="672" h="467" extrusionOk="0">
                  <a:moveTo>
                    <a:pt x="640" y="467"/>
                  </a:moveTo>
                  <a:cubicBezTo>
                    <a:pt x="616" y="458"/>
                    <a:pt x="592" y="449"/>
                    <a:pt x="568" y="440"/>
                  </a:cubicBezTo>
                  <a:cubicBezTo>
                    <a:pt x="566" y="429"/>
                    <a:pt x="575" y="431"/>
                    <a:pt x="581" y="430"/>
                  </a:cubicBezTo>
                  <a:cubicBezTo>
                    <a:pt x="624" y="423"/>
                    <a:pt x="644" y="381"/>
                    <a:pt x="622" y="342"/>
                  </a:cubicBezTo>
                  <a:cubicBezTo>
                    <a:pt x="614" y="328"/>
                    <a:pt x="603" y="316"/>
                    <a:pt x="587" y="311"/>
                  </a:cubicBezTo>
                  <a:cubicBezTo>
                    <a:pt x="562" y="302"/>
                    <a:pt x="536" y="295"/>
                    <a:pt x="510" y="290"/>
                  </a:cubicBezTo>
                  <a:cubicBezTo>
                    <a:pt x="484" y="284"/>
                    <a:pt x="458" y="277"/>
                    <a:pt x="430" y="276"/>
                  </a:cubicBezTo>
                  <a:cubicBezTo>
                    <a:pt x="396" y="275"/>
                    <a:pt x="373" y="285"/>
                    <a:pt x="364" y="309"/>
                  </a:cubicBezTo>
                  <a:cubicBezTo>
                    <a:pt x="355" y="330"/>
                    <a:pt x="369" y="364"/>
                    <a:pt x="393" y="382"/>
                  </a:cubicBezTo>
                  <a:cubicBezTo>
                    <a:pt x="397" y="385"/>
                    <a:pt x="404" y="387"/>
                    <a:pt x="407" y="393"/>
                  </a:cubicBezTo>
                  <a:cubicBezTo>
                    <a:pt x="411" y="401"/>
                    <a:pt x="405" y="401"/>
                    <a:pt x="399" y="399"/>
                  </a:cubicBezTo>
                  <a:cubicBezTo>
                    <a:pt x="380" y="397"/>
                    <a:pt x="361" y="395"/>
                    <a:pt x="342" y="394"/>
                  </a:cubicBezTo>
                  <a:cubicBezTo>
                    <a:pt x="332" y="393"/>
                    <a:pt x="331" y="388"/>
                    <a:pt x="332" y="381"/>
                  </a:cubicBezTo>
                  <a:cubicBezTo>
                    <a:pt x="334" y="370"/>
                    <a:pt x="334" y="358"/>
                    <a:pt x="338" y="347"/>
                  </a:cubicBezTo>
                  <a:cubicBezTo>
                    <a:pt x="343" y="330"/>
                    <a:pt x="335" y="324"/>
                    <a:pt x="320" y="318"/>
                  </a:cubicBezTo>
                  <a:cubicBezTo>
                    <a:pt x="249" y="291"/>
                    <a:pt x="177" y="270"/>
                    <a:pt x="102" y="256"/>
                  </a:cubicBezTo>
                  <a:cubicBezTo>
                    <a:pt x="86" y="253"/>
                    <a:pt x="70" y="249"/>
                    <a:pt x="54" y="247"/>
                  </a:cubicBezTo>
                  <a:cubicBezTo>
                    <a:pt x="43" y="246"/>
                    <a:pt x="42" y="242"/>
                    <a:pt x="43" y="235"/>
                  </a:cubicBezTo>
                  <a:cubicBezTo>
                    <a:pt x="45" y="221"/>
                    <a:pt x="43" y="208"/>
                    <a:pt x="47" y="195"/>
                  </a:cubicBezTo>
                  <a:cubicBezTo>
                    <a:pt x="52" y="179"/>
                    <a:pt x="48" y="166"/>
                    <a:pt x="30" y="159"/>
                  </a:cubicBezTo>
                  <a:cubicBezTo>
                    <a:pt x="21" y="156"/>
                    <a:pt x="13" y="150"/>
                    <a:pt x="4" y="146"/>
                  </a:cubicBezTo>
                  <a:cubicBezTo>
                    <a:pt x="0" y="135"/>
                    <a:pt x="9" y="134"/>
                    <a:pt x="15" y="131"/>
                  </a:cubicBezTo>
                  <a:cubicBezTo>
                    <a:pt x="49" y="110"/>
                    <a:pt x="59" y="57"/>
                    <a:pt x="35" y="26"/>
                  </a:cubicBezTo>
                  <a:cubicBezTo>
                    <a:pt x="31" y="21"/>
                    <a:pt x="27" y="16"/>
                    <a:pt x="26" y="9"/>
                  </a:cubicBezTo>
                  <a:cubicBezTo>
                    <a:pt x="26" y="5"/>
                    <a:pt x="27" y="0"/>
                    <a:pt x="33" y="2"/>
                  </a:cubicBezTo>
                  <a:cubicBezTo>
                    <a:pt x="49" y="9"/>
                    <a:pt x="64" y="16"/>
                    <a:pt x="80" y="23"/>
                  </a:cubicBezTo>
                  <a:cubicBezTo>
                    <a:pt x="83" y="30"/>
                    <a:pt x="89" y="35"/>
                    <a:pt x="88" y="43"/>
                  </a:cubicBezTo>
                  <a:cubicBezTo>
                    <a:pt x="83" y="53"/>
                    <a:pt x="77" y="63"/>
                    <a:pt x="76" y="75"/>
                  </a:cubicBezTo>
                  <a:cubicBezTo>
                    <a:pt x="71" y="79"/>
                    <a:pt x="65" y="83"/>
                    <a:pt x="70" y="91"/>
                  </a:cubicBezTo>
                  <a:cubicBezTo>
                    <a:pt x="69" y="94"/>
                    <a:pt x="68" y="96"/>
                    <a:pt x="67" y="99"/>
                  </a:cubicBezTo>
                  <a:cubicBezTo>
                    <a:pt x="69" y="103"/>
                    <a:pt x="57" y="108"/>
                    <a:pt x="69" y="110"/>
                  </a:cubicBezTo>
                  <a:cubicBezTo>
                    <a:pt x="111" y="114"/>
                    <a:pt x="153" y="122"/>
                    <a:pt x="194" y="130"/>
                  </a:cubicBezTo>
                  <a:cubicBezTo>
                    <a:pt x="250" y="141"/>
                    <a:pt x="303" y="160"/>
                    <a:pt x="357" y="177"/>
                  </a:cubicBezTo>
                  <a:cubicBezTo>
                    <a:pt x="372" y="182"/>
                    <a:pt x="376" y="187"/>
                    <a:pt x="368" y="202"/>
                  </a:cubicBezTo>
                  <a:cubicBezTo>
                    <a:pt x="361" y="216"/>
                    <a:pt x="352" y="234"/>
                    <a:pt x="355" y="247"/>
                  </a:cubicBezTo>
                  <a:cubicBezTo>
                    <a:pt x="360" y="263"/>
                    <a:pt x="383" y="255"/>
                    <a:pt x="397" y="256"/>
                  </a:cubicBezTo>
                  <a:cubicBezTo>
                    <a:pt x="492" y="266"/>
                    <a:pt x="583" y="290"/>
                    <a:pt x="672" y="324"/>
                  </a:cubicBezTo>
                  <a:cubicBezTo>
                    <a:pt x="653" y="370"/>
                    <a:pt x="647" y="418"/>
                    <a:pt x="640" y="467"/>
                  </a:cubicBezTo>
                  <a:close/>
                </a:path>
              </a:pathLst>
            </a:custGeom>
            <a:solidFill>
              <a:srgbClr val="2D70B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5" name="Google Shape;2415;p54"/>
            <p:cNvSpPr/>
            <p:nvPr/>
          </p:nvSpPr>
          <p:spPr>
            <a:xfrm>
              <a:off x="21253450" y="2998788"/>
              <a:ext cx="314325" cy="1066800"/>
            </a:xfrm>
            <a:custGeom>
              <a:avLst/>
              <a:gdLst/>
              <a:ahLst/>
              <a:cxnLst/>
              <a:rect l="l" t="t" r="r" b="b"/>
              <a:pathLst>
                <a:path w="305" h="1031" extrusionOk="0">
                  <a:moveTo>
                    <a:pt x="142" y="600"/>
                  </a:moveTo>
                  <a:cubicBezTo>
                    <a:pt x="128" y="646"/>
                    <a:pt x="121" y="694"/>
                    <a:pt x="110" y="740"/>
                  </a:cubicBezTo>
                  <a:cubicBezTo>
                    <a:pt x="90" y="833"/>
                    <a:pt x="71" y="925"/>
                    <a:pt x="51" y="1017"/>
                  </a:cubicBezTo>
                  <a:cubicBezTo>
                    <a:pt x="50" y="1022"/>
                    <a:pt x="50" y="1026"/>
                    <a:pt x="49" y="1031"/>
                  </a:cubicBezTo>
                  <a:cubicBezTo>
                    <a:pt x="34" y="1018"/>
                    <a:pt x="17" y="1019"/>
                    <a:pt x="0" y="1027"/>
                  </a:cubicBezTo>
                  <a:cubicBezTo>
                    <a:pt x="20" y="943"/>
                    <a:pt x="41" y="859"/>
                    <a:pt x="62" y="774"/>
                  </a:cubicBezTo>
                  <a:cubicBezTo>
                    <a:pt x="109" y="586"/>
                    <a:pt x="156" y="398"/>
                    <a:pt x="204" y="210"/>
                  </a:cubicBezTo>
                  <a:cubicBezTo>
                    <a:pt x="207" y="197"/>
                    <a:pt x="200" y="188"/>
                    <a:pt x="200" y="177"/>
                  </a:cubicBezTo>
                  <a:cubicBezTo>
                    <a:pt x="194" y="150"/>
                    <a:pt x="184" y="125"/>
                    <a:pt x="173" y="100"/>
                  </a:cubicBezTo>
                  <a:cubicBezTo>
                    <a:pt x="167" y="86"/>
                    <a:pt x="171" y="77"/>
                    <a:pt x="181" y="67"/>
                  </a:cubicBezTo>
                  <a:cubicBezTo>
                    <a:pt x="198" y="50"/>
                    <a:pt x="218" y="35"/>
                    <a:pt x="235" y="16"/>
                  </a:cubicBezTo>
                  <a:cubicBezTo>
                    <a:pt x="249" y="0"/>
                    <a:pt x="260" y="3"/>
                    <a:pt x="269" y="23"/>
                  </a:cubicBezTo>
                  <a:cubicBezTo>
                    <a:pt x="281" y="52"/>
                    <a:pt x="290" y="82"/>
                    <a:pt x="302" y="111"/>
                  </a:cubicBezTo>
                  <a:cubicBezTo>
                    <a:pt x="305" y="119"/>
                    <a:pt x="303" y="125"/>
                    <a:pt x="297" y="131"/>
                  </a:cubicBezTo>
                  <a:cubicBezTo>
                    <a:pt x="292" y="136"/>
                    <a:pt x="287" y="141"/>
                    <a:pt x="284" y="148"/>
                  </a:cubicBezTo>
                  <a:cubicBezTo>
                    <a:pt x="276" y="157"/>
                    <a:pt x="268" y="165"/>
                    <a:pt x="260" y="174"/>
                  </a:cubicBezTo>
                  <a:cubicBezTo>
                    <a:pt x="239" y="188"/>
                    <a:pt x="222" y="205"/>
                    <a:pt x="219" y="233"/>
                  </a:cubicBezTo>
                  <a:cubicBezTo>
                    <a:pt x="217" y="256"/>
                    <a:pt x="206" y="279"/>
                    <a:pt x="207" y="303"/>
                  </a:cubicBezTo>
                  <a:cubicBezTo>
                    <a:pt x="201" y="349"/>
                    <a:pt x="194" y="396"/>
                    <a:pt x="176" y="440"/>
                  </a:cubicBezTo>
                  <a:cubicBezTo>
                    <a:pt x="164" y="493"/>
                    <a:pt x="150" y="546"/>
                    <a:pt x="142" y="600"/>
                  </a:cubicBezTo>
                  <a:close/>
                </a:path>
              </a:pathLst>
            </a:custGeom>
            <a:solidFill>
              <a:srgbClr val="7F5D3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6" name="Google Shape;2416;p54"/>
            <p:cNvSpPr/>
            <p:nvPr/>
          </p:nvSpPr>
          <p:spPr>
            <a:xfrm>
              <a:off x="21420138" y="2990851"/>
              <a:ext cx="158750" cy="190500"/>
            </a:xfrm>
            <a:custGeom>
              <a:avLst/>
              <a:gdLst/>
              <a:ahLst/>
              <a:cxnLst/>
              <a:rect l="l" t="t" r="r" b="b"/>
              <a:pathLst>
                <a:path w="153" h="185" extrusionOk="0">
                  <a:moveTo>
                    <a:pt x="122" y="156"/>
                  </a:moveTo>
                  <a:cubicBezTo>
                    <a:pt x="123" y="152"/>
                    <a:pt x="122" y="147"/>
                    <a:pt x="124" y="145"/>
                  </a:cubicBezTo>
                  <a:cubicBezTo>
                    <a:pt x="143" y="132"/>
                    <a:pt x="135" y="117"/>
                    <a:pt x="129" y="101"/>
                  </a:cubicBezTo>
                  <a:cubicBezTo>
                    <a:pt x="120" y="79"/>
                    <a:pt x="112" y="55"/>
                    <a:pt x="103" y="33"/>
                  </a:cubicBezTo>
                  <a:cubicBezTo>
                    <a:pt x="95" y="15"/>
                    <a:pt x="86" y="12"/>
                    <a:pt x="74" y="27"/>
                  </a:cubicBezTo>
                  <a:cubicBezTo>
                    <a:pt x="57" y="49"/>
                    <a:pt x="35" y="63"/>
                    <a:pt x="17" y="83"/>
                  </a:cubicBezTo>
                  <a:cubicBezTo>
                    <a:pt x="10" y="90"/>
                    <a:pt x="11" y="95"/>
                    <a:pt x="14" y="104"/>
                  </a:cubicBezTo>
                  <a:cubicBezTo>
                    <a:pt x="24" y="130"/>
                    <a:pt x="38" y="155"/>
                    <a:pt x="38" y="185"/>
                  </a:cubicBezTo>
                  <a:cubicBezTo>
                    <a:pt x="23" y="157"/>
                    <a:pt x="15" y="126"/>
                    <a:pt x="3" y="96"/>
                  </a:cubicBezTo>
                  <a:cubicBezTo>
                    <a:pt x="0" y="89"/>
                    <a:pt x="3" y="84"/>
                    <a:pt x="8" y="79"/>
                  </a:cubicBezTo>
                  <a:cubicBezTo>
                    <a:pt x="33" y="56"/>
                    <a:pt x="58" y="33"/>
                    <a:pt x="83" y="10"/>
                  </a:cubicBezTo>
                  <a:cubicBezTo>
                    <a:pt x="93" y="0"/>
                    <a:pt x="101" y="2"/>
                    <a:pt x="106" y="15"/>
                  </a:cubicBezTo>
                  <a:cubicBezTo>
                    <a:pt x="119" y="50"/>
                    <a:pt x="132" y="85"/>
                    <a:pt x="145" y="120"/>
                  </a:cubicBezTo>
                  <a:cubicBezTo>
                    <a:pt x="153" y="141"/>
                    <a:pt x="133" y="146"/>
                    <a:pt x="122" y="156"/>
                  </a:cubicBezTo>
                  <a:close/>
                </a:path>
              </a:pathLst>
            </a:custGeom>
            <a:solidFill>
              <a:srgbClr val="90735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7" name="Google Shape;2417;p54"/>
            <p:cNvSpPr/>
            <p:nvPr/>
          </p:nvSpPr>
          <p:spPr>
            <a:xfrm>
              <a:off x="21434425" y="3311526"/>
              <a:ext cx="390525" cy="146050"/>
            </a:xfrm>
            <a:custGeom>
              <a:avLst/>
              <a:gdLst/>
              <a:ahLst/>
              <a:cxnLst/>
              <a:rect l="l" t="t" r="r" b="b"/>
              <a:pathLst>
                <a:path w="377" h="141" extrusionOk="0">
                  <a:moveTo>
                    <a:pt x="0" y="137"/>
                  </a:moveTo>
                  <a:cubicBezTo>
                    <a:pt x="10" y="91"/>
                    <a:pt x="15" y="44"/>
                    <a:pt x="31" y="0"/>
                  </a:cubicBezTo>
                  <a:cubicBezTo>
                    <a:pt x="129" y="2"/>
                    <a:pt x="226" y="10"/>
                    <a:pt x="321" y="37"/>
                  </a:cubicBezTo>
                  <a:cubicBezTo>
                    <a:pt x="340" y="42"/>
                    <a:pt x="360" y="47"/>
                    <a:pt x="377" y="56"/>
                  </a:cubicBezTo>
                  <a:cubicBezTo>
                    <a:pt x="373" y="58"/>
                    <a:pt x="372" y="61"/>
                    <a:pt x="372" y="65"/>
                  </a:cubicBezTo>
                  <a:cubicBezTo>
                    <a:pt x="363" y="72"/>
                    <a:pt x="354" y="68"/>
                    <a:pt x="346" y="65"/>
                  </a:cubicBezTo>
                  <a:cubicBezTo>
                    <a:pt x="280" y="37"/>
                    <a:pt x="210" y="30"/>
                    <a:pt x="139" y="23"/>
                  </a:cubicBezTo>
                  <a:cubicBezTo>
                    <a:pt x="120" y="21"/>
                    <a:pt x="100" y="17"/>
                    <a:pt x="80" y="18"/>
                  </a:cubicBezTo>
                  <a:cubicBezTo>
                    <a:pt x="53" y="20"/>
                    <a:pt x="44" y="27"/>
                    <a:pt x="35" y="52"/>
                  </a:cubicBezTo>
                  <a:cubicBezTo>
                    <a:pt x="27" y="77"/>
                    <a:pt x="26" y="100"/>
                    <a:pt x="46" y="121"/>
                  </a:cubicBezTo>
                  <a:cubicBezTo>
                    <a:pt x="50" y="125"/>
                    <a:pt x="56" y="131"/>
                    <a:pt x="51" y="136"/>
                  </a:cubicBezTo>
                  <a:cubicBezTo>
                    <a:pt x="47" y="141"/>
                    <a:pt x="40" y="138"/>
                    <a:pt x="34" y="137"/>
                  </a:cubicBezTo>
                  <a:cubicBezTo>
                    <a:pt x="23" y="137"/>
                    <a:pt x="11" y="137"/>
                    <a:pt x="0" y="137"/>
                  </a:cubicBezTo>
                  <a:close/>
                </a:path>
              </a:pathLst>
            </a:custGeom>
            <a:solidFill>
              <a:srgbClr val="2E70B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8" name="Google Shape;2418;p54"/>
            <p:cNvSpPr/>
            <p:nvPr/>
          </p:nvSpPr>
          <p:spPr>
            <a:xfrm>
              <a:off x="21867813" y="3392488"/>
              <a:ext cx="25400" cy="20638"/>
            </a:xfrm>
            <a:custGeom>
              <a:avLst/>
              <a:gdLst/>
              <a:ahLst/>
              <a:cxnLst/>
              <a:rect l="l" t="t" r="r" b="b"/>
              <a:pathLst>
                <a:path w="24" h="20" extrusionOk="0">
                  <a:moveTo>
                    <a:pt x="13" y="20"/>
                  </a:moveTo>
                  <a:cubicBezTo>
                    <a:pt x="5" y="16"/>
                    <a:pt x="0" y="10"/>
                    <a:pt x="5" y="0"/>
                  </a:cubicBezTo>
                  <a:cubicBezTo>
                    <a:pt x="18" y="2"/>
                    <a:pt x="24" y="8"/>
                    <a:pt x="13" y="20"/>
                  </a:cubicBezTo>
                  <a:close/>
                </a:path>
              </a:pathLst>
            </a:custGeom>
            <a:solidFill>
              <a:srgbClr val="2E70B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9" name="Google Shape;2419;p54"/>
            <p:cNvSpPr/>
            <p:nvPr/>
          </p:nvSpPr>
          <p:spPr>
            <a:xfrm>
              <a:off x="21853525" y="3440113"/>
              <a:ext cx="15875" cy="22225"/>
            </a:xfrm>
            <a:custGeom>
              <a:avLst/>
              <a:gdLst/>
              <a:ahLst/>
              <a:cxnLst/>
              <a:rect l="l" t="t" r="r" b="b"/>
              <a:pathLst>
                <a:path w="16" h="21" extrusionOk="0">
                  <a:moveTo>
                    <a:pt x="10" y="21"/>
                  </a:moveTo>
                  <a:cubicBezTo>
                    <a:pt x="6" y="20"/>
                    <a:pt x="0" y="20"/>
                    <a:pt x="2" y="15"/>
                  </a:cubicBezTo>
                  <a:cubicBezTo>
                    <a:pt x="4" y="10"/>
                    <a:pt x="5" y="0"/>
                    <a:pt x="16" y="5"/>
                  </a:cubicBezTo>
                  <a:cubicBezTo>
                    <a:pt x="14" y="10"/>
                    <a:pt x="12" y="16"/>
                    <a:pt x="10" y="21"/>
                  </a:cubicBezTo>
                  <a:close/>
                </a:path>
              </a:pathLst>
            </a:custGeom>
            <a:solidFill>
              <a:srgbClr val="2E70B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0" name="Google Shape;2420;p54"/>
            <p:cNvSpPr/>
            <p:nvPr/>
          </p:nvSpPr>
          <p:spPr>
            <a:xfrm>
              <a:off x="21845588" y="3463926"/>
              <a:ext cx="15875" cy="23813"/>
            </a:xfrm>
            <a:custGeom>
              <a:avLst/>
              <a:gdLst/>
              <a:ahLst/>
              <a:cxnLst/>
              <a:rect l="l" t="t" r="r" b="b"/>
              <a:pathLst>
                <a:path w="16" h="22" extrusionOk="0">
                  <a:moveTo>
                    <a:pt x="16" y="17"/>
                  </a:moveTo>
                  <a:cubicBezTo>
                    <a:pt x="8" y="22"/>
                    <a:pt x="2" y="19"/>
                    <a:pt x="1" y="11"/>
                  </a:cubicBezTo>
                  <a:cubicBezTo>
                    <a:pt x="0" y="0"/>
                    <a:pt x="14" y="19"/>
                    <a:pt x="14" y="6"/>
                  </a:cubicBezTo>
                  <a:cubicBezTo>
                    <a:pt x="15" y="10"/>
                    <a:pt x="16" y="13"/>
                    <a:pt x="16" y="17"/>
                  </a:cubicBezTo>
                  <a:close/>
                </a:path>
              </a:pathLst>
            </a:custGeom>
            <a:solidFill>
              <a:srgbClr val="2E70B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1" name="Google Shape;2421;p54"/>
            <p:cNvSpPr/>
            <p:nvPr/>
          </p:nvSpPr>
          <p:spPr>
            <a:xfrm>
              <a:off x="21456650" y="3319463"/>
              <a:ext cx="396875" cy="200025"/>
            </a:xfrm>
            <a:custGeom>
              <a:avLst/>
              <a:gdLst/>
              <a:ahLst/>
              <a:cxnLst/>
              <a:rect l="l" t="t" r="r" b="b"/>
              <a:pathLst>
                <a:path w="383" h="193" extrusionOk="0">
                  <a:moveTo>
                    <a:pt x="13" y="130"/>
                  </a:moveTo>
                  <a:cubicBezTo>
                    <a:pt x="18" y="129"/>
                    <a:pt x="24" y="132"/>
                    <a:pt x="29" y="126"/>
                  </a:cubicBezTo>
                  <a:cubicBezTo>
                    <a:pt x="17" y="112"/>
                    <a:pt x="0" y="99"/>
                    <a:pt x="3" y="76"/>
                  </a:cubicBezTo>
                  <a:cubicBezTo>
                    <a:pt x="10" y="13"/>
                    <a:pt x="21" y="0"/>
                    <a:pt x="84" y="6"/>
                  </a:cubicBezTo>
                  <a:cubicBezTo>
                    <a:pt x="134" y="11"/>
                    <a:pt x="184" y="14"/>
                    <a:pt x="233" y="26"/>
                  </a:cubicBezTo>
                  <a:cubicBezTo>
                    <a:pt x="262" y="32"/>
                    <a:pt x="292" y="36"/>
                    <a:pt x="319" y="49"/>
                  </a:cubicBezTo>
                  <a:cubicBezTo>
                    <a:pt x="329" y="54"/>
                    <a:pt x="339" y="59"/>
                    <a:pt x="351" y="58"/>
                  </a:cubicBezTo>
                  <a:cubicBezTo>
                    <a:pt x="357" y="64"/>
                    <a:pt x="362" y="71"/>
                    <a:pt x="368" y="77"/>
                  </a:cubicBezTo>
                  <a:cubicBezTo>
                    <a:pt x="374" y="83"/>
                    <a:pt x="378" y="89"/>
                    <a:pt x="379" y="97"/>
                  </a:cubicBezTo>
                  <a:cubicBezTo>
                    <a:pt x="383" y="124"/>
                    <a:pt x="359" y="172"/>
                    <a:pt x="334" y="184"/>
                  </a:cubicBezTo>
                  <a:cubicBezTo>
                    <a:pt x="331" y="186"/>
                    <a:pt x="328" y="188"/>
                    <a:pt x="327" y="193"/>
                  </a:cubicBezTo>
                  <a:cubicBezTo>
                    <a:pt x="231" y="154"/>
                    <a:pt x="130" y="137"/>
                    <a:pt x="27" y="133"/>
                  </a:cubicBezTo>
                  <a:cubicBezTo>
                    <a:pt x="22" y="132"/>
                    <a:pt x="18" y="131"/>
                    <a:pt x="13" y="130"/>
                  </a:cubicBezTo>
                  <a:close/>
                </a:path>
              </a:pathLst>
            </a:custGeom>
            <a:solidFill>
              <a:srgbClr val="2862A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2" name="Google Shape;2422;p54"/>
            <p:cNvSpPr/>
            <p:nvPr/>
          </p:nvSpPr>
          <p:spPr>
            <a:xfrm>
              <a:off x="22158325" y="3646488"/>
              <a:ext cx="303213" cy="176213"/>
            </a:xfrm>
            <a:custGeom>
              <a:avLst/>
              <a:gdLst/>
              <a:ahLst/>
              <a:cxnLst/>
              <a:rect l="l" t="t" r="r" b="b"/>
              <a:pathLst>
                <a:path w="293" h="171" extrusionOk="0">
                  <a:moveTo>
                    <a:pt x="44" y="130"/>
                  </a:moveTo>
                  <a:cubicBezTo>
                    <a:pt x="50" y="129"/>
                    <a:pt x="54" y="126"/>
                    <a:pt x="46" y="123"/>
                  </a:cubicBezTo>
                  <a:cubicBezTo>
                    <a:pt x="16" y="109"/>
                    <a:pt x="2" y="85"/>
                    <a:pt x="1" y="54"/>
                  </a:cubicBezTo>
                  <a:cubicBezTo>
                    <a:pt x="0" y="27"/>
                    <a:pt x="26" y="2"/>
                    <a:pt x="53" y="2"/>
                  </a:cubicBezTo>
                  <a:cubicBezTo>
                    <a:pt x="111" y="0"/>
                    <a:pt x="165" y="19"/>
                    <a:pt x="221" y="33"/>
                  </a:cubicBezTo>
                  <a:cubicBezTo>
                    <a:pt x="248" y="39"/>
                    <a:pt x="266" y="55"/>
                    <a:pt x="277" y="81"/>
                  </a:cubicBezTo>
                  <a:cubicBezTo>
                    <a:pt x="293" y="121"/>
                    <a:pt x="268" y="162"/>
                    <a:pt x="225" y="166"/>
                  </a:cubicBezTo>
                  <a:cubicBezTo>
                    <a:pt x="220" y="166"/>
                    <a:pt x="215" y="166"/>
                    <a:pt x="213" y="171"/>
                  </a:cubicBezTo>
                  <a:cubicBezTo>
                    <a:pt x="157" y="154"/>
                    <a:pt x="101" y="142"/>
                    <a:pt x="44" y="130"/>
                  </a:cubicBezTo>
                  <a:close/>
                </a:path>
              </a:pathLst>
            </a:custGeom>
            <a:solidFill>
              <a:srgbClr val="2863A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3" name="Google Shape;2423;p54"/>
            <p:cNvSpPr/>
            <p:nvPr/>
          </p:nvSpPr>
          <p:spPr>
            <a:xfrm>
              <a:off x="21650325" y="3629026"/>
              <a:ext cx="166688" cy="93663"/>
            </a:xfrm>
            <a:custGeom>
              <a:avLst/>
              <a:gdLst/>
              <a:ahLst/>
              <a:cxnLst/>
              <a:rect l="l" t="t" r="r" b="b"/>
              <a:pathLst>
                <a:path w="161" h="90" extrusionOk="0">
                  <a:moveTo>
                    <a:pt x="0" y="86"/>
                  </a:moveTo>
                  <a:cubicBezTo>
                    <a:pt x="9" y="57"/>
                    <a:pt x="22" y="30"/>
                    <a:pt x="35" y="3"/>
                  </a:cubicBezTo>
                  <a:cubicBezTo>
                    <a:pt x="76" y="0"/>
                    <a:pt x="114" y="15"/>
                    <a:pt x="151" y="30"/>
                  </a:cubicBezTo>
                  <a:cubicBezTo>
                    <a:pt x="161" y="34"/>
                    <a:pt x="158" y="38"/>
                    <a:pt x="152" y="45"/>
                  </a:cubicBezTo>
                  <a:cubicBezTo>
                    <a:pt x="139" y="61"/>
                    <a:pt x="120" y="63"/>
                    <a:pt x="101" y="68"/>
                  </a:cubicBezTo>
                  <a:cubicBezTo>
                    <a:pt x="69" y="76"/>
                    <a:pt x="36" y="77"/>
                    <a:pt x="5" y="89"/>
                  </a:cubicBezTo>
                  <a:cubicBezTo>
                    <a:pt x="4" y="90"/>
                    <a:pt x="1" y="87"/>
                    <a:pt x="0" y="86"/>
                  </a:cubicBezTo>
                  <a:close/>
                </a:path>
              </a:pathLst>
            </a:custGeom>
            <a:solidFill>
              <a:srgbClr val="BF191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4" name="Google Shape;2424;p54"/>
            <p:cNvSpPr/>
            <p:nvPr/>
          </p:nvSpPr>
          <p:spPr>
            <a:xfrm>
              <a:off x="21959888" y="3794126"/>
              <a:ext cx="150813" cy="80963"/>
            </a:xfrm>
            <a:custGeom>
              <a:avLst/>
              <a:gdLst/>
              <a:ahLst/>
              <a:cxnLst/>
              <a:rect l="l" t="t" r="r" b="b"/>
              <a:pathLst>
                <a:path w="146" h="79" extrusionOk="0">
                  <a:moveTo>
                    <a:pt x="0" y="79"/>
                  </a:moveTo>
                  <a:cubicBezTo>
                    <a:pt x="10" y="54"/>
                    <a:pt x="20" y="29"/>
                    <a:pt x="29" y="4"/>
                  </a:cubicBezTo>
                  <a:cubicBezTo>
                    <a:pt x="64" y="0"/>
                    <a:pt x="94" y="14"/>
                    <a:pt x="124" y="26"/>
                  </a:cubicBezTo>
                  <a:cubicBezTo>
                    <a:pt x="131" y="29"/>
                    <a:pt x="138" y="34"/>
                    <a:pt x="146" y="38"/>
                  </a:cubicBezTo>
                  <a:cubicBezTo>
                    <a:pt x="135" y="49"/>
                    <a:pt x="121" y="52"/>
                    <a:pt x="107" y="55"/>
                  </a:cubicBezTo>
                  <a:cubicBezTo>
                    <a:pt x="80" y="61"/>
                    <a:pt x="52" y="66"/>
                    <a:pt x="24" y="72"/>
                  </a:cubicBezTo>
                  <a:cubicBezTo>
                    <a:pt x="16" y="73"/>
                    <a:pt x="8" y="77"/>
                    <a:pt x="0" y="79"/>
                  </a:cubicBezTo>
                  <a:close/>
                </a:path>
              </a:pathLst>
            </a:custGeom>
            <a:solidFill>
              <a:srgbClr val="BF191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5" name="Google Shape;2425;p54"/>
            <p:cNvSpPr/>
            <p:nvPr/>
          </p:nvSpPr>
          <p:spPr>
            <a:xfrm>
              <a:off x="21853525" y="3500438"/>
              <a:ext cx="290513" cy="169863"/>
            </a:xfrm>
            <a:custGeom>
              <a:avLst/>
              <a:gdLst/>
              <a:ahLst/>
              <a:cxnLst/>
              <a:rect l="l" t="t" r="r" b="b"/>
              <a:pathLst>
                <a:path w="282" h="164" extrusionOk="0">
                  <a:moveTo>
                    <a:pt x="4" y="54"/>
                  </a:moveTo>
                  <a:cubicBezTo>
                    <a:pt x="4" y="21"/>
                    <a:pt x="32" y="0"/>
                    <a:pt x="66" y="5"/>
                  </a:cubicBezTo>
                  <a:cubicBezTo>
                    <a:pt x="124" y="14"/>
                    <a:pt x="181" y="29"/>
                    <a:pt x="235" y="51"/>
                  </a:cubicBezTo>
                  <a:cubicBezTo>
                    <a:pt x="279" y="69"/>
                    <a:pt x="282" y="121"/>
                    <a:pt x="252" y="152"/>
                  </a:cubicBezTo>
                  <a:cubicBezTo>
                    <a:pt x="240" y="164"/>
                    <a:pt x="224" y="160"/>
                    <a:pt x="209" y="155"/>
                  </a:cubicBezTo>
                  <a:cubicBezTo>
                    <a:pt x="176" y="146"/>
                    <a:pt x="144" y="135"/>
                    <a:pt x="110" y="126"/>
                  </a:cubicBezTo>
                  <a:cubicBezTo>
                    <a:pt x="93" y="121"/>
                    <a:pt x="74" y="118"/>
                    <a:pt x="56" y="115"/>
                  </a:cubicBezTo>
                  <a:cubicBezTo>
                    <a:pt x="32" y="110"/>
                    <a:pt x="0" y="86"/>
                    <a:pt x="4" y="54"/>
                  </a:cubicBezTo>
                  <a:close/>
                </a:path>
              </a:pathLst>
            </a:custGeom>
            <a:solidFill>
              <a:srgbClr val="2863A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26" name="Google Shape;2426;p54"/>
          <p:cNvGrpSpPr/>
          <p:nvPr/>
        </p:nvGrpSpPr>
        <p:grpSpPr>
          <a:xfrm>
            <a:off x="9666288" y="1627425"/>
            <a:ext cx="2093912" cy="2482850"/>
            <a:chOff x="16371888" y="1254126"/>
            <a:chExt cx="2093912" cy="2482850"/>
          </a:xfrm>
        </p:grpSpPr>
        <p:sp>
          <p:nvSpPr>
            <p:cNvPr id="2427" name="Google Shape;2427;p54"/>
            <p:cNvSpPr/>
            <p:nvPr/>
          </p:nvSpPr>
          <p:spPr>
            <a:xfrm>
              <a:off x="16787813" y="1254126"/>
              <a:ext cx="419100" cy="1241425"/>
            </a:xfrm>
            <a:custGeom>
              <a:avLst/>
              <a:gdLst/>
              <a:ahLst/>
              <a:cxnLst/>
              <a:rect l="l" t="t" r="r" b="b"/>
              <a:pathLst>
                <a:path w="404" h="1200" extrusionOk="0">
                  <a:moveTo>
                    <a:pt x="6" y="0"/>
                  </a:moveTo>
                  <a:cubicBezTo>
                    <a:pt x="137" y="0"/>
                    <a:pt x="268" y="0"/>
                    <a:pt x="398" y="0"/>
                  </a:cubicBezTo>
                  <a:cubicBezTo>
                    <a:pt x="404" y="6"/>
                    <a:pt x="404" y="15"/>
                    <a:pt x="404" y="23"/>
                  </a:cubicBezTo>
                  <a:cubicBezTo>
                    <a:pt x="404" y="307"/>
                    <a:pt x="404" y="592"/>
                    <a:pt x="404" y="877"/>
                  </a:cubicBezTo>
                  <a:cubicBezTo>
                    <a:pt x="404" y="879"/>
                    <a:pt x="403" y="881"/>
                    <a:pt x="403" y="883"/>
                  </a:cubicBezTo>
                  <a:cubicBezTo>
                    <a:pt x="401" y="888"/>
                    <a:pt x="397" y="890"/>
                    <a:pt x="393" y="892"/>
                  </a:cubicBezTo>
                  <a:cubicBezTo>
                    <a:pt x="387" y="893"/>
                    <a:pt x="380" y="894"/>
                    <a:pt x="379" y="901"/>
                  </a:cubicBezTo>
                  <a:cubicBezTo>
                    <a:pt x="378" y="909"/>
                    <a:pt x="386" y="908"/>
                    <a:pt x="390" y="911"/>
                  </a:cubicBezTo>
                  <a:cubicBezTo>
                    <a:pt x="392" y="912"/>
                    <a:pt x="393" y="915"/>
                    <a:pt x="394" y="917"/>
                  </a:cubicBezTo>
                  <a:cubicBezTo>
                    <a:pt x="394" y="937"/>
                    <a:pt x="386" y="955"/>
                    <a:pt x="381" y="973"/>
                  </a:cubicBezTo>
                  <a:cubicBezTo>
                    <a:pt x="372" y="1008"/>
                    <a:pt x="368" y="1045"/>
                    <a:pt x="353" y="1079"/>
                  </a:cubicBezTo>
                  <a:cubicBezTo>
                    <a:pt x="347" y="1082"/>
                    <a:pt x="350" y="1102"/>
                    <a:pt x="335" y="1088"/>
                  </a:cubicBezTo>
                  <a:cubicBezTo>
                    <a:pt x="331" y="1077"/>
                    <a:pt x="333" y="1065"/>
                    <a:pt x="334" y="1054"/>
                  </a:cubicBezTo>
                  <a:cubicBezTo>
                    <a:pt x="339" y="1021"/>
                    <a:pt x="336" y="987"/>
                    <a:pt x="336" y="954"/>
                  </a:cubicBezTo>
                  <a:cubicBezTo>
                    <a:pt x="336" y="923"/>
                    <a:pt x="340" y="891"/>
                    <a:pt x="334" y="859"/>
                  </a:cubicBezTo>
                  <a:cubicBezTo>
                    <a:pt x="331" y="819"/>
                    <a:pt x="331" y="780"/>
                    <a:pt x="334" y="740"/>
                  </a:cubicBezTo>
                  <a:cubicBezTo>
                    <a:pt x="336" y="732"/>
                    <a:pt x="337" y="724"/>
                    <a:pt x="337" y="716"/>
                  </a:cubicBezTo>
                  <a:cubicBezTo>
                    <a:pt x="337" y="605"/>
                    <a:pt x="337" y="493"/>
                    <a:pt x="337" y="382"/>
                  </a:cubicBezTo>
                  <a:cubicBezTo>
                    <a:pt x="337" y="375"/>
                    <a:pt x="337" y="369"/>
                    <a:pt x="334" y="362"/>
                  </a:cubicBezTo>
                  <a:cubicBezTo>
                    <a:pt x="332" y="348"/>
                    <a:pt x="332" y="334"/>
                    <a:pt x="334" y="320"/>
                  </a:cubicBezTo>
                  <a:cubicBezTo>
                    <a:pt x="334" y="317"/>
                    <a:pt x="336" y="314"/>
                    <a:pt x="336" y="311"/>
                  </a:cubicBezTo>
                  <a:cubicBezTo>
                    <a:pt x="335" y="280"/>
                    <a:pt x="340" y="251"/>
                    <a:pt x="362" y="227"/>
                  </a:cubicBezTo>
                  <a:cubicBezTo>
                    <a:pt x="365" y="225"/>
                    <a:pt x="365" y="221"/>
                    <a:pt x="364" y="217"/>
                  </a:cubicBezTo>
                  <a:cubicBezTo>
                    <a:pt x="361" y="224"/>
                    <a:pt x="363" y="233"/>
                    <a:pt x="354" y="236"/>
                  </a:cubicBezTo>
                  <a:cubicBezTo>
                    <a:pt x="346" y="238"/>
                    <a:pt x="343" y="230"/>
                    <a:pt x="339" y="225"/>
                  </a:cubicBezTo>
                  <a:cubicBezTo>
                    <a:pt x="334" y="219"/>
                    <a:pt x="326" y="216"/>
                    <a:pt x="321" y="209"/>
                  </a:cubicBezTo>
                  <a:cubicBezTo>
                    <a:pt x="292" y="161"/>
                    <a:pt x="251" y="135"/>
                    <a:pt x="192" y="138"/>
                  </a:cubicBezTo>
                  <a:cubicBezTo>
                    <a:pt x="132" y="141"/>
                    <a:pt x="79" y="194"/>
                    <a:pt x="77" y="255"/>
                  </a:cubicBezTo>
                  <a:cubicBezTo>
                    <a:pt x="76" y="264"/>
                    <a:pt x="76" y="272"/>
                    <a:pt x="76" y="281"/>
                  </a:cubicBezTo>
                  <a:cubicBezTo>
                    <a:pt x="76" y="563"/>
                    <a:pt x="76" y="844"/>
                    <a:pt x="76" y="1126"/>
                  </a:cubicBezTo>
                  <a:cubicBezTo>
                    <a:pt x="76" y="1149"/>
                    <a:pt x="75" y="1171"/>
                    <a:pt x="76" y="1194"/>
                  </a:cubicBezTo>
                  <a:cubicBezTo>
                    <a:pt x="62" y="1200"/>
                    <a:pt x="48" y="1199"/>
                    <a:pt x="33" y="1196"/>
                  </a:cubicBezTo>
                  <a:cubicBezTo>
                    <a:pt x="11" y="1191"/>
                    <a:pt x="0" y="1174"/>
                    <a:pt x="4" y="1152"/>
                  </a:cubicBezTo>
                  <a:cubicBezTo>
                    <a:pt x="5" y="1144"/>
                    <a:pt x="4" y="1136"/>
                    <a:pt x="4" y="1128"/>
                  </a:cubicBezTo>
                  <a:cubicBezTo>
                    <a:pt x="4" y="760"/>
                    <a:pt x="4" y="392"/>
                    <a:pt x="5" y="23"/>
                  </a:cubicBezTo>
                  <a:cubicBezTo>
                    <a:pt x="5" y="16"/>
                    <a:pt x="3" y="7"/>
                    <a:pt x="6" y="0"/>
                  </a:cubicBezTo>
                  <a:close/>
                </a:path>
              </a:pathLst>
            </a:custGeom>
            <a:solidFill>
              <a:srgbClr val="FBBB2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8" name="Google Shape;2428;p54"/>
            <p:cNvSpPr/>
            <p:nvPr/>
          </p:nvSpPr>
          <p:spPr>
            <a:xfrm>
              <a:off x="17603788" y="1254126"/>
              <a:ext cx="420688" cy="493713"/>
            </a:xfrm>
            <a:custGeom>
              <a:avLst/>
              <a:gdLst/>
              <a:ahLst/>
              <a:cxnLst/>
              <a:rect l="l" t="t" r="r" b="b"/>
              <a:pathLst>
                <a:path w="407" h="477" extrusionOk="0">
                  <a:moveTo>
                    <a:pt x="6" y="0"/>
                  </a:moveTo>
                  <a:cubicBezTo>
                    <a:pt x="138" y="0"/>
                    <a:pt x="270" y="0"/>
                    <a:pt x="402" y="0"/>
                  </a:cubicBezTo>
                  <a:cubicBezTo>
                    <a:pt x="407" y="26"/>
                    <a:pt x="405" y="53"/>
                    <a:pt x="405" y="79"/>
                  </a:cubicBezTo>
                  <a:cubicBezTo>
                    <a:pt x="403" y="203"/>
                    <a:pt x="405" y="328"/>
                    <a:pt x="404" y="452"/>
                  </a:cubicBezTo>
                  <a:cubicBezTo>
                    <a:pt x="404" y="476"/>
                    <a:pt x="404" y="477"/>
                    <a:pt x="379" y="472"/>
                  </a:cubicBezTo>
                  <a:cubicBezTo>
                    <a:pt x="353" y="467"/>
                    <a:pt x="327" y="464"/>
                    <a:pt x="300" y="461"/>
                  </a:cubicBezTo>
                  <a:cubicBezTo>
                    <a:pt x="276" y="459"/>
                    <a:pt x="266" y="449"/>
                    <a:pt x="265" y="426"/>
                  </a:cubicBezTo>
                  <a:cubicBezTo>
                    <a:pt x="263" y="392"/>
                    <a:pt x="244" y="371"/>
                    <a:pt x="216" y="356"/>
                  </a:cubicBezTo>
                  <a:cubicBezTo>
                    <a:pt x="162" y="326"/>
                    <a:pt x="102" y="312"/>
                    <a:pt x="42" y="302"/>
                  </a:cubicBezTo>
                  <a:cubicBezTo>
                    <a:pt x="30" y="300"/>
                    <a:pt x="18" y="299"/>
                    <a:pt x="7" y="292"/>
                  </a:cubicBezTo>
                  <a:cubicBezTo>
                    <a:pt x="1" y="286"/>
                    <a:pt x="0" y="277"/>
                    <a:pt x="0" y="268"/>
                  </a:cubicBezTo>
                  <a:cubicBezTo>
                    <a:pt x="0" y="186"/>
                    <a:pt x="0" y="104"/>
                    <a:pt x="0" y="22"/>
                  </a:cubicBezTo>
                  <a:cubicBezTo>
                    <a:pt x="0" y="14"/>
                    <a:pt x="0" y="6"/>
                    <a:pt x="6" y="0"/>
                  </a:cubicBezTo>
                  <a:close/>
                </a:path>
              </a:pathLst>
            </a:custGeom>
            <a:solidFill>
              <a:srgbClr val="D81C1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9" name="Google Shape;2429;p54"/>
            <p:cNvSpPr/>
            <p:nvPr/>
          </p:nvSpPr>
          <p:spPr>
            <a:xfrm>
              <a:off x="17200563" y="1254126"/>
              <a:ext cx="412750" cy="900113"/>
            </a:xfrm>
            <a:custGeom>
              <a:avLst/>
              <a:gdLst/>
              <a:ahLst/>
              <a:cxnLst/>
              <a:rect l="l" t="t" r="r" b="b"/>
              <a:pathLst>
                <a:path w="398" h="870" extrusionOk="0">
                  <a:moveTo>
                    <a:pt x="395" y="0"/>
                  </a:moveTo>
                  <a:cubicBezTo>
                    <a:pt x="396" y="69"/>
                    <a:pt x="396" y="138"/>
                    <a:pt x="397" y="207"/>
                  </a:cubicBezTo>
                  <a:cubicBezTo>
                    <a:pt x="397" y="235"/>
                    <a:pt x="397" y="263"/>
                    <a:pt x="398" y="291"/>
                  </a:cubicBezTo>
                  <a:cubicBezTo>
                    <a:pt x="396" y="295"/>
                    <a:pt x="392" y="296"/>
                    <a:pt x="388" y="295"/>
                  </a:cubicBezTo>
                  <a:cubicBezTo>
                    <a:pt x="369" y="292"/>
                    <a:pt x="349" y="294"/>
                    <a:pt x="330" y="293"/>
                  </a:cubicBezTo>
                  <a:cubicBezTo>
                    <a:pt x="306" y="291"/>
                    <a:pt x="296" y="281"/>
                    <a:pt x="289" y="259"/>
                  </a:cubicBezTo>
                  <a:cubicBezTo>
                    <a:pt x="277" y="217"/>
                    <a:pt x="261" y="176"/>
                    <a:pt x="244" y="136"/>
                  </a:cubicBezTo>
                  <a:cubicBezTo>
                    <a:pt x="234" y="110"/>
                    <a:pt x="211" y="106"/>
                    <a:pt x="190" y="123"/>
                  </a:cubicBezTo>
                  <a:cubicBezTo>
                    <a:pt x="178" y="133"/>
                    <a:pt x="171" y="148"/>
                    <a:pt x="154" y="150"/>
                  </a:cubicBezTo>
                  <a:cubicBezTo>
                    <a:pt x="142" y="148"/>
                    <a:pt x="133" y="154"/>
                    <a:pt x="125" y="161"/>
                  </a:cubicBezTo>
                  <a:cubicBezTo>
                    <a:pt x="87" y="189"/>
                    <a:pt x="70" y="228"/>
                    <a:pt x="70" y="273"/>
                  </a:cubicBezTo>
                  <a:cubicBezTo>
                    <a:pt x="69" y="358"/>
                    <a:pt x="67" y="444"/>
                    <a:pt x="71" y="530"/>
                  </a:cubicBezTo>
                  <a:cubicBezTo>
                    <a:pt x="72" y="544"/>
                    <a:pt x="68" y="558"/>
                    <a:pt x="69" y="572"/>
                  </a:cubicBezTo>
                  <a:cubicBezTo>
                    <a:pt x="69" y="580"/>
                    <a:pt x="70" y="588"/>
                    <a:pt x="74" y="595"/>
                  </a:cubicBezTo>
                  <a:cubicBezTo>
                    <a:pt x="77" y="603"/>
                    <a:pt x="75" y="610"/>
                    <a:pt x="73" y="618"/>
                  </a:cubicBezTo>
                  <a:cubicBezTo>
                    <a:pt x="54" y="695"/>
                    <a:pt x="35" y="772"/>
                    <a:pt x="16" y="849"/>
                  </a:cubicBezTo>
                  <a:cubicBezTo>
                    <a:pt x="14" y="855"/>
                    <a:pt x="13" y="862"/>
                    <a:pt x="8" y="867"/>
                  </a:cubicBezTo>
                  <a:cubicBezTo>
                    <a:pt x="4" y="870"/>
                    <a:pt x="2" y="867"/>
                    <a:pt x="1" y="863"/>
                  </a:cubicBezTo>
                  <a:cubicBezTo>
                    <a:pt x="1" y="583"/>
                    <a:pt x="1" y="303"/>
                    <a:pt x="1" y="23"/>
                  </a:cubicBezTo>
                  <a:cubicBezTo>
                    <a:pt x="1" y="16"/>
                    <a:pt x="0" y="7"/>
                    <a:pt x="3" y="0"/>
                  </a:cubicBezTo>
                  <a:cubicBezTo>
                    <a:pt x="134" y="0"/>
                    <a:pt x="265" y="0"/>
                    <a:pt x="395" y="0"/>
                  </a:cubicBezTo>
                  <a:close/>
                </a:path>
              </a:pathLst>
            </a:custGeom>
            <a:solidFill>
              <a:srgbClr val="2D70B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0" name="Google Shape;2430;p54"/>
            <p:cNvSpPr/>
            <p:nvPr/>
          </p:nvSpPr>
          <p:spPr>
            <a:xfrm>
              <a:off x="17600613" y="3475038"/>
              <a:ext cx="419100" cy="261938"/>
            </a:xfrm>
            <a:custGeom>
              <a:avLst/>
              <a:gdLst/>
              <a:ahLst/>
              <a:cxnLst/>
              <a:rect l="l" t="t" r="r" b="b"/>
              <a:pathLst>
                <a:path w="404" h="252" extrusionOk="0">
                  <a:moveTo>
                    <a:pt x="10" y="100"/>
                  </a:moveTo>
                  <a:cubicBezTo>
                    <a:pt x="37" y="107"/>
                    <a:pt x="64" y="107"/>
                    <a:pt x="90" y="95"/>
                  </a:cubicBezTo>
                  <a:cubicBezTo>
                    <a:pt x="98" y="91"/>
                    <a:pt x="106" y="93"/>
                    <a:pt x="113" y="96"/>
                  </a:cubicBezTo>
                  <a:cubicBezTo>
                    <a:pt x="140" y="108"/>
                    <a:pt x="168" y="108"/>
                    <a:pt x="194" y="95"/>
                  </a:cubicBezTo>
                  <a:cubicBezTo>
                    <a:pt x="205" y="89"/>
                    <a:pt x="214" y="90"/>
                    <a:pt x="225" y="94"/>
                  </a:cubicBezTo>
                  <a:cubicBezTo>
                    <a:pt x="279" y="117"/>
                    <a:pt x="328" y="104"/>
                    <a:pt x="365" y="57"/>
                  </a:cubicBezTo>
                  <a:cubicBezTo>
                    <a:pt x="379" y="39"/>
                    <a:pt x="390" y="19"/>
                    <a:pt x="404" y="0"/>
                  </a:cubicBezTo>
                  <a:cubicBezTo>
                    <a:pt x="404" y="84"/>
                    <a:pt x="404" y="168"/>
                    <a:pt x="404" y="252"/>
                  </a:cubicBezTo>
                  <a:cubicBezTo>
                    <a:pt x="272" y="252"/>
                    <a:pt x="140" y="252"/>
                    <a:pt x="8" y="252"/>
                  </a:cubicBezTo>
                  <a:cubicBezTo>
                    <a:pt x="2" y="245"/>
                    <a:pt x="2" y="237"/>
                    <a:pt x="2" y="228"/>
                  </a:cubicBezTo>
                  <a:cubicBezTo>
                    <a:pt x="2" y="194"/>
                    <a:pt x="2" y="159"/>
                    <a:pt x="2" y="125"/>
                  </a:cubicBezTo>
                  <a:cubicBezTo>
                    <a:pt x="2" y="116"/>
                    <a:pt x="0" y="106"/>
                    <a:pt x="10" y="100"/>
                  </a:cubicBezTo>
                  <a:close/>
                </a:path>
              </a:pathLst>
            </a:custGeom>
            <a:solidFill>
              <a:srgbClr val="D81C1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1" name="Google Shape;2431;p54"/>
            <p:cNvSpPr/>
            <p:nvPr/>
          </p:nvSpPr>
          <p:spPr>
            <a:xfrm>
              <a:off x="16794163" y="3563938"/>
              <a:ext cx="417513" cy="173038"/>
            </a:xfrm>
            <a:custGeom>
              <a:avLst/>
              <a:gdLst/>
              <a:ahLst/>
              <a:cxnLst/>
              <a:rect l="l" t="t" r="r" b="b"/>
              <a:pathLst>
                <a:path w="403" h="166" extrusionOk="0">
                  <a:moveTo>
                    <a:pt x="0" y="166"/>
                  </a:moveTo>
                  <a:cubicBezTo>
                    <a:pt x="0" y="114"/>
                    <a:pt x="0" y="61"/>
                    <a:pt x="0" y="6"/>
                  </a:cubicBezTo>
                  <a:cubicBezTo>
                    <a:pt x="38" y="25"/>
                    <a:pt x="74" y="22"/>
                    <a:pt x="109" y="5"/>
                  </a:cubicBezTo>
                  <a:cubicBezTo>
                    <a:pt x="118" y="1"/>
                    <a:pt x="126" y="3"/>
                    <a:pt x="134" y="8"/>
                  </a:cubicBezTo>
                  <a:cubicBezTo>
                    <a:pt x="174" y="28"/>
                    <a:pt x="214" y="29"/>
                    <a:pt x="254" y="7"/>
                  </a:cubicBezTo>
                  <a:cubicBezTo>
                    <a:pt x="266" y="0"/>
                    <a:pt x="277" y="1"/>
                    <a:pt x="289" y="9"/>
                  </a:cubicBezTo>
                  <a:cubicBezTo>
                    <a:pt x="309" y="21"/>
                    <a:pt x="331" y="23"/>
                    <a:pt x="352" y="11"/>
                  </a:cubicBezTo>
                  <a:cubicBezTo>
                    <a:pt x="368" y="1"/>
                    <a:pt x="382" y="9"/>
                    <a:pt x="396" y="17"/>
                  </a:cubicBezTo>
                  <a:cubicBezTo>
                    <a:pt x="401" y="23"/>
                    <a:pt x="402" y="30"/>
                    <a:pt x="403" y="38"/>
                  </a:cubicBezTo>
                  <a:cubicBezTo>
                    <a:pt x="403" y="74"/>
                    <a:pt x="403" y="110"/>
                    <a:pt x="403" y="146"/>
                  </a:cubicBezTo>
                  <a:cubicBezTo>
                    <a:pt x="402" y="153"/>
                    <a:pt x="402" y="161"/>
                    <a:pt x="396" y="166"/>
                  </a:cubicBezTo>
                  <a:cubicBezTo>
                    <a:pt x="264" y="166"/>
                    <a:pt x="132" y="166"/>
                    <a:pt x="0" y="166"/>
                  </a:cubicBezTo>
                  <a:close/>
                </a:path>
              </a:pathLst>
            </a:custGeom>
            <a:solidFill>
              <a:srgbClr val="FBBA2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2" name="Google Shape;2432;p54"/>
            <p:cNvSpPr/>
            <p:nvPr/>
          </p:nvSpPr>
          <p:spPr>
            <a:xfrm>
              <a:off x="17203738" y="3551238"/>
              <a:ext cx="407988" cy="185738"/>
            </a:xfrm>
            <a:custGeom>
              <a:avLst/>
              <a:gdLst/>
              <a:ahLst/>
              <a:cxnLst/>
              <a:rect l="l" t="t" r="r" b="b"/>
              <a:pathLst>
                <a:path w="394" h="179" extrusionOk="0">
                  <a:moveTo>
                    <a:pt x="0" y="179"/>
                  </a:moveTo>
                  <a:cubicBezTo>
                    <a:pt x="0" y="130"/>
                    <a:pt x="0" y="80"/>
                    <a:pt x="0" y="30"/>
                  </a:cubicBezTo>
                  <a:cubicBezTo>
                    <a:pt x="18" y="33"/>
                    <a:pt x="35" y="32"/>
                    <a:pt x="52" y="22"/>
                  </a:cubicBezTo>
                  <a:cubicBezTo>
                    <a:pt x="65" y="14"/>
                    <a:pt x="77" y="18"/>
                    <a:pt x="88" y="27"/>
                  </a:cubicBezTo>
                  <a:cubicBezTo>
                    <a:pt x="95" y="65"/>
                    <a:pt x="166" y="105"/>
                    <a:pt x="218" y="93"/>
                  </a:cubicBezTo>
                  <a:cubicBezTo>
                    <a:pt x="250" y="85"/>
                    <a:pt x="278" y="69"/>
                    <a:pt x="300" y="43"/>
                  </a:cubicBezTo>
                  <a:cubicBezTo>
                    <a:pt x="304" y="37"/>
                    <a:pt x="308" y="31"/>
                    <a:pt x="308" y="23"/>
                  </a:cubicBezTo>
                  <a:cubicBezTo>
                    <a:pt x="315" y="19"/>
                    <a:pt x="322" y="14"/>
                    <a:pt x="329" y="9"/>
                  </a:cubicBezTo>
                  <a:cubicBezTo>
                    <a:pt x="342" y="0"/>
                    <a:pt x="353" y="0"/>
                    <a:pt x="366" y="9"/>
                  </a:cubicBezTo>
                  <a:cubicBezTo>
                    <a:pt x="375" y="16"/>
                    <a:pt x="385" y="21"/>
                    <a:pt x="394" y="27"/>
                  </a:cubicBezTo>
                  <a:cubicBezTo>
                    <a:pt x="394" y="78"/>
                    <a:pt x="393" y="129"/>
                    <a:pt x="392" y="179"/>
                  </a:cubicBezTo>
                  <a:cubicBezTo>
                    <a:pt x="262" y="179"/>
                    <a:pt x="131" y="179"/>
                    <a:pt x="0" y="179"/>
                  </a:cubicBezTo>
                  <a:close/>
                </a:path>
              </a:pathLst>
            </a:custGeom>
            <a:solidFill>
              <a:srgbClr val="2D70B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3" name="Google Shape;2433;p54"/>
            <p:cNvSpPr/>
            <p:nvPr/>
          </p:nvSpPr>
          <p:spPr>
            <a:xfrm>
              <a:off x="17200563" y="1254126"/>
              <a:ext cx="4763" cy="915988"/>
            </a:xfrm>
            <a:custGeom>
              <a:avLst/>
              <a:gdLst/>
              <a:ahLst/>
              <a:cxnLst/>
              <a:rect l="l" t="t" r="r" b="b"/>
              <a:pathLst>
                <a:path w="5" h="885" extrusionOk="0">
                  <a:moveTo>
                    <a:pt x="5" y="870"/>
                  </a:moveTo>
                  <a:cubicBezTo>
                    <a:pt x="3" y="875"/>
                    <a:pt x="5" y="880"/>
                    <a:pt x="1" y="885"/>
                  </a:cubicBezTo>
                  <a:cubicBezTo>
                    <a:pt x="1" y="590"/>
                    <a:pt x="0" y="295"/>
                    <a:pt x="0" y="0"/>
                  </a:cubicBezTo>
                  <a:cubicBezTo>
                    <a:pt x="2" y="0"/>
                    <a:pt x="3" y="0"/>
                    <a:pt x="4" y="0"/>
                  </a:cubicBezTo>
                  <a:cubicBezTo>
                    <a:pt x="4" y="93"/>
                    <a:pt x="4" y="186"/>
                    <a:pt x="4" y="279"/>
                  </a:cubicBezTo>
                  <a:cubicBezTo>
                    <a:pt x="3" y="469"/>
                    <a:pt x="3" y="658"/>
                    <a:pt x="4" y="848"/>
                  </a:cubicBezTo>
                  <a:cubicBezTo>
                    <a:pt x="4" y="855"/>
                    <a:pt x="4" y="863"/>
                    <a:pt x="5" y="870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4" name="Google Shape;2434;p54"/>
            <p:cNvSpPr/>
            <p:nvPr/>
          </p:nvSpPr>
          <p:spPr>
            <a:xfrm>
              <a:off x="17367250" y="1574801"/>
              <a:ext cx="1098550" cy="528638"/>
            </a:xfrm>
            <a:custGeom>
              <a:avLst/>
              <a:gdLst/>
              <a:ahLst/>
              <a:cxnLst/>
              <a:rect l="l" t="t" r="r" b="b"/>
              <a:pathLst>
                <a:path w="1063" h="511" extrusionOk="0">
                  <a:moveTo>
                    <a:pt x="59" y="0"/>
                  </a:moveTo>
                  <a:cubicBezTo>
                    <a:pt x="134" y="0"/>
                    <a:pt x="208" y="0"/>
                    <a:pt x="282" y="14"/>
                  </a:cubicBezTo>
                  <a:cubicBezTo>
                    <a:pt x="332" y="22"/>
                    <a:pt x="382" y="36"/>
                    <a:pt x="428" y="58"/>
                  </a:cubicBezTo>
                  <a:cubicBezTo>
                    <a:pt x="437" y="62"/>
                    <a:pt x="446" y="67"/>
                    <a:pt x="454" y="74"/>
                  </a:cubicBezTo>
                  <a:cubicBezTo>
                    <a:pt x="474" y="90"/>
                    <a:pt x="478" y="106"/>
                    <a:pt x="466" y="130"/>
                  </a:cubicBezTo>
                  <a:cubicBezTo>
                    <a:pt x="460" y="142"/>
                    <a:pt x="453" y="154"/>
                    <a:pt x="445" y="168"/>
                  </a:cubicBezTo>
                  <a:cubicBezTo>
                    <a:pt x="484" y="168"/>
                    <a:pt x="521" y="168"/>
                    <a:pt x="558" y="174"/>
                  </a:cubicBezTo>
                  <a:cubicBezTo>
                    <a:pt x="624" y="184"/>
                    <a:pt x="687" y="202"/>
                    <a:pt x="746" y="233"/>
                  </a:cubicBezTo>
                  <a:cubicBezTo>
                    <a:pt x="765" y="243"/>
                    <a:pt x="768" y="251"/>
                    <a:pt x="760" y="271"/>
                  </a:cubicBezTo>
                  <a:cubicBezTo>
                    <a:pt x="755" y="285"/>
                    <a:pt x="746" y="298"/>
                    <a:pt x="732" y="313"/>
                  </a:cubicBezTo>
                  <a:cubicBezTo>
                    <a:pt x="746" y="312"/>
                    <a:pt x="754" y="311"/>
                    <a:pt x="763" y="310"/>
                  </a:cubicBezTo>
                  <a:cubicBezTo>
                    <a:pt x="833" y="311"/>
                    <a:pt x="902" y="319"/>
                    <a:pt x="969" y="342"/>
                  </a:cubicBezTo>
                  <a:cubicBezTo>
                    <a:pt x="994" y="350"/>
                    <a:pt x="1018" y="361"/>
                    <a:pt x="1042" y="372"/>
                  </a:cubicBezTo>
                  <a:cubicBezTo>
                    <a:pt x="1060" y="379"/>
                    <a:pt x="1063" y="391"/>
                    <a:pt x="1056" y="407"/>
                  </a:cubicBezTo>
                  <a:cubicBezTo>
                    <a:pt x="1052" y="419"/>
                    <a:pt x="1047" y="431"/>
                    <a:pt x="1038" y="440"/>
                  </a:cubicBezTo>
                  <a:cubicBezTo>
                    <a:pt x="1020" y="461"/>
                    <a:pt x="1005" y="483"/>
                    <a:pt x="991" y="507"/>
                  </a:cubicBezTo>
                  <a:cubicBezTo>
                    <a:pt x="983" y="511"/>
                    <a:pt x="974" y="507"/>
                    <a:pt x="966" y="504"/>
                  </a:cubicBezTo>
                  <a:cubicBezTo>
                    <a:pt x="876" y="470"/>
                    <a:pt x="783" y="450"/>
                    <a:pt x="687" y="443"/>
                  </a:cubicBezTo>
                  <a:cubicBezTo>
                    <a:pt x="670" y="442"/>
                    <a:pt x="667" y="437"/>
                    <a:pt x="670" y="420"/>
                  </a:cubicBezTo>
                  <a:cubicBezTo>
                    <a:pt x="672" y="409"/>
                    <a:pt x="676" y="398"/>
                    <a:pt x="680" y="387"/>
                  </a:cubicBezTo>
                  <a:cubicBezTo>
                    <a:pt x="685" y="376"/>
                    <a:pt x="682" y="368"/>
                    <a:pt x="670" y="364"/>
                  </a:cubicBezTo>
                  <a:cubicBezTo>
                    <a:pt x="589" y="337"/>
                    <a:pt x="506" y="313"/>
                    <a:pt x="421" y="303"/>
                  </a:cubicBezTo>
                  <a:cubicBezTo>
                    <a:pt x="409" y="302"/>
                    <a:pt x="398" y="302"/>
                    <a:pt x="388" y="296"/>
                  </a:cubicBezTo>
                  <a:cubicBezTo>
                    <a:pt x="384" y="293"/>
                    <a:pt x="383" y="289"/>
                    <a:pt x="383" y="284"/>
                  </a:cubicBezTo>
                  <a:cubicBezTo>
                    <a:pt x="383" y="281"/>
                    <a:pt x="383" y="278"/>
                    <a:pt x="384" y="275"/>
                  </a:cubicBezTo>
                  <a:cubicBezTo>
                    <a:pt x="386" y="269"/>
                    <a:pt x="390" y="263"/>
                    <a:pt x="390" y="256"/>
                  </a:cubicBezTo>
                  <a:cubicBezTo>
                    <a:pt x="392" y="245"/>
                    <a:pt x="395" y="234"/>
                    <a:pt x="403" y="225"/>
                  </a:cubicBezTo>
                  <a:cubicBezTo>
                    <a:pt x="413" y="214"/>
                    <a:pt x="404" y="212"/>
                    <a:pt x="396" y="210"/>
                  </a:cubicBezTo>
                  <a:cubicBezTo>
                    <a:pt x="379" y="203"/>
                    <a:pt x="362" y="197"/>
                    <a:pt x="346" y="188"/>
                  </a:cubicBezTo>
                  <a:cubicBezTo>
                    <a:pt x="281" y="164"/>
                    <a:pt x="213" y="151"/>
                    <a:pt x="144" y="143"/>
                  </a:cubicBezTo>
                  <a:cubicBezTo>
                    <a:pt x="99" y="138"/>
                    <a:pt x="54" y="138"/>
                    <a:pt x="9" y="133"/>
                  </a:cubicBezTo>
                  <a:cubicBezTo>
                    <a:pt x="0" y="128"/>
                    <a:pt x="1" y="120"/>
                    <a:pt x="2" y="112"/>
                  </a:cubicBezTo>
                  <a:cubicBezTo>
                    <a:pt x="7" y="87"/>
                    <a:pt x="10" y="62"/>
                    <a:pt x="18" y="38"/>
                  </a:cubicBezTo>
                  <a:cubicBezTo>
                    <a:pt x="25" y="19"/>
                    <a:pt x="36" y="3"/>
                    <a:pt x="59" y="0"/>
                  </a:cubicBezTo>
                  <a:close/>
                </a:path>
              </a:pathLst>
            </a:custGeom>
            <a:solidFill>
              <a:srgbClr val="F9B01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5" name="Google Shape;2435;p54"/>
            <p:cNvSpPr/>
            <p:nvPr/>
          </p:nvSpPr>
          <p:spPr>
            <a:xfrm>
              <a:off x="17300575" y="1841501"/>
              <a:ext cx="1057275" cy="536575"/>
            </a:xfrm>
            <a:custGeom>
              <a:avLst/>
              <a:gdLst/>
              <a:ahLst/>
              <a:cxnLst/>
              <a:rect l="l" t="t" r="r" b="b"/>
              <a:pathLst>
                <a:path w="1023" h="519" extrusionOk="0">
                  <a:moveTo>
                    <a:pt x="1023" y="392"/>
                  </a:moveTo>
                  <a:cubicBezTo>
                    <a:pt x="1019" y="427"/>
                    <a:pt x="1015" y="461"/>
                    <a:pt x="1010" y="495"/>
                  </a:cubicBezTo>
                  <a:cubicBezTo>
                    <a:pt x="1008" y="510"/>
                    <a:pt x="999" y="519"/>
                    <a:pt x="985" y="511"/>
                  </a:cubicBezTo>
                  <a:cubicBezTo>
                    <a:pt x="928" y="478"/>
                    <a:pt x="863" y="479"/>
                    <a:pt x="800" y="470"/>
                  </a:cubicBezTo>
                  <a:cubicBezTo>
                    <a:pt x="726" y="460"/>
                    <a:pt x="651" y="452"/>
                    <a:pt x="576" y="443"/>
                  </a:cubicBezTo>
                  <a:cubicBezTo>
                    <a:pt x="572" y="441"/>
                    <a:pt x="567" y="442"/>
                    <a:pt x="563" y="442"/>
                  </a:cubicBezTo>
                  <a:cubicBezTo>
                    <a:pt x="542" y="444"/>
                    <a:pt x="536" y="435"/>
                    <a:pt x="543" y="415"/>
                  </a:cubicBezTo>
                  <a:cubicBezTo>
                    <a:pt x="564" y="401"/>
                    <a:pt x="589" y="399"/>
                    <a:pt x="613" y="395"/>
                  </a:cubicBezTo>
                  <a:cubicBezTo>
                    <a:pt x="636" y="391"/>
                    <a:pt x="658" y="386"/>
                    <a:pt x="683" y="376"/>
                  </a:cubicBezTo>
                  <a:cubicBezTo>
                    <a:pt x="647" y="354"/>
                    <a:pt x="610" y="345"/>
                    <a:pt x="571" y="343"/>
                  </a:cubicBezTo>
                  <a:cubicBezTo>
                    <a:pt x="506" y="330"/>
                    <a:pt x="440" y="323"/>
                    <a:pt x="374" y="313"/>
                  </a:cubicBezTo>
                  <a:cubicBezTo>
                    <a:pt x="336" y="308"/>
                    <a:pt x="298" y="303"/>
                    <a:pt x="260" y="296"/>
                  </a:cubicBezTo>
                  <a:cubicBezTo>
                    <a:pt x="237" y="292"/>
                    <a:pt x="233" y="283"/>
                    <a:pt x="243" y="264"/>
                  </a:cubicBezTo>
                  <a:cubicBezTo>
                    <a:pt x="272" y="252"/>
                    <a:pt x="304" y="249"/>
                    <a:pt x="335" y="243"/>
                  </a:cubicBezTo>
                  <a:cubicBezTo>
                    <a:pt x="351" y="240"/>
                    <a:pt x="367" y="236"/>
                    <a:pt x="381" y="229"/>
                  </a:cubicBezTo>
                  <a:cubicBezTo>
                    <a:pt x="387" y="226"/>
                    <a:pt x="395" y="223"/>
                    <a:pt x="395" y="216"/>
                  </a:cubicBezTo>
                  <a:cubicBezTo>
                    <a:pt x="395" y="208"/>
                    <a:pt x="386" y="207"/>
                    <a:pt x="380" y="205"/>
                  </a:cubicBezTo>
                  <a:cubicBezTo>
                    <a:pt x="349" y="194"/>
                    <a:pt x="317" y="183"/>
                    <a:pt x="283" y="183"/>
                  </a:cubicBezTo>
                  <a:cubicBezTo>
                    <a:pt x="281" y="183"/>
                    <a:pt x="278" y="183"/>
                    <a:pt x="275" y="182"/>
                  </a:cubicBezTo>
                  <a:cubicBezTo>
                    <a:pt x="194" y="165"/>
                    <a:pt x="113" y="161"/>
                    <a:pt x="30" y="171"/>
                  </a:cubicBezTo>
                  <a:cubicBezTo>
                    <a:pt x="23" y="172"/>
                    <a:pt x="16" y="173"/>
                    <a:pt x="9" y="171"/>
                  </a:cubicBezTo>
                  <a:cubicBezTo>
                    <a:pt x="0" y="168"/>
                    <a:pt x="0" y="161"/>
                    <a:pt x="1" y="153"/>
                  </a:cubicBezTo>
                  <a:cubicBezTo>
                    <a:pt x="10" y="109"/>
                    <a:pt x="21" y="65"/>
                    <a:pt x="30" y="20"/>
                  </a:cubicBezTo>
                  <a:cubicBezTo>
                    <a:pt x="31" y="14"/>
                    <a:pt x="34" y="9"/>
                    <a:pt x="39" y="5"/>
                  </a:cubicBezTo>
                  <a:cubicBezTo>
                    <a:pt x="51" y="0"/>
                    <a:pt x="62" y="2"/>
                    <a:pt x="74" y="4"/>
                  </a:cubicBezTo>
                  <a:cubicBezTo>
                    <a:pt x="112" y="7"/>
                    <a:pt x="151" y="8"/>
                    <a:pt x="189" y="14"/>
                  </a:cubicBezTo>
                  <a:cubicBezTo>
                    <a:pt x="258" y="24"/>
                    <a:pt x="325" y="39"/>
                    <a:pt x="389" y="66"/>
                  </a:cubicBezTo>
                  <a:cubicBezTo>
                    <a:pt x="391" y="68"/>
                    <a:pt x="388" y="66"/>
                    <a:pt x="391" y="67"/>
                  </a:cubicBezTo>
                  <a:cubicBezTo>
                    <a:pt x="433" y="91"/>
                    <a:pt x="442" y="81"/>
                    <a:pt x="433" y="142"/>
                  </a:cubicBezTo>
                  <a:cubicBezTo>
                    <a:pt x="430" y="163"/>
                    <a:pt x="434" y="167"/>
                    <a:pt x="459" y="171"/>
                  </a:cubicBezTo>
                  <a:cubicBezTo>
                    <a:pt x="525" y="181"/>
                    <a:pt x="589" y="197"/>
                    <a:pt x="652" y="219"/>
                  </a:cubicBezTo>
                  <a:cubicBezTo>
                    <a:pt x="671" y="225"/>
                    <a:pt x="690" y="233"/>
                    <a:pt x="708" y="240"/>
                  </a:cubicBezTo>
                  <a:cubicBezTo>
                    <a:pt x="723" y="246"/>
                    <a:pt x="729" y="256"/>
                    <a:pt x="726" y="273"/>
                  </a:cubicBezTo>
                  <a:cubicBezTo>
                    <a:pt x="724" y="285"/>
                    <a:pt x="718" y="300"/>
                    <a:pt x="725" y="310"/>
                  </a:cubicBezTo>
                  <a:cubicBezTo>
                    <a:pt x="732" y="320"/>
                    <a:pt x="748" y="312"/>
                    <a:pt x="759" y="316"/>
                  </a:cubicBezTo>
                  <a:cubicBezTo>
                    <a:pt x="767" y="318"/>
                    <a:pt x="775" y="318"/>
                    <a:pt x="783" y="320"/>
                  </a:cubicBezTo>
                  <a:cubicBezTo>
                    <a:pt x="839" y="329"/>
                    <a:pt x="895" y="342"/>
                    <a:pt x="950" y="360"/>
                  </a:cubicBezTo>
                  <a:cubicBezTo>
                    <a:pt x="965" y="367"/>
                    <a:pt x="982" y="372"/>
                    <a:pt x="998" y="377"/>
                  </a:cubicBezTo>
                  <a:cubicBezTo>
                    <a:pt x="1007" y="380"/>
                    <a:pt x="1017" y="383"/>
                    <a:pt x="1023" y="392"/>
                  </a:cubicBezTo>
                  <a:close/>
                </a:path>
              </a:pathLst>
            </a:custGeom>
            <a:solidFill>
              <a:srgbClr val="D4141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6" name="Google Shape;2436;p54"/>
            <p:cNvSpPr/>
            <p:nvPr/>
          </p:nvSpPr>
          <p:spPr>
            <a:xfrm>
              <a:off x="17511713" y="2654301"/>
              <a:ext cx="833438" cy="830263"/>
            </a:xfrm>
            <a:custGeom>
              <a:avLst/>
              <a:gdLst/>
              <a:ahLst/>
              <a:cxnLst/>
              <a:rect l="l" t="t" r="r" b="b"/>
              <a:pathLst>
                <a:path w="805" h="802" extrusionOk="0">
                  <a:moveTo>
                    <a:pt x="659" y="92"/>
                  </a:moveTo>
                  <a:cubicBezTo>
                    <a:pt x="679" y="98"/>
                    <a:pt x="697" y="89"/>
                    <a:pt x="716" y="90"/>
                  </a:cubicBezTo>
                  <a:cubicBezTo>
                    <a:pt x="724" y="90"/>
                    <a:pt x="731" y="90"/>
                    <a:pt x="741" y="90"/>
                  </a:cubicBezTo>
                  <a:cubicBezTo>
                    <a:pt x="725" y="107"/>
                    <a:pt x="727" y="127"/>
                    <a:pt x="729" y="147"/>
                  </a:cubicBezTo>
                  <a:cubicBezTo>
                    <a:pt x="735" y="216"/>
                    <a:pt x="711" y="275"/>
                    <a:pt x="671" y="329"/>
                  </a:cubicBezTo>
                  <a:cubicBezTo>
                    <a:pt x="663" y="341"/>
                    <a:pt x="664" y="346"/>
                    <a:pt x="675" y="354"/>
                  </a:cubicBezTo>
                  <a:cubicBezTo>
                    <a:pt x="740" y="404"/>
                    <a:pt x="771" y="477"/>
                    <a:pt x="797" y="551"/>
                  </a:cubicBezTo>
                  <a:cubicBezTo>
                    <a:pt x="805" y="573"/>
                    <a:pt x="795" y="584"/>
                    <a:pt x="775" y="578"/>
                  </a:cubicBezTo>
                  <a:cubicBezTo>
                    <a:pt x="706" y="557"/>
                    <a:pt x="634" y="566"/>
                    <a:pt x="564" y="558"/>
                  </a:cubicBezTo>
                  <a:cubicBezTo>
                    <a:pt x="544" y="555"/>
                    <a:pt x="524" y="551"/>
                    <a:pt x="506" y="544"/>
                  </a:cubicBezTo>
                  <a:cubicBezTo>
                    <a:pt x="496" y="539"/>
                    <a:pt x="491" y="540"/>
                    <a:pt x="487" y="551"/>
                  </a:cubicBezTo>
                  <a:cubicBezTo>
                    <a:pt x="460" y="627"/>
                    <a:pt x="419" y="694"/>
                    <a:pt x="367" y="755"/>
                  </a:cubicBezTo>
                  <a:cubicBezTo>
                    <a:pt x="355" y="768"/>
                    <a:pt x="351" y="785"/>
                    <a:pt x="349" y="802"/>
                  </a:cubicBezTo>
                  <a:cubicBezTo>
                    <a:pt x="340" y="799"/>
                    <a:pt x="340" y="797"/>
                    <a:pt x="347" y="782"/>
                  </a:cubicBezTo>
                  <a:cubicBezTo>
                    <a:pt x="325" y="791"/>
                    <a:pt x="320" y="788"/>
                    <a:pt x="323" y="766"/>
                  </a:cubicBezTo>
                  <a:cubicBezTo>
                    <a:pt x="325" y="753"/>
                    <a:pt x="323" y="742"/>
                    <a:pt x="316" y="732"/>
                  </a:cubicBezTo>
                  <a:cubicBezTo>
                    <a:pt x="313" y="724"/>
                    <a:pt x="311" y="715"/>
                    <a:pt x="307" y="708"/>
                  </a:cubicBezTo>
                  <a:cubicBezTo>
                    <a:pt x="301" y="696"/>
                    <a:pt x="295" y="685"/>
                    <a:pt x="292" y="672"/>
                  </a:cubicBezTo>
                  <a:cubicBezTo>
                    <a:pt x="286" y="642"/>
                    <a:pt x="269" y="617"/>
                    <a:pt x="259" y="589"/>
                  </a:cubicBezTo>
                  <a:cubicBezTo>
                    <a:pt x="256" y="577"/>
                    <a:pt x="248" y="565"/>
                    <a:pt x="247" y="553"/>
                  </a:cubicBezTo>
                  <a:cubicBezTo>
                    <a:pt x="246" y="528"/>
                    <a:pt x="233" y="520"/>
                    <a:pt x="209" y="517"/>
                  </a:cubicBezTo>
                  <a:cubicBezTo>
                    <a:pt x="169" y="513"/>
                    <a:pt x="135" y="495"/>
                    <a:pt x="106" y="469"/>
                  </a:cubicBezTo>
                  <a:cubicBezTo>
                    <a:pt x="73" y="440"/>
                    <a:pt x="42" y="408"/>
                    <a:pt x="11" y="377"/>
                  </a:cubicBezTo>
                  <a:cubicBezTo>
                    <a:pt x="7" y="373"/>
                    <a:pt x="0" y="369"/>
                    <a:pt x="3" y="362"/>
                  </a:cubicBezTo>
                  <a:cubicBezTo>
                    <a:pt x="6" y="355"/>
                    <a:pt x="14" y="358"/>
                    <a:pt x="19" y="358"/>
                  </a:cubicBezTo>
                  <a:cubicBezTo>
                    <a:pt x="58" y="360"/>
                    <a:pt x="91" y="347"/>
                    <a:pt x="121" y="324"/>
                  </a:cubicBezTo>
                  <a:cubicBezTo>
                    <a:pt x="153" y="300"/>
                    <a:pt x="186" y="277"/>
                    <a:pt x="221" y="258"/>
                  </a:cubicBezTo>
                  <a:cubicBezTo>
                    <a:pt x="229" y="254"/>
                    <a:pt x="232" y="250"/>
                    <a:pt x="230" y="241"/>
                  </a:cubicBezTo>
                  <a:cubicBezTo>
                    <a:pt x="222" y="218"/>
                    <a:pt x="222" y="194"/>
                    <a:pt x="221" y="170"/>
                  </a:cubicBezTo>
                  <a:cubicBezTo>
                    <a:pt x="218" y="167"/>
                    <a:pt x="216" y="164"/>
                    <a:pt x="216" y="159"/>
                  </a:cubicBezTo>
                  <a:cubicBezTo>
                    <a:pt x="218" y="148"/>
                    <a:pt x="221" y="137"/>
                    <a:pt x="222" y="125"/>
                  </a:cubicBezTo>
                  <a:cubicBezTo>
                    <a:pt x="223" y="117"/>
                    <a:pt x="225" y="109"/>
                    <a:pt x="226" y="101"/>
                  </a:cubicBezTo>
                  <a:cubicBezTo>
                    <a:pt x="230" y="84"/>
                    <a:pt x="235" y="68"/>
                    <a:pt x="237" y="50"/>
                  </a:cubicBezTo>
                  <a:cubicBezTo>
                    <a:pt x="238" y="40"/>
                    <a:pt x="236" y="29"/>
                    <a:pt x="232" y="19"/>
                  </a:cubicBezTo>
                  <a:cubicBezTo>
                    <a:pt x="226" y="7"/>
                    <a:pt x="230" y="0"/>
                    <a:pt x="244" y="1"/>
                  </a:cubicBezTo>
                  <a:cubicBezTo>
                    <a:pt x="273" y="4"/>
                    <a:pt x="301" y="11"/>
                    <a:pt x="322" y="33"/>
                  </a:cubicBezTo>
                  <a:cubicBezTo>
                    <a:pt x="343" y="55"/>
                    <a:pt x="366" y="73"/>
                    <a:pt x="392" y="89"/>
                  </a:cubicBezTo>
                  <a:cubicBezTo>
                    <a:pt x="412" y="101"/>
                    <a:pt x="430" y="116"/>
                    <a:pt x="442" y="137"/>
                  </a:cubicBezTo>
                  <a:cubicBezTo>
                    <a:pt x="449" y="149"/>
                    <a:pt x="457" y="150"/>
                    <a:pt x="470" y="144"/>
                  </a:cubicBezTo>
                  <a:cubicBezTo>
                    <a:pt x="528" y="116"/>
                    <a:pt x="591" y="103"/>
                    <a:pt x="654" y="91"/>
                  </a:cubicBezTo>
                  <a:cubicBezTo>
                    <a:pt x="656" y="90"/>
                    <a:pt x="657" y="91"/>
                    <a:pt x="659" y="92"/>
                  </a:cubicBezTo>
                  <a:close/>
                </a:path>
              </a:pathLst>
            </a:custGeom>
            <a:solidFill>
              <a:srgbClr val="9A61A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7" name="Google Shape;2437;p54"/>
            <p:cNvSpPr/>
            <p:nvPr/>
          </p:nvSpPr>
          <p:spPr>
            <a:xfrm>
              <a:off x="16567150" y="2824163"/>
              <a:ext cx="290513" cy="474663"/>
            </a:xfrm>
            <a:custGeom>
              <a:avLst/>
              <a:gdLst/>
              <a:ahLst/>
              <a:cxnLst/>
              <a:rect l="l" t="t" r="r" b="b"/>
              <a:pathLst>
                <a:path w="281" h="459" extrusionOk="0">
                  <a:moveTo>
                    <a:pt x="277" y="327"/>
                  </a:moveTo>
                  <a:cubicBezTo>
                    <a:pt x="249" y="363"/>
                    <a:pt x="230" y="404"/>
                    <a:pt x="213" y="446"/>
                  </a:cubicBezTo>
                  <a:cubicBezTo>
                    <a:pt x="209" y="457"/>
                    <a:pt x="206" y="459"/>
                    <a:pt x="195" y="455"/>
                  </a:cubicBezTo>
                  <a:cubicBezTo>
                    <a:pt x="174" y="447"/>
                    <a:pt x="153" y="448"/>
                    <a:pt x="132" y="453"/>
                  </a:cubicBezTo>
                  <a:cubicBezTo>
                    <a:pt x="123" y="454"/>
                    <a:pt x="120" y="454"/>
                    <a:pt x="121" y="444"/>
                  </a:cubicBezTo>
                  <a:cubicBezTo>
                    <a:pt x="127" y="355"/>
                    <a:pt x="97" y="315"/>
                    <a:pt x="8" y="295"/>
                  </a:cubicBezTo>
                  <a:cubicBezTo>
                    <a:pt x="0" y="278"/>
                    <a:pt x="2" y="253"/>
                    <a:pt x="12" y="241"/>
                  </a:cubicBezTo>
                  <a:cubicBezTo>
                    <a:pt x="12" y="240"/>
                    <a:pt x="17" y="241"/>
                    <a:pt x="13" y="240"/>
                  </a:cubicBezTo>
                  <a:cubicBezTo>
                    <a:pt x="2" y="237"/>
                    <a:pt x="3" y="228"/>
                    <a:pt x="3" y="220"/>
                  </a:cubicBezTo>
                  <a:cubicBezTo>
                    <a:pt x="4" y="166"/>
                    <a:pt x="3" y="113"/>
                    <a:pt x="3" y="59"/>
                  </a:cubicBezTo>
                  <a:cubicBezTo>
                    <a:pt x="3" y="50"/>
                    <a:pt x="5" y="41"/>
                    <a:pt x="15" y="38"/>
                  </a:cubicBezTo>
                  <a:cubicBezTo>
                    <a:pt x="19" y="37"/>
                    <a:pt x="22" y="34"/>
                    <a:pt x="24" y="30"/>
                  </a:cubicBezTo>
                  <a:cubicBezTo>
                    <a:pt x="34" y="8"/>
                    <a:pt x="50" y="0"/>
                    <a:pt x="73" y="8"/>
                  </a:cubicBezTo>
                  <a:cubicBezTo>
                    <a:pt x="84" y="11"/>
                    <a:pt x="95" y="12"/>
                    <a:pt x="106" y="9"/>
                  </a:cubicBezTo>
                  <a:cubicBezTo>
                    <a:pt x="118" y="5"/>
                    <a:pt x="130" y="4"/>
                    <a:pt x="141" y="8"/>
                  </a:cubicBezTo>
                  <a:cubicBezTo>
                    <a:pt x="155" y="12"/>
                    <a:pt x="169" y="9"/>
                    <a:pt x="183" y="7"/>
                  </a:cubicBezTo>
                  <a:cubicBezTo>
                    <a:pt x="199" y="5"/>
                    <a:pt x="209" y="10"/>
                    <a:pt x="209" y="26"/>
                  </a:cubicBezTo>
                  <a:cubicBezTo>
                    <a:pt x="207" y="17"/>
                    <a:pt x="212" y="12"/>
                    <a:pt x="223" y="10"/>
                  </a:cubicBezTo>
                  <a:cubicBezTo>
                    <a:pt x="262" y="2"/>
                    <a:pt x="281" y="34"/>
                    <a:pt x="276" y="68"/>
                  </a:cubicBezTo>
                  <a:cubicBezTo>
                    <a:pt x="275" y="72"/>
                    <a:pt x="273" y="76"/>
                    <a:pt x="274" y="79"/>
                  </a:cubicBezTo>
                  <a:cubicBezTo>
                    <a:pt x="280" y="112"/>
                    <a:pt x="272" y="146"/>
                    <a:pt x="275" y="179"/>
                  </a:cubicBezTo>
                  <a:cubicBezTo>
                    <a:pt x="278" y="204"/>
                    <a:pt x="277" y="231"/>
                    <a:pt x="275" y="256"/>
                  </a:cubicBezTo>
                  <a:cubicBezTo>
                    <a:pt x="272" y="276"/>
                    <a:pt x="275" y="293"/>
                    <a:pt x="278" y="311"/>
                  </a:cubicBezTo>
                  <a:cubicBezTo>
                    <a:pt x="279" y="316"/>
                    <a:pt x="278" y="322"/>
                    <a:pt x="277" y="327"/>
                  </a:cubicBezTo>
                  <a:close/>
                </a:path>
              </a:pathLst>
            </a:custGeom>
            <a:solidFill>
              <a:srgbClr val="A54A1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8" name="Google Shape;2438;p54"/>
            <p:cNvSpPr/>
            <p:nvPr/>
          </p:nvSpPr>
          <p:spPr>
            <a:xfrm>
              <a:off x="16535400" y="2439988"/>
              <a:ext cx="1112838" cy="387350"/>
            </a:xfrm>
            <a:custGeom>
              <a:avLst/>
              <a:gdLst/>
              <a:ahLst/>
              <a:cxnLst/>
              <a:rect l="l" t="t" r="r" b="b"/>
              <a:pathLst>
                <a:path w="1075" h="375" extrusionOk="0">
                  <a:moveTo>
                    <a:pt x="19" y="146"/>
                  </a:moveTo>
                  <a:cubicBezTo>
                    <a:pt x="14" y="140"/>
                    <a:pt x="5" y="131"/>
                    <a:pt x="9" y="126"/>
                  </a:cubicBezTo>
                  <a:cubicBezTo>
                    <a:pt x="15" y="116"/>
                    <a:pt x="28" y="123"/>
                    <a:pt x="38" y="121"/>
                  </a:cubicBezTo>
                  <a:cubicBezTo>
                    <a:pt x="41" y="116"/>
                    <a:pt x="44" y="111"/>
                    <a:pt x="52" y="114"/>
                  </a:cubicBezTo>
                  <a:cubicBezTo>
                    <a:pt x="63" y="118"/>
                    <a:pt x="75" y="117"/>
                    <a:pt x="86" y="113"/>
                  </a:cubicBezTo>
                  <a:cubicBezTo>
                    <a:pt x="86" y="111"/>
                    <a:pt x="86" y="110"/>
                    <a:pt x="87" y="110"/>
                  </a:cubicBezTo>
                  <a:cubicBezTo>
                    <a:pt x="108" y="102"/>
                    <a:pt x="128" y="108"/>
                    <a:pt x="148" y="109"/>
                  </a:cubicBezTo>
                  <a:cubicBezTo>
                    <a:pt x="167" y="122"/>
                    <a:pt x="187" y="114"/>
                    <a:pt x="207" y="115"/>
                  </a:cubicBezTo>
                  <a:cubicBezTo>
                    <a:pt x="227" y="107"/>
                    <a:pt x="248" y="103"/>
                    <a:pt x="269" y="110"/>
                  </a:cubicBezTo>
                  <a:cubicBezTo>
                    <a:pt x="271" y="110"/>
                    <a:pt x="271" y="111"/>
                    <a:pt x="271" y="113"/>
                  </a:cubicBezTo>
                  <a:cubicBezTo>
                    <a:pt x="286" y="119"/>
                    <a:pt x="304" y="112"/>
                    <a:pt x="319" y="121"/>
                  </a:cubicBezTo>
                  <a:cubicBezTo>
                    <a:pt x="320" y="121"/>
                    <a:pt x="322" y="121"/>
                    <a:pt x="323" y="121"/>
                  </a:cubicBezTo>
                  <a:cubicBezTo>
                    <a:pt x="349" y="122"/>
                    <a:pt x="349" y="122"/>
                    <a:pt x="342" y="147"/>
                  </a:cubicBezTo>
                  <a:cubicBezTo>
                    <a:pt x="354" y="141"/>
                    <a:pt x="365" y="137"/>
                    <a:pt x="375" y="132"/>
                  </a:cubicBezTo>
                  <a:cubicBezTo>
                    <a:pt x="442" y="98"/>
                    <a:pt x="510" y="65"/>
                    <a:pt x="578" y="31"/>
                  </a:cubicBezTo>
                  <a:cubicBezTo>
                    <a:pt x="586" y="27"/>
                    <a:pt x="594" y="22"/>
                    <a:pt x="602" y="18"/>
                  </a:cubicBezTo>
                  <a:cubicBezTo>
                    <a:pt x="618" y="0"/>
                    <a:pt x="635" y="4"/>
                    <a:pt x="652" y="16"/>
                  </a:cubicBezTo>
                  <a:cubicBezTo>
                    <a:pt x="699" y="40"/>
                    <a:pt x="746" y="63"/>
                    <a:pt x="792" y="87"/>
                  </a:cubicBezTo>
                  <a:cubicBezTo>
                    <a:pt x="876" y="131"/>
                    <a:pt x="960" y="173"/>
                    <a:pt x="1044" y="217"/>
                  </a:cubicBezTo>
                  <a:cubicBezTo>
                    <a:pt x="1052" y="235"/>
                    <a:pt x="1060" y="255"/>
                    <a:pt x="1069" y="273"/>
                  </a:cubicBezTo>
                  <a:cubicBezTo>
                    <a:pt x="1072" y="278"/>
                    <a:pt x="1075" y="284"/>
                    <a:pt x="1071" y="290"/>
                  </a:cubicBezTo>
                  <a:cubicBezTo>
                    <a:pt x="1063" y="295"/>
                    <a:pt x="1056" y="290"/>
                    <a:pt x="1049" y="286"/>
                  </a:cubicBezTo>
                  <a:cubicBezTo>
                    <a:pt x="914" y="218"/>
                    <a:pt x="779" y="149"/>
                    <a:pt x="646" y="79"/>
                  </a:cubicBezTo>
                  <a:cubicBezTo>
                    <a:pt x="631" y="72"/>
                    <a:pt x="620" y="72"/>
                    <a:pt x="606" y="79"/>
                  </a:cubicBezTo>
                  <a:cubicBezTo>
                    <a:pt x="525" y="121"/>
                    <a:pt x="442" y="159"/>
                    <a:pt x="360" y="200"/>
                  </a:cubicBezTo>
                  <a:cubicBezTo>
                    <a:pt x="341" y="209"/>
                    <a:pt x="332" y="220"/>
                    <a:pt x="335" y="241"/>
                  </a:cubicBezTo>
                  <a:cubicBezTo>
                    <a:pt x="336" y="245"/>
                    <a:pt x="336" y="250"/>
                    <a:pt x="336" y="255"/>
                  </a:cubicBezTo>
                  <a:cubicBezTo>
                    <a:pt x="336" y="259"/>
                    <a:pt x="336" y="263"/>
                    <a:pt x="336" y="267"/>
                  </a:cubicBezTo>
                  <a:cubicBezTo>
                    <a:pt x="336" y="280"/>
                    <a:pt x="336" y="293"/>
                    <a:pt x="336" y="306"/>
                  </a:cubicBezTo>
                  <a:cubicBezTo>
                    <a:pt x="336" y="312"/>
                    <a:pt x="336" y="319"/>
                    <a:pt x="342" y="322"/>
                  </a:cubicBezTo>
                  <a:cubicBezTo>
                    <a:pt x="360" y="333"/>
                    <a:pt x="351" y="345"/>
                    <a:pt x="343" y="356"/>
                  </a:cubicBezTo>
                  <a:cubicBezTo>
                    <a:pt x="332" y="368"/>
                    <a:pt x="318" y="372"/>
                    <a:pt x="303" y="372"/>
                  </a:cubicBezTo>
                  <a:cubicBezTo>
                    <a:pt x="244" y="374"/>
                    <a:pt x="184" y="369"/>
                    <a:pt x="124" y="373"/>
                  </a:cubicBezTo>
                  <a:cubicBezTo>
                    <a:pt x="99" y="375"/>
                    <a:pt x="73" y="370"/>
                    <a:pt x="47" y="373"/>
                  </a:cubicBezTo>
                  <a:cubicBezTo>
                    <a:pt x="39" y="374"/>
                    <a:pt x="34" y="371"/>
                    <a:pt x="29" y="366"/>
                  </a:cubicBezTo>
                  <a:cubicBezTo>
                    <a:pt x="27" y="364"/>
                    <a:pt x="24" y="363"/>
                    <a:pt x="21" y="362"/>
                  </a:cubicBezTo>
                  <a:cubicBezTo>
                    <a:pt x="19" y="357"/>
                    <a:pt x="18" y="351"/>
                    <a:pt x="14" y="347"/>
                  </a:cubicBezTo>
                  <a:cubicBezTo>
                    <a:pt x="0" y="329"/>
                    <a:pt x="9" y="327"/>
                    <a:pt x="25" y="329"/>
                  </a:cubicBezTo>
                  <a:cubicBezTo>
                    <a:pt x="29" y="327"/>
                    <a:pt x="28" y="324"/>
                    <a:pt x="28" y="321"/>
                  </a:cubicBezTo>
                  <a:cubicBezTo>
                    <a:pt x="29" y="310"/>
                    <a:pt x="26" y="297"/>
                    <a:pt x="45" y="306"/>
                  </a:cubicBezTo>
                  <a:cubicBezTo>
                    <a:pt x="51" y="309"/>
                    <a:pt x="61" y="301"/>
                    <a:pt x="70" y="300"/>
                  </a:cubicBezTo>
                  <a:cubicBezTo>
                    <a:pt x="85" y="299"/>
                    <a:pt x="78" y="286"/>
                    <a:pt x="80" y="278"/>
                  </a:cubicBezTo>
                  <a:cubicBezTo>
                    <a:pt x="84" y="267"/>
                    <a:pt x="84" y="256"/>
                    <a:pt x="81" y="243"/>
                  </a:cubicBezTo>
                  <a:cubicBezTo>
                    <a:pt x="80" y="233"/>
                    <a:pt x="86" y="227"/>
                    <a:pt x="97" y="236"/>
                  </a:cubicBezTo>
                  <a:cubicBezTo>
                    <a:pt x="103" y="255"/>
                    <a:pt x="100" y="275"/>
                    <a:pt x="100" y="295"/>
                  </a:cubicBezTo>
                  <a:cubicBezTo>
                    <a:pt x="101" y="322"/>
                    <a:pt x="103" y="324"/>
                    <a:pt x="130" y="324"/>
                  </a:cubicBezTo>
                  <a:cubicBezTo>
                    <a:pt x="138" y="324"/>
                    <a:pt x="146" y="322"/>
                    <a:pt x="154" y="318"/>
                  </a:cubicBezTo>
                  <a:cubicBezTo>
                    <a:pt x="171" y="313"/>
                    <a:pt x="187" y="317"/>
                    <a:pt x="203" y="321"/>
                  </a:cubicBezTo>
                  <a:cubicBezTo>
                    <a:pt x="254" y="330"/>
                    <a:pt x="256" y="328"/>
                    <a:pt x="257" y="277"/>
                  </a:cubicBezTo>
                  <a:cubicBezTo>
                    <a:pt x="257" y="262"/>
                    <a:pt x="254" y="247"/>
                    <a:pt x="260" y="232"/>
                  </a:cubicBezTo>
                  <a:cubicBezTo>
                    <a:pt x="273" y="227"/>
                    <a:pt x="282" y="232"/>
                    <a:pt x="278" y="242"/>
                  </a:cubicBezTo>
                  <a:cubicBezTo>
                    <a:pt x="271" y="256"/>
                    <a:pt x="275" y="269"/>
                    <a:pt x="278" y="282"/>
                  </a:cubicBezTo>
                  <a:cubicBezTo>
                    <a:pt x="280" y="293"/>
                    <a:pt x="277" y="305"/>
                    <a:pt x="277" y="316"/>
                  </a:cubicBezTo>
                  <a:cubicBezTo>
                    <a:pt x="295" y="310"/>
                    <a:pt x="303" y="299"/>
                    <a:pt x="300" y="283"/>
                  </a:cubicBezTo>
                  <a:cubicBezTo>
                    <a:pt x="297" y="268"/>
                    <a:pt x="298" y="252"/>
                    <a:pt x="300" y="237"/>
                  </a:cubicBezTo>
                  <a:cubicBezTo>
                    <a:pt x="302" y="217"/>
                    <a:pt x="291" y="199"/>
                    <a:pt x="291" y="179"/>
                  </a:cubicBezTo>
                  <a:cubicBezTo>
                    <a:pt x="292" y="173"/>
                    <a:pt x="286" y="172"/>
                    <a:pt x="281" y="172"/>
                  </a:cubicBezTo>
                  <a:cubicBezTo>
                    <a:pt x="220" y="172"/>
                    <a:pt x="158" y="169"/>
                    <a:pt x="97" y="172"/>
                  </a:cubicBezTo>
                  <a:cubicBezTo>
                    <a:pt x="77" y="173"/>
                    <a:pt x="55" y="164"/>
                    <a:pt x="35" y="178"/>
                  </a:cubicBezTo>
                  <a:cubicBezTo>
                    <a:pt x="32" y="180"/>
                    <a:pt x="28" y="176"/>
                    <a:pt x="29" y="173"/>
                  </a:cubicBezTo>
                  <a:cubicBezTo>
                    <a:pt x="32" y="161"/>
                    <a:pt x="22" y="155"/>
                    <a:pt x="19" y="146"/>
                  </a:cubicBezTo>
                  <a:close/>
                </a:path>
              </a:pathLst>
            </a:custGeom>
            <a:solidFill>
              <a:srgbClr val="90411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9" name="Google Shape;2439;p54"/>
            <p:cNvSpPr/>
            <p:nvPr/>
          </p:nvSpPr>
          <p:spPr>
            <a:xfrm>
              <a:off x="17638713" y="2386013"/>
              <a:ext cx="609600" cy="268288"/>
            </a:xfrm>
            <a:custGeom>
              <a:avLst/>
              <a:gdLst/>
              <a:ahLst/>
              <a:cxnLst/>
              <a:rect l="l" t="t" r="r" b="b"/>
              <a:pathLst>
                <a:path w="590" h="260" extrusionOk="0">
                  <a:moveTo>
                    <a:pt x="584" y="226"/>
                  </a:moveTo>
                  <a:cubicBezTo>
                    <a:pt x="582" y="232"/>
                    <a:pt x="578" y="237"/>
                    <a:pt x="572" y="241"/>
                  </a:cubicBezTo>
                  <a:cubicBezTo>
                    <a:pt x="520" y="260"/>
                    <a:pt x="470" y="250"/>
                    <a:pt x="421" y="232"/>
                  </a:cubicBezTo>
                  <a:cubicBezTo>
                    <a:pt x="377" y="215"/>
                    <a:pt x="337" y="191"/>
                    <a:pt x="296" y="169"/>
                  </a:cubicBezTo>
                  <a:cubicBezTo>
                    <a:pt x="252" y="146"/>
                    <a:pt x="207" y="131"/>
                    <a:pt x="157" y="129"/>
                  </a:cubicBezTo>
                  <a:cubicBezTo>
                    <a:pt x="113" y="127"/>
                    <a:pt x="72" y="140"/>
                    <a:pt x="36" y="166"/>
                  </a:cubicBezTo>
                  <a:cubicBezTo>
                    <a:pt x="27" y="173"/>
                    <a:pt x="21" y="182"/>
                    <a:pt x="9" y="183"/>
                  </a:cubicBezTo>
                  <a:cubicBezTo>
                    <a:pt x="0" y="174"/>
                    <a:pt x="3" y="163"/>
                    <a:pt x="5" y="153"/>
                  </a:cubicBezTo>
                  <a:cubicBezTo>
                    <a:pt x="15" y="112"/>
                    <a:pt x="40" y="83"/>
                    <a:pt x="71" y="58"/>
                  </a:cubicBezTo>
                  <a:cubicBezTo>
                    <a:pt x="78" y="53"/>
                    <a:pt x="84" y="48"/>
                    <a:pt x="91" y="44"/>
                  </a:cubicBezTo>
                  <a:cubicBezTo>
                    <a:pt x="98" y="40"/>
                    <a:pt x="106" y="36"/>
                    <a:pt x="113" y="32"/>
                  </a:cubicBezTo>
                  <a:cubicBezTo>
                    <a:pt x="163" y="12"/>
                    <a:pt x="215" y="1"/>
                    <a:pt x="269" y="0"/>
                  </a:cubicBezTo>
                  <a:cubicBezTo>
                    <a:pt x="281" y="0"/>
                    <a:pt x="291" y="2"/>
                    <a:pt x="303" y="4"/>
                  </a:cubicBezTo>
                  <a:cubicBezTo>
                    <a:pt x="388" y="10"/>
                    <a:pt x="464" y="40"/>
                    <a:pt x="528" y="99"/>
                  </a:cubicBezTo>
                  <a:cubicBezTo>
                    <a:pt x="557" y="125"/>
                    <a:pt x="577" y="158"/>
                    <a:pt x="586" y="197"/>
                  </a:cubicBezTo>
                  <a:cubicBezTo>
                    <a:pt x="589" y="207"/>
                    <a:pt x="590" y="217"/>
                    <a:pt x="584" y="226"/>
                  </a:cubicBezTo>
                  <a:close/>
                </a:path>
              </a:pathLst>
            </a:custGeom>
            <a:solidFill>
              <a:srgbClr val="622C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0" name="Google Shape;2440;p54"/>
            <p:cNvSpPr/>
            <p:nvPr/>
          </p:nvSpPr>
          <p:spPr>
            <a:xfrm>
              <a:off x="16919575" y="3173413"/>
              <a:ext cx="684213" cy="373063"/>
            </a:xfrm>
            <a:custGeom>
              <a:avLst/>
              <a:gdLst/>
              <a:ahLst/>
              <a:cxnLst/>
              <a:rect l="l" t="t" r="r" b="b"/>
              <a:pathLst>
                <a:path w="662" h="361" extrusionOk="0">
                  <a:moveTo>
                    <a:pt x="654" y="301"/>
                  </a:moveTo>
                  <a:cubicBezTo>
                    <a:pt x="636" y="312"/>
                    <a:pt x="618" y="322"/>
                    <a:pt x="596" y="324"/>
                  </a:cubicBezTo>
                  <a:cubicBezTo>
                    <a:pt x="588" y="325"/>
                    <a:pt x="584" y="332"/>
                    <a:pt x="578" y="336"/>
                  </a:cubicBezTo>
                  <a:cubicBezTo>
                    <a:pt x="559" y="351"/>
                    <a:pt x="538" y="354"/>
                    <a:pt x="516" y="345"/>
                  </a:cubicBezTo>
                  <a:cubicBezTo>
                    <a:pt x="508" y="342"/>
                    <a:pt x="501" y="336"/>
                    <a:pt x="503" y="325"/>
                  </a:cubicBezTo>
                  <a:cubicBezTo>
                    <a:pt x="505" y="315"/>
                    <a:pt x="513" y="311"/>
                    <a:pt x="522" y="313"/>
                  </a:cubicBezTo>
                  <a:cubicBezTo>
                    <a:pt x="550" y="319"/>
                    <a:pt x="560" y="300"/>
                    <a:pt x="568" y="280"/>
                  </a:cubicBezTo>
                  <a:cubicBezTo>
                    <a:pt x="578" y="257"/>
                    <a:pt x="586" y="234"/>
                    <a:pt x="587" y="209"/>
                  </a:cubicBezTo>
                  <a:cubicBezTo>
                    <a:pt x="581" y="197"/>
                    <a:pt x="573" y="201"/>
                    <a:pt x="567" y="207"/>
                  </a:cubicBezTo>
                  <a:cubicBezTo>
                    <a:pt x="553" y="219"/>
                    <a:pt x="543" y="233"/>
                    <a:pt x="536" y="250"/>
                  </a:cubicBezTo>
                  <a:cubicBezTo>
                    <a:pt x="521" y="277"/>
                    <a:pt x="502" y="301"/>
                    <a:pt x="496" y="333"/>
                  </a:cubicBezTo>
                  <a:cubicBezTo>
                    <a:pt x="495" y="342"/>
                    <a:pt x="489" y="350"/>
                    <a:pt x="479" y="349"/>
                  </a:cubicBezTo>
                  <a:cubicBezTo>
                    <a:pt x="468" y="349"/>
                    <a:pt x="464" y="341"/>
                    <a:pt x="463" y="332"/>
                  </a:cubicBezTo>
                  <a:cubicBezTo>
                    <a:pt x="461" y="324"/>
                    <a:pt x="460" y="316"/>
                    <a:pt x="458" y="306"/>
                  </a:cubicBezTo>
                  <a:cubicBezTo>
                    <a:pt x="448" y="318"/>
                    <a:pt x="440" y="330"/>
                    <a:pt x="428" y="339"/>
                  </a:cubicBezTo>
                  <a:cubicBezTo>
                    <a:pt x="411" y="351"/>
                    <a:pt x="393" y="355"/>
                    <a:pt x="376" y="345"/>
                  </a:cubicBezTo>
                  <a:cubicBezTo>
                    <a:pt x="358" y="335"/>
                    <a:pt x="360" y="317"/>
                    <a:pt x="362" y="300"/>
                  </a:cubicBezTo>
                  <a:cubicBezTo>
                    <a:pt x="363" y="278"/>
                    <a:pt x="373" y="259"/>
                    <a:pt x="376" y="238"/>
                  </a:cubicBezTo>
                  <a:cubicBezTo>
                    <a:pt x="378" y="228"/>
                    <a:pt x="382" y="219"/>
                    <a:pt x="378" y="209"/>
                  </a:cubicBezTo>
                  <a:cubicBezTo>
                    <a:pt x="368" y="209"/>
                    <a:pt x="364" y="217"/>
                    <a:pt x="359" y="223"/>
                  </a:cubicBezTo>
                  <a:cubicBezTo>
                    <a:pt x="344" y="242"/>
                    <a:pt x="331" y="261"/>
                    <a:pt x="318" y="282"/>
                  </a:cubicBezTo>
                  <a:cubicBezTo>
                    <a:pt x="309" y="297"/>
                    <a:pt x="307" y="313"/>
                    <a:pt x="306" y="330"/>
                  </a:cubicBezTo>
                  <a:cubicBezTo>
                    <a:pt x="306" y="338"/>
                    <a:pt x="306" y="349"/>
                    <a:pt x="295" y="350"/>
                  </a:cubicBezTo>
                  <a:cubicBezTo>
                    <a:pt x="283" y="351"/>
                    <a:pt x="277" y="343"/>
                    <a:pt x="273" y="333"/>
                  </a:cubicBezTo>
                  <a:cubicBezTo>
                    <a:pt x="268" y="319"/>
                    <a:pt x="270" y="305"/>
                    <a:pt x="272" y="291"/>
                  </a:cubicBezTo>
                  <a:cubicBezTo>
                    <a:pt x="276" y="270"/>
                    <a:pt x="282" y="250"/>
                    <a:pt x="286" y="229"/>
                  </a:cubicBezTo>
                  <a:cubicBezTo>
                    <a:pt x="288" y="224"/>
                    <a:pt x="291" y="217"/>
                    <a:pt x="284" y="213"/>
                  </a:cubicBezTo>
                  <a:cubicBezTo>
                    <a:pt x="278" y="210"/>
                    <a:pt x="273" y="215"/>
                    <a:pt x="269" y="220"/>
                  </a:cubicBezTo>
                  <a:cubicBezTo>
                    <a:pt x="242" y="252"/>
                    <a:pt x="214" y="283"/>
                    <a:pt x="215" y="330"/>
                  </a:cubicBezTo>
                  <a:cubicBezTo>
                    <a:pt x="215" y="339"/>
                    <a:pt x="214" y="350"/>
                    <a:pt x="202" y="350"/>
                  </a:cubicBezTo>
                  <a:cubicBezTo>
                    <a:pt x="190" y="350"/>
                    <a:pt x="185" y="342"/>
                    <a:pt x="182" y="331"/>
                  </a:cubicBezTo>
                  <a:cubicBezTo>
                    <a:pt x="177" y="312"/>
                    <a:pt x="185" y="293"/>
                    <a:pt x="183" y="273"/>
                  </a:cubicBezTo>
                  <a:cubicBezTo>
                    <a:pt x="163" y="276"/>
                    <a:pt x="152" y="286"/>
                    <a:pt x="144" y="304"/>
                  </a:cubicBezTo>
                  <a:cubicBezTo>
                    <a:pt x="128" y="345"/>
                    <a:pt x="94" y="361"/>
                    <a:pt x="55" y="353"/>
                  </a:cubicBezTo>
                  <a:cubicBezTo>
                    <a:pt x="31" y="348"/>
                    <a:pt x="16" y="333"/>
                    <a:pt x="8" y="311"/>
                  </a:cubicBezTo>
                  <a:cubicBezTo>
                    <a:pt x="0" y="303"/>
                    <a:pt x="2" y="295"/>
                    <a:pt x="7" y="286"/>
                  </a:cubicBezTo>
                  <a:cubicBezTo>
                    <a:pt x="9" y="245"/>
                    <a:pt x="27" y="211"/>
                    <a:pt x="60" y="186"/>
                  </a:cubicBezTo>
                  <a:cubicBezTo>
                    <a:pt x="81" y="168"/>
                    <a:pt x="106" y="159"/>
                    <a:pt x="134" y="163"/>
                  </a:cubicBezTo>
                  <a:cubicBezTo>
                    <a:pt x="161" y="167"/>
                    <a:pt x="174" y="191"/>
                    <a:pt x="163" y="215"/>
                  </a:cubicBezTo>
                  <a:cubicBezTo>
                    <a:pt x="158" y="226"/>
                    <a:pt x="154" y="235"/>
                    <a:pt x="158" y="247"/>
                  </a:cubicBezTo>
                  <a:cubicBezTo>
                    <a:pt x="160" y="252"/>
                    <a:pt x="155" y="261"/>
                    <a:pt x="162" y="263"/>
                  </a:cubicBezTo>
                  <a:cubicBezTo>
                    <a:pt x="170" y="265"/>
                    <a:pt x="176" y="258"/>
                    <a:pt x="180" y="253"/>
                  </a:cubicBezTo>
                  <a:cubicBezTo>
                    <a:pt x="196" y="235"/>
                    <a:pt x="202" y="212"/>
                    <a:pt x="210" y="190"/>
                  </a:cubicBezTo>
                  <a:cubicBezTo>
                    <a:pt x="213" y="180"/>
                    <a:pt x="218" y="173"/>
                    <a:pt x="228" y="171"/>
                  </a:cubicBezTo>
                  <a:cubicBezTo>
                    <a:pt x="237" y="169"/>
                    <a:pt x="244" y="171"/>
                    <a:pt x="250" y="177"/>
                  </a:cubicBezTo>
                  <a:cubicBezTo>
                    <a:pt x="257" y="183"/>
                    <a:pt x="257" y="190"/>
                    <a:pt x="253" y="199"/>
                  </a:cubicBezTo>
                  <a:cubicBezTo>
                    <a:pt x="249" y="206"/>
                    <a:pt x="246" y="214"/>
                    <a:pt x="245" y="223"/>
                  </a:cubicBezTo>
                  <a:cubicBezTo>
                    <a:pt x="255" y="212"/>
                    <a:pt x="265" y="200"/>
                    <a:pt x="276" y="189"/>
                  </a:cubicBezTo>
                  <a:cubicBezTo>
                    <a:pt x="287" y="176"/>
                    <a:pt x="302" y="165"/>
                    <a:pt x="319" y="174"/>
                  </a:cubicBezTo>
                  <a:cubicBezTo>
                    <a:pt x="338" y="183"/>
                    <a:pt x="336" y="201"/>
                    <a:pt x="332" y="218"/>
                  </a:cubicBezTo>
                  <a:cubicBezTo>
                    <a:pt x="330" y="223"/>
                    <a:pt x="330" y="228"/>
                    <a:pt x="328" y="239"/>
                  </a:cubicBezTo>
                  <a:cubicBezTo>
                    <a:pt x="338" y="224"/>
                    <a:pt x="345" y="213"/>
                    <a:pt x="353" y="203"/>
                  </a:cubicBezTo>
                  <a:cubicBezTo>
                    <a:pt x="366" y="189"/>
                    <a:pt x="378" y="173"/>
                    <a:pt x="399" y="171"/>
                  </a:cubicBezTo>
                  <a:cubicBezTo>
                    <a:pt x="421" y="169"/>
                    <a:pt x="433" y="182"/>
                    <a:pt x="430" y="204"/>
                  </a:cubicBezTo>
                  <a:cubicBezTo>
                    <a:pt x="427" y="222"/>
                    <a:pt x="419" y="238"/>
                    <a:pt x="412" y="255"/>
                  </a:cubicBezTo>
                  <a:cubicBezTo>
                    <a:pt x="405" y="273"/>
                    <a:pt x="398" y="291"/>
                    <a:pt x="398" y="310"/>
                  </a:cubicBezTo>
                  <a:cubicBezTo>
                    <a:pt x="398" y="317"/>
                    <a:pt x="398" y="324"/>
                    <a:pt x="405" y="327"/>
                  </a:cubicBezTo>
                  <a:cubicBezTo>
                    <a:pt x="412" y="330"/>
                    <a:pt x="417" y="326"/>
                    <a:pt x="421" y="322"/>
                  </a:cubicBezTo>
                  <a:cubicBezTo>
                    <a:pt x="442" y="302"/>
                    <a:pt x="462" y="281"/>
                    <a:pt x="464" y="250"/>
                  </a:cubicBezTo>
                  <a:cubicBezTo>
                    <a:pt x="466" y="236"/>
                    <a:pt x="469" y="222"/>
                    <a:pt x="472" y="209"/>
                  </a:cubicBezTo>
                  <a:cubicBezTo>
                    <a:pt x="484" y="203"/>
                    <a:pt x="476" y="189"/>
                    <a:pt x="483" y="182"/>
                  </a:cubicBezTo>
                  <a:cubicBezTo>
                    <a:pt x="487" y="168"/>
                    <a:pt x="490" y="153"/>
                    <a:pt x="495" y="139"/>
                  </a:cubicBezTo>
                  <a:cubicBezTo>
                    <a:pt x="496" y="137"/>
                    <a:pt x="496" y="135"/>
                    <a:pt x="497" y="134"/>
                  </a:cubicBezTo>
                  <a:cubicBezTo>
                    <a:pt x="503" y="116"/>
                    <a:pt x="512" y="100"/>
                    <a:pt x="515" y="82"/>
                  </a:cubicBezTo>
                  <a:cubicBezTo>
                    <a:pt x="517" y="69"/>
                    <a:pt x="530" y="62"/>
                    <a:pt x="527" y="49"/>
                  </a:cubicBezTo>
                  <a:cubicBezTo>
                    <a:pt x="533" y="35"/>
                    <a:pt x="542" y="23"/>
                    <a:pt x="553" y="14"/>
                  </a:cubicBezTo>
                  <a:cubicBezTo>
                    <a:pt x="571" y="0"/>
                    <a:pt x="591" y="6"/>
                    <a:pt x="596" y="28"/>
                  </a:cubicBezTo>
                  <a:cubicBezTo>
                    <a:pt x="605" y="66"/>
                    <a:pt x="592" y="101"/>
                    <a:pt x="575" y="134"/>
                  </a:cubicBezTo>
                  <a:cubicBezTo>
                    <a:pt x="564" y="156"/>
                    <a:pt x="548" y="174"/>
                    <a:pt x="530" y="191"/>
                  </a:cubicBezTo>
                  <a:cubicBezTo>
                    <a:pt x="509" y="209"/>
                    <a:pt x="513" y="236"/>
                    <a:pt x="508" y="261"/>
                  </a:cubicBezTo>
                  <a:cubicBezTo>
                    <a:pt x="523" y="240"/>
                    <a:pt x="536" y="217"/>
                    <a:pt x="553" y="198"/>
                  </a:cubicBezTo>
                  <a:cubicBezTo>
                    <a:pt x="562" y="189"/>
                    <a:pt x="571" y="180"/>
                    <a:pt x="582" y="175"/>
                  </a:cubicBezTo>
                  <a:cubicBezTo>
                    <a:pt x="604" y="164"/>
                    <a:pt x="620" y="171"/>
                    <a:pt x="626" y="195"/>
                  </a:cubicBezTo>
                  <a:cubicBezTo>
                    <a:pt x="635" y="225"/>
                    <a:pt x="628" y="254"/>
                    <a:pt x="616" y="282"/>
                  </a:cubicBezTo>
                  <a:cubicBezTo>
                    <a:pt x="614" y="289"/>
                    <a:pt x="611" y="295"/>
                    <a:pt x="607" y="304"/>
                  </a:cubicBezTo>
                  <a:cubicBezTo>
                    <a:pt x="628" y="301"/>
                    <a:pt x="640" y="286"/>
                    <a:pt x="655" y="276"/>
                  </a:cubicBezTo>
                  <a:cubicBezTo>
                    <a:pt x="662" y="284"/>
                    <a:pt x="662" y="293"/>
                    <a:pt x="654" y="301"/>
                  </a:cubicBezTo>
                  <a:close/>
                </a:path>
              </a:pathLst>
            </a:custGeom>
            <a:solidFill>
              <a:srgbClr val="2762A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1" name="Google Shape;2441;p54"/>
            <p:cNvSpPr/>
            <p:nvPr/>
          </p:nvSpPr>
          <p:spPr>
            <a:xfrm>
              <a:off x="16371888" y="3173413"/>
              <a:ext cx="576263" cy="417513"/>
            </a:xfrm>
            <a:custGeom>
              <a:avLst/>
              <a:gdLst/>
              <a:ahLst/>
              <a:cxnLst/>
              <a:rect l="l" t="t" r="r" b="b"/>
              <a:pathLst>
                <a:path w="557" h="404" extrusionOk="0">
                  <a:moveTo>
                    <a:pt x="536" y="286"/>
                  </a:moveTo>
                  <a:cubicBezTo>
                    <a:pt x="536" y="295"/>
                    <a:pt x="537" y="303"/>
                    <a:pt x="537" y="311"/>
                  </a:cubicBezTo>
                  <a:cubicBezTo>
                    <a:pt x="521" y="326"/>
                    <a:pt x="505" y="341"/>
                    <a:pt x="483" y="348"/>
                  </a:cubicBezTo>
                  <a:cubicBezTo>
                    <a:pt x="442" y="361"/>
                    <a:pt x="412" y="340"/>
                    <a:pt x="409" y="298"/>
                  </a:cubicBezTo>
                  <a:cubicBezTo>
                    <a:pt x="408" y="290"/>
                    <a:pt x="409" y="282"/>
                    <a:pt x="409" y="275"/>
                  </a:cubicBezTo>
                  <a:cubicBezTo>
                    <a:pt x="388" y="277"/>
                    <a:pt x="378" y="286"/>
                    <a:pt x="371" y="305"/>
                  </a:cubicBezTo>
                  <a:cubicBezTo>
                    <a:pt x="356" y="344"/>
                    <a:pt x="319" y="362"/>
                    <a:pt x="279" y="352"/>
                  </a:cubicBezTo>
                  <a:cubicBezTo>
                    <a:pt x="259" y="348"/>
                    <a:pt x="249" y="340"/>
                    <a:pt x="234" y="314"/>
                  </a:cubicBezTo>
                  <a:cubicBezTo>
                    <a:pt x="218" y="336"/>
                    <a:pt x="201" y="357"/>
                    <a:pt x="178" y="372"/>
                  </a:cubicBezTo>
                  <a:cubicBezTo>
                    <a:pt x="129" y="404"/>
                    <a:pt x="62" y="398"/>
                    <a:pt x="28" y="358"/>
                  </a:cubicBezTo>
                  <a:cubicBezTo>
                    <a:pt x="7" y="334"/>
                    <a:pt x="0" y="304"/>
                    <a:pt x="1" y="273"/>
                  </a:cubicBezTo>
                  <a:cubicBezTo>
                    <a:pt x="3" y="183"/>
                    <a:pt x="35" y="107"/>
                    <a:pt x="101" y="45"/>
                  </a:cubicBezTo>
                  <a:cubicBezTo>
                    <a:pt x="120" y="28"/>
                    <a:pt x="143" y="16"/>
                    <a:pt x="169" y="10"/>
                  </a:cubicBezTo>
                  <a:cubicBezTo>
                    <a:pt x="214" y="1"/>
                    <a:pt x="255" y="27"/>
                    <a:pt x="260" y="66"/>
                  </a:cubicBezTo>
                  <a:cubicBezTo>
                    <a:pt x="267" y="118"/>
                    <a:pt x="235" y="162"/>
                    <a:pt x="188" y="165"/>
                  </a:cubicBezTo>
                  <a:cubicBezTo>
                    <a:pt x="175" y="165"/>
                    <a:pt x="161" y="167"/>
                    <a:pt x="148" y="161"/>
                  </a:cubicBezTo>
                  <a:cubicBezTo>
                    <a:pt x="142" y="158"/>
                    <a:pt x="138" y="154"/>
                    <a:pt x="140" y="147"/>
                  </a:cubicBezTo>
                  <a:cubicBezTo>
                    <a:pt x="142" y="139"/>
                    <a:pt x="148" y="140"/>
                    <a:pt x="154" y="141"/>
                  </a:cubicBezTo>
                  <a:cubicBezTo>
                    <a:pt x="158" y="142"/>
                    <a:pt x="162" y="143"/>
                    <a:pt x="166" y="143"/>
                  </a:cubicBezTo>
                  <a:cubicBezTo>
                    <a:pt x="214" y="152"/>
                    <a:pt x="250" y="114"/>
                    <a:pt x="240" y="67"/>
                  </a:cubicBezTo>
                  <a:cubicBezTo>
                    <a:pt x="236" y="46"/>
                    <a:pt x="215" y="33"/>
                    <a:pt x="194" y="38"/>
                  </a:cubicBezTo>
                  <a:cubicBezTo>
                    <a:pt x="178" y="43"/>
                    <a:pt x="164" y="52"/>
                    <a:pt x="152" y="64"/>
                  </a:cubicBezTo>
                  <a:cubicBezTo>
                    <a:pt x="102" y="113"/>
                    <a:pt x="64" y="171"/>
                    <a:pt x="51" y="241"/>
                  </a:cubicBezTo>
                  <a:cubicBezTo>
                    <a:pt x="45" y="271"/>
                    <a:pt x="46" y="301"/>
                    <a:pt x="60" y="329"/>
                  </a:cubicBezTo>
                  <a:cubicBezTo>
                    <a:pt x="80" y="366"/>
                    <a:pt x="121" y="380"/>
                    <a:pt x="157" y="360"/>
                  </a:cubicBezTo>
                  <a:cubicBezTo>
                    <a:pt x="197" y="337"/>
                    <a:pt x="224" y="304"/>
                    <a:pt x="237" y="258"/>
                  </a:cubicBezTo>
                  <a:cubicBezTo>
                    <a:pt x="251" y="208"/>
                    <a:pt x="283" y="174"/>
                    <a:pt x="335" y="163"/>
                  </a:cubicBezTo>
                  <a:cubicBezTo>
                    <a:pt x="354" y="159"/>
                    <a:pt x="372" y="161"/>
                    <a:pt x="385" y="176"/>
                  </a:cubicBezTo>
                  <a:cubicBezTo>
                    <a:pt x="397" y="191"/>
                    <a:pt x="394" y="207"/>
                    <a:pt x="386" y="223"/>
                  </a:cubicBezTo>
                  <a:cubicBezTo>
                    <a:pt x="379" y="234"/>
                    <a:pt x="385" y="246"/>
                    <a:pt x="385" y="258"/>
                  </a:cubicBezTo>
                  <a:cubicBezTo>
                    <a:pt x="385" y="266"/>
                    <a:pt x="391" y="263"/>
                    <a:pt x="395" y="261"/>
                  </a:cubicBezTo>
                  <a:cubicBezTo>
                    <a:pt x="407" y="255"/>
                    <a:pt x="413" y="245"/>
                    <a:pt x="416" y="232"/>
                  </a:cubicBezTo>
                  <a:cubicBezTo>
                    <a:pt x="429" y="168"/>
                    <a:pt x="452" y="108"/>
                    <a:pt x="483" y="51"/>
                  </a:cubicBezTo>
                  <a:cubicBezTo>
                    <a:pt x="492" y="36"/>
                    <a:pt x="501" y="21"/>
                    <a:pt x="517" y="12"/>
                  </a:cubicBezTo>
                  <a:cubicBezTo>
                    <a:pt x="539" y="0"/>
                    <a:pt x="557" y="8"/>
                    <a:pt x="557" y="33"/>
                  </a:cubicBezTo>
                  <a:cubicBezTo>
                    <a:pt x="557" y="96"/>
                    <a:pt x="535" y="149"/>
                    <a:pt x="484" y="188"/>
                  </a:cubicBezTo>
                  <a:cubicBezTo>
                    <a:pt x="476" y="195"/>
                    <a:pt x="469" y="202"/>
                    <a:pt x="466" y="213"/>
                  </a:cubicBezTo>
                  <a:cubicBezTo>
                    <a:pt x="458" y="240"/>
                    <a:pt x="450" y="267"/>
                    <a:pt x="452" y="296"/>
                  </a:cubicBezTo>
                  <a:cubicBezTo>
                    <a:pt x="452" y="308"/>
                    <a:pt x="454" y="319"/>
                    <a:pt x="465" y="326"/>
                  </a:cubicBezTo>
                  <a:cubicBezTo>
                    <a:pt x="477" y="333"/>
                    <a:pt x="487" y="326"/>
                    <a:pt x="496" y="319"/>
                  </a:cubicBezTo>
                  <a:cubicBezTo>
                    <a:pt x="510" y="309"/>
                    <a:pt x="523" y="297"/>
                    <a:pt x="536" y="286"/>
                  </a:cubicBezTo>
                  <a:close/>
                </a:path>
              </a:pathLst>
            </a:custGeom>
            <a:solidFill>
              <a:srgbClr val="F9B0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2" name="Google Shape;2442;p54"/>
            <p:cNvSpPr/>
            <p:nvPr/>
          </p:nvSpPr>
          <p:spPr>
            <a:xfrm>
              <a:off x="17637125" y="2557463"/>
              <a:ext cx="598488" cy="261938"/>
            </a:xfrm>
            <a:custGeom>
              <a:avLst/>
              <a:gdLst/>
              <a:ahLst/>
              <a:cxnLst/>
              <a:rect l="l" t="t" r="r" b="b"/>
              <a:pathLst>
                <a:path w="578" h="253" extrusionOk="0">
                  <a:moveTo>
                    <a:pt x="538" y="186"/>
                  </a:moveTo>
                  <a:cubicBezTo>
                    <a:pt x="519" y="199"/>
                    <a:pt x="495" y="197"/>
                    <a:pt x="474" y="202"/>
                  </a:cubicBezTo>
                  <a:cubicBezTo>
                    <a:pt x="428" y="213"/>
                    <a:pt x="383" y="227"/>
                    <a:pt x="340" y="248"/>
                  </a:cubicBezTo>
                  <a:cubicBezTo>
                    <a:pt x="331" y="253"/>
                    <a:pt x="326" y="252"/>
                    <a:pt x="322" y="242"/>
                  </a:cubicBezTo>
                  <a:cubicBezTo>
                    <a:pt x="310" y="216"/>
                    <a:pt x="288" y="199"/>
                    <a:pt x="264" y="184"/>
                  </a:cubicBezTo>
                  <a:cubicBezTo>
                    <a:pt x="242" y="170"/>
                    <a:pt x="221" y="156"/>
                    <a:pt x="203" y="136"/>
                  </a:cubicBezTo>
                  <a:cubicBezTo>
                    <a:pt x="179" y="109"/>
                    <a:pt x="146" y="102"/>
                    <a:pt x="108" y="99"/>
                  </a:cubicBezTo>
                  <a:cubicBezTo>
                    <a:pt x="131" y="133"/>
                    <a:pt x="118" y="164"/>
                    <a:pt x="109" y="196"/>
                  </a:cubicBezTo>
                  <a:cubicBezTo>
                    <a:pt x="100" y="201"/>
                    <a:pt x="95" y="194"/>
                    <a:pt x="90" y="190"/>
                  </a:cubicBezTo>
                  <a:cubicBezTo>
                    <a:pt x="56" y="167"/>
                    <a:pt x="27" y="139"/>
                    <a:pt x="10" y="101"/>
                  </a:cubicBezTo>
                  <a:cubicBezTo>
                    <a:pt x="8" y="94"/>
                    <a:pt x="2" y="89"/>
                    <a:pt x="0" y="82"/>
                  </a:cubicBezTo>
                  <a:cubicBezTo>
                    <a:pt x="30" y="33"/>
                    <a:pt x="75" y="7"/>
                    <a:pt x="131" y="3"/>
                  </a:cubicBezTo>
                  <a:cubicBezTo>
                    <a:pt x="165" y="0"/>
                    <a:pt x="197" y="8"/>
                    <a:pt x="228" y="21"/>
                  </a:cubicBezTo>
                  <a:cubicBezTo>
                    <a:pt x="263" y="34"/>
                    <a:pt x="296" y="51"/>
                    <a:pt x="329" y="69"/>
                  </a:cubicBezTo>
                  <a:cubicBezTo>
                    <a:pt x="334" y="72"/>
                    <a:pt x="339" y="75"/>
                    <a:pt x="342" y="80"/>
                  </a:cubicBezTo>
                  <a:cubicBezTo>
                    <a:pt x="407" y="124"/>
                    <a:pt x="474" y="154"/>
                    <a:pt x="555" y="130"/>
                  </a:cubicBezTo>
                  <a:cubicBezTo>
                    <a:pt x="561" y="129"/>
                    <a:pt x="568" y="126"/>
                    <a:pt x="573" y="132"/>
                  </a:cubicBezTo>
                  <a:cubicBezTo>
                    <a:pt x="578" y="138"/>
                    <a:pt x="571" y="143"/>
                    <a:pt x="569" y="148"/>
                  </a:cubicBezTo>
                  <a:cubicBezTo>
                    <a:pt x="561" y="162"/>
                    <a:pt x="549" y="174"/>
                    <a:pt x="538" y="186"/>
                  </a:cubicBezTo>
                  <a:close/>
                </a:path>
              </a:pathLst>
            </a:custGeom>
            <a:solidFill>
              <a:srgbClr val="622C0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3" name="Google Shape;2443;p54"/>
            <p:cNvSpPr/>
            <p:nvPr/>
          </p:nvSpPr>
          <p:spPr>
            <a:xfrm>
              <a:off x="17202150" y="1998663"/>
              <a:ext cx="776288" cy="666750"/>
            </a:xfrm>
            <a:custGeom>
              <a:avLst/>
              <a:gdLst/>
              <a:ahLst/>
              <a:cxnLst/>
              <a:rect l="l" t="t" r="r" b="b"/>
              <a:pathLst>
                <a:path w="750" h="644" extrusionOk="0">
                  <a:moveTo>
                    <a:pt x="398" y="644"/>
                  </a:moveTo>
                  <a:cubicBezTo>
                    <a:pt x="386" y="644"/>
                    <a:pt x="378" y="637"/>
                    <a:pt x="369" y="632"/>
                  </a:cubicBezTo>
                  <a:cubicBezTo>
                    <a:pt x="248" y="571"/>
                    <a:pt x="128" y="509"/>
                    <a:pt x="7" y="447"/>
                  </a:cubicBezTo>
                  <a:cubicBezTo>
                    <a:pt x="0" y="440"/>
                    <a:pt x="3" y="432"/>
                    <a:pt x="5" y="425"/>
                  </a:cubicBezTo>
                  <a:cubicBezTo>
                    <a:pt x="33" y="295"/>
                    <a:pt x="60" y="166"/>
                    <a:pt x="89" y="36"/>
                  </a:cubicBezTo>
                  <a:cubicBezTo>
                    <a:pt x="91" y="29"/>
                    <a:pt x="92" y="21"/>
                    <a:pt x="101" y="17"/>
                  </a:cubicBezTo>
                  <a:cubicBezTo>
                    <a:pt x="186" y="0"/>
                    <a:pt x="272" y="8"/>
                    <a:pt x="357" y="20"/>
                  </a:cubicBezTo>
                  <a:cubicBezTo>
                    <a:pt x="364" y="21"/>
                    <a:pt x="372" y="20"/>
                    <a:pt x="377" y="28"/>
                  </a:cubicBezTo>
                  <a:cubicBezTo>
                    <a:pt x="371" y="58"/>
                    <a:pt x="359" y="86"/>
                    <a:pt x="342" y="111"/>
                  </a:cubicBezTo>
                  <a:cubicBezTo>
                    <a:pt x="332" y="132"/>
                    <a:pt x="334" y="136"/>
                    <a:pt x="357" y="139"/>
                  </a:cubicBezTo>
                  <a:cubicBezTo>
                    <a:pt x="452" y="153"/>
                    <a:pt x="548" y="166"/>
                    <a:pt x="643" y="180"/>
                  </a:cubicBezTo>
                  <a:cubicBezTo>
                    <a:pt x="653" y="181"/>
                    <a:pt x="663" y="180"/>
                    <a:pt x="671" y="188"/>
                  </a:cubicBezTo>
                  <a:cubicBezTo>
                    <a:pt x="669" y="216"/>
                    <a:pt x="657" y="240"/>
                    <a:pt x="642" y="263"/>
                  </a:cubicBezTo>
                  <a:cubicBezTo>
                    <a:pt x="633" y="277"/>
                    <a:pt x="637" y="284"/>
                    <a:pt x="652" y="287"/>
                  </a:cubicBezTo>
                  <a:cubicBezTo>
                    <a:pt x="658" y="288"/>
                    <a:pt x="665" y="290"/>
                    <a:pt x="671" y="291"/>
                  </a:cubicBezTo>
                  <a:cubicBezTo>
                    <a:pt x="664" y="291"/>
                    <a:pt x="660" y="293"/>
                    <a:pt x="657" y="302"/>
                  </a:cubicBezTo>
                  <a:cubicBezTo>
                    <a:pt x="652" y="319"/>
                    <a:pt x="654" y="334"/>
                    <a:pt x="659" y="350"/>
                  </a:cubicBezTo>
                  <a:cubicBezTo>
                    <a:pt x="662" y="360"/>
                    <a:pt x="670" y="363"/>
                    <a:pt x="679" y="363"/>
                  </a:cubicBezTo>
                  <a:cubicBezTo>
                    <a:pt x="697" y="363"/>
                    <a:pt x="716" y="366"/>
                    <a:pt x="734" y="361"/>
                  </a:cubicBezTo>
                  <a:cubicBezTo>
                    <a:pt x="742" y="359"/>
                    <a:pt x="747" y="361"/>
                    <a:pt x="750" y="368"/>
                  </a:cubicBezTo>
                  <a:cubicBezTo>
                    <a:pt x="740" y="376"/>
                    <a:pt x="727" y="372"/>
                    <a:pt x="716" y="373"/>
                  </a:cubicBezTo>
                  <a:cubicBezTo>
                    <a:pt x="711" y="373"/>
                    <a:pt x="707" y="373"/>
                    <a:pt x="702" y="373"/>
                  </a:cubicBezTo>
                  <a:cubicBezTo>
                    <a:pt x="689" y="373"/>
                    <a:pt x="676" y="372"/>
                    <a:pt x="663" y="375"/>
                  </a:cubicBezTo>
                  <a:cubicBezTo>
                    <a:pt x="619" y="379"/>
                    <a:pt x="576" y="390"/>
                    <a:pt x="534" y="407"/>
                  </a:cubicBezTo>
                  <a:cubicBezTo>
                    <a:pt x="529" y="409"/>
                    <a:pt x="524" y="413"/>
                    <a:pt x="518" y="415"/>
                  </a:cubicBezTo>
                  <a:cubicBezTo>
                    <a:pt x="459" y="447"/>
                    <a:pt x="412" y="491"/>
                    <a:pt x="398" y="561"/>
                  </a:cubicBezTo>
                  <a:cubicBezTo>
                    <a:pt x="394" y="580"/>
                    <a:pt x="394" y="600"/>
                    <a:pt x="398" y="620"/>
                  </a:cubicBezTo>
                  <a:cubicBezTo>
                    <a:pt x="399" y="628"/>
                    <a:pt x="403" y="636"/>
                    <a:pt x="398" y="6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4" name="Google Shape;2444;p54"/>
            <p:cNvSpPr/>
            <p:nvPr/>
          </p:nvSpPr>
          <p:spPr>
            <a:xfrm>
              <a:off x="17010063" y="3055938"/>
              <a:ext cx="306388" cy="257175"/>
            </a:xfrm>
            <a:custGeom>
              <a:avLst/>
              <a:gdLst/>
              <a:ahLst/>
              <a:cxnLst/>
              <a:rect l="l" t="t" r="r" b="b"/>
              <a:pathLst>
                <a:path w="295" h="249" extrusionOk="0">
                  <a:moveTo>
                    <a:pt x="284" y="238"/>
                  </a:moveTo>
                  <a:cubicBezTo>
                    <a:pt x="273" y="247"/>
                    <a:pt x="262" y="249"/>
                    <a:pt x="249" y="240"/>
                  </a:cubicBezTo>
                  <a:cubicBezTo>
                    <a:pt x="245" y="237"/>
                    <a:pt x="238" y="235"/>
                    <a:pt x="233" y="235"/>
                  </a:cubicBezTo>
                  <a:cubicBezTo>
                    <a:pt x="199" y="239"/>
                    <a:pt x="164" y="231"/>
                    <a:pt x="132" y="237"/>
                  </a:cubicBezTo>
                  <a:cubicBezTo>
                    <a:pt x="107" y="241"/>
                    <a:pt x="88" y="241"/>
                    <a:pt x="66" y="231"/>
                  </a:cubicBezTo>
                  <a:cubicBezTo>
                    <a:pt x="49" y="222"/>
                    <a:pt x="30" y="227"/>
                    <a:pt x="11" y="226"/>
                  </a:cubicBezTo>
                  <a:cubicBezTo>
                    <a:pt x="7" y="222"/>
                    <a:pt x="4" y="218"/>
                    <a:pt x="4" y="212"/>
                  </a:cubicBezTo>
                  <a:cubicBezTo>
                    <a:pt x="6" y="170"/>
                    <a:pt x="0" y="127"/>
                    <a:pt x="17" y="86"/>
                  </a:cubicBezTo>
                  <a:cubicBezTo>
                    <a:pt x="39" y="32"/>
                    <a:pt x="91" y="0"/>
                    <a:pt x="154" y="1"/>
                  </a:cubicBezTo>
                  <a:cubicBezTo>
                    <a:pt x="211" y="2"/>
                    <a:pt x="261" y="39"/>
                    <a:pt x="280" y="93"/>
                  </a:cubicBezTo>
                  <a:cubicBezTo>
                    <a:pt x="295" y="133"/>
                    <a:pt x="287" y="173"/>
                    <a:pt x="289" y="213"/>
                  </a:cubicBezTo>
                  <a:cubicBezTo>
                    <a:pt x="289" y="222"/>
                    <a:pt x="290" y="231"/>
                    <a:pt x="284" y="238"/>
                  </a:cubicBezTo>
                  <a:close/>
                </a:path>
              </a:pathLst>
            </a:custGeom>
            <a:solidFill>
              <a:srgbClr val="52251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5" name="Google Shape;2445;p54"/>
            <p:cNvSpPr/>
            <p:nvPr/>
          </p:nvSpPr>
          <p:spPr>
            <a:xfrm>
              <a:off x="16968788" y="2994026"/>
              <a:ext cx="403225" cy="307975"/>
            </a:xfrm>
            <a:custGeom>
              <a:avLst/>
              <a:gdLst/>
              <a:ahLst/>
              <a:cxnLst/>
              <a:rect l="l" t="t" r="r" b="b"/>
              <a:pathLst>
                <a:path w="391" h="298" extrusionOk="0">
                  <a:moveTo>
                    <a:pt x="325" y="298"/>
                  </a:moveTo>
                  <a:cubicBezTo>
                    <a:pt x="325" y="268"/>
                    <a:pt x="324" y="238"/>
                    <a:pt x="324" y="209"/>
                  </a:cubicBezTo>
                  <a:cubicBezTo>
                    <a:pt x="326" y="139"/>
                    <a:pt x="285" y="83"/>
                    <a:pt x="215" y="68"/>
                  </a:cubicBezTo>
                  <a:cubicBezTo>
                    <a:pt x="130" y="50"/>
                    <a:pt x="56" y="114"/>
                    <a:pt x="53" y="192"/>
                  </a:cubicBezTo>
                  <a:cubicBezTo>
                    <a:pt x="51" y="224"/>
                    <a:pt x="47" y="255"/>
                    <a:pt x="52" y="286"/>
                  </a:cubicBezTo>
                  <a:cubicBezTo>
                    <a:pt x="41" y="290"/>
                    <a:pt x="30" y="293"/>
                    <a:pt x="16" y="298"/>
                  </a:cubicBezTo>
                  <a:cubicBezTo>
                    <a:pt x="32" y="243"/>
                    <a:pt x="50" y="189"/>
                    <a:pt x="0" y="143"/>
                  </a:cubicBezTo>
                  <a:cubicBezTo>
                    <a:pt x="0" y="114"/>
                    <a:pt x="17" y="92"/>
                    <a:pt x="33" y="72"/>
                  </a:cubicBezTo>
                  <a:cubicBezTo>
                    <a:pt x="64" y="32"/>
                    <a:pt x="107" y="11"/>
                    <a:pt x="156" y="2"/>
                  </a:cubicBezTo>
                  <a:cubicBezTo>
                    <a:pt x="177" y="1"/>
                    <a:pt x="199" y="0"/>
                    <a:pt x="220" y="2"/>
                  </a:cubicBezTo>
                  <a:cubicBezTo>
                    <a:pt x="260" y="8"/>
                    <a:pt x="295" y="24"/>
                    <a:pt x="325" y="52"/>
                  </a:cubicBezTo>
                  <a:cubicBezTo>
                    <a:pt x="332" y="62"/>
                    <a:pt x="342" y="70"/>
                    <a:pt x="349" y="80"/>
                  </a:cubicBezTo>
                  <a:cubicBezTo>
                    <a:pt x="378" y="120"/>
                    <a:pt x="391" y="164"/>
                    <a:pt x="390" y="212"/>
                  </a:cubicBezTo>
                  <a:cubicBezTo>
                    <a:pt x="390" y="235"/>
                    <a:pt x="390" y="257"/>
                    <a:pt x="390" y="280"/>
                  </a:cubicBezTo>
                  <a:cubicBezTo>
                    <a:pt x="390" y="289"/>
                    <a:pt x="390" y="298"/>
                    <a:pt x="376" y="295"/>
                  </a:cubicBezTo>
                  <a:cubicBezTo>
                    <a:pt x="359" y="294"/>
                    <a:pt x="342" y="294"/>
                    <a:pt x="325" y="298"/>
                  </a:cubicBezTo>
                  <a:close/>
                </a:path>
              </a:pathLst>
            </a:custGeom>
            <a:solidFill>
              <a:srgbClr val="7D3B1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6" name="Google Shape;2446;p54"/>
            <p:cNvSpPr/>
            <p:nvPr/>
          </p:nvSpPr>
          <p:spPr>
            <a:xfrm>
              <a:off x="16563975" y="2805113"/>
              <a:ext cx="885825" cy="400050"/>
            </a:xfrm>
            <a:custGeom>
              <a:avLst/>
              <a:gdLst/>
              <a:ahLst/>
              <a:cxnLst/>
              <a:rect l="l" t="t" r="r" b="b"/>
              <a:pathLst>
                <a:path w="856" h="387" extrusionOk="0">
                  <a:moveTo>
                    <a:pt x="615" y="189"/>
                  </a:moveTo>
                  <a:cubicBezTo>
                    <a:pt x="591" y="189"/>
                    <a:pt x="567" y="188"/>
                    <a:pt x="543" y="188"/>
                  </a:cubicBezTo>
                  <a:cubicBezTo>
                    <a:pt x="544" y="178"/>
                    <a:pt x="553" y="181"/>
                    <a:pt x="558" y="181"/>
                  </a:cubicBezTo>
                  <a:cubicBezTo>
                    <a:pt x="567" y="180"/>
                    <a:pt x="576" y="181"/>
                    <a:pt x="584" y="181"/>
                  </a:cubicBezTo>
                  <a:cubicBezTo>
                    <a:pt x="576" y="180"/>
                    <a:pt x="568" y="181"/>
                    <a:pt x="559" y="180"/>
                  </a:cubicBezTo>
                  <a:cubicBezTo>
                    <a:pt x="554" y="180"/>
                    <a:pt x="547" y="180"/>
                    <a:pt x="546" y="174"/>
                  </a:cubicBezTo>
                  <a:cubicBezTo>
                    <a:pt x="545" y="167"/>
                    <a:pt x="552" y="165"/>
                    <a:pt x="557" y="164"/>
                  </a:cubicBezTo>
                  <a:cubicBezTo>
                    <a:pt x="559" y="163"/>
                    <a:pt x="561" y="163"/>
                    <a:pt x="562" y="159"/>
                  </a:cubicBezTo>
                  <a:cubicBezTo>
                    <a:pt x="493" y="155"/>
                    <a:pt x="425" y="154"/>
                    <a:pt x="356" y="160"/>
                  </a:cubicBezTo>
                  <a:cubicBezTo>
                    <a:pt x="371" y="164"/>
                    <a:pt x="387" y="163"/>
                    <a:pt x="403" y="163"/>
                  </a:cubicBezTo>
                  <a:cubicBezTo>
                    <a:pt x="409" y="164"/>
                    <a:pt x="419" y="163"/>
                    <a:pt x="419" y="171"/>
                  </a:cubicBezTo>
                  <a:cubicBezTo>
                    <a:pt x="419" y="180"/>
                    <a:pt x="410" y="181"/>
                    <a:pt x="402" y="181"/>
                  </a:cubicBezTo>
                  <a:cubicBezTo>
                    <a:pt x="384" y="181"/>
                    <a:pt x="365" y="184"/>
                    <a:pt x="346" y="182"/>
                  </a:cubicBezTo>
                  <a:cubicBezTo>
                    <a:pt x="326" y="180"/>
                    <a:pt x="322" y="184"/>
                    <a:pt x="320" y="204"/>
                  </a:cubicBezTo>
                  <a:cubicBezTo>
                    <a:pt x="317" y="230"/>
                    <a:pt x="319" y="255"/>
                    <a:pt x="318" y="280"/>
                  </a:cubicBezTo>
                  <a:cubicBezTo>
                    <a:pt x="318" y="292"/>
                    <a:pt x="323" y="295"/>
                    <a:pt x="334" y="295"/>
                  </a:cubicBezTo>
                  <a:cubicBezTo>
                    <a:pt x="345" y="294"/>
                    <a:pt x="356" y="296"/>
                    <a:pt x="368" y="299"/>
                  </a:cubicBezTo>
                  <a:cubicBezTo>
                    <a:pt x="373" y="300"/>
                    <a:pt x="382" y="300"/>
                    <a:pt x="382" y="306"/>
                  </a:cubicBezTo>
                  <a:cubicBezTo>
                    <a:pt x="382" y="315"/>
                    <a:pt x="373" y="313"/>
                    <a:pt x="367" y="313"/>
                  </a:cubicBezTo>
                  <a:cubicBezTo>
                    <a:pt x="364" y="312"/>
                    <a:pt x="362" y="312"/>
                    <a:pt x="359" y="312"/>
                  </a:cubicBezTo>
                  <a:cubicBezTo>
                    <a:pt x="343" y="311"/>
                    <a:pt x="325" y="306"/>
                    <a:pt x="311" y="320"/>
                  </a:cubicBezTo>
                  <a:cubicBezTo>
                    <a:pt x="301" y="328"/>
                    <a:pt x="290" y="337"/>
                    <a:pt x="280" y="345"/>
                  </a:cubicBezTo>
                  <a:cubicBezTo>
                    <a:pt x="276" y="332"/>
                    <a:pt x="269" y="320"/>
                    <a:pt x="271" y="306"/>
                  </a:cubicBezTo>
                  <a:cubicBezTo>
                    <a:pt x="272" y="297"/>
                    <a:pt x="270" y="290"/>
                    <a:pt x="257" y="291"/>
                  </a:cubicBezTo>
                  <a:cubicBezTo>
                    <a:pt x="272" y="289"/>
                    <a:pt x="279" y="281"/>
                    <a:pt x="275" y="269"/>
                  </a:cubicBezTo>
                  <a:cubicBezTo>
                    <a:pt x="264" y="234"/>
                    <a:pt x="273" y="197"/>
                    <a:pt x="272" y="161"/>
                  </a:cubicBezTo>
                  <a:cubicBezTo>
                    <a:pt x="272" y="140"/>
                    <a:pt x="265" y="116"/>
                    <a:pt x="272" y="96"/>
                  </a:cubicBezTo>
                  <a:cubicBezTo>
                    <a:pt x="277" y="78"/>
                    <a:pt x="274" y="65"/>
                    <a:pt x="268" y="49"/>
                  </a:cubicBezTo>
                  <a:cubicBezTo>
                    <a:pt x="262" y="36"/>
                    <a:pt x="229" y="25"/>
                    <a:pt x="219" y="35"/>
                  </a:cubicBezTo>
                  <a:cubicBezTo>
                    <a:pt x="214" y="39"/>
                    <a:pt x="215" y="44"/>
                    <a:pt x="216" y="49"/>
                  </a:cubicBezTo>
                  <a:cubicBezTo>
                    <a:pt x="217" y="54"/>
                    <a:pt x="220" y="59"/>
                    <a:pt x="213" y="60"/>
                  </a:cubicBezTo>
                  <a:cubicBezTo>
                    <a:pt x="205" y="61"/>
                    <a:pt x="206" y="56"/>
                    <a:pt x="207" y="51"/>
                  </a:cubicBezTo>
                  <a:cubicBezTo>
                    <a:pt x="209" y="32"/>
                    <a:pt x="203" y="27"/>
                    <a:pt x="183" y="31"/>
                  </a:cubicBezTo>
                  <a:cubicBezTo>
                    <a:pt x="170" y="34"/>
                    <a:pt x="154" y="40"/>
                    <a:pt x="139" y="30"/>
                  </a:cubicBezTo>
                  <a:cubicBezTo>
                    <a:pt x="136" y="27"/>
                    <a:pt x="130" y="28"/>
                    <a:pt x="125" y="29"/>
                  </a:cubicBezTo>
                  <a:cubicBezTo>
                    <a:pt x="107" y="31"/>
                    <a:pt x="90" y="38"/>
                    <a:pt x="69" y="30"/>
                  </a:cubicBezTo>
                  <a:cubicBezTo>
                    <a:pt x="48" y="22"/>
                    <a:pt x="36" y="33"/>
                    <a:pt x="34" y="54"/>
                  </a:cubicBezTo>
                  <a:cubicBezTo>
                    <a:pt x="33" y="60"/>
                    <a:pt x="30" y="61"/>
                    <a:pt x="26" y="60"/>
                  </a:cubicBezTo>
                  <a:cubicBezTo>
                    <a:pt x="10" y="59"/>
                    <a:pt x="11" y="69"/>
                    <a:pt x="11" y="80"/>
                  </a:cubicBezTo>
                  <a:cubicBezTo>
                    <a:pt x="12" y="130"/>
                    <a:pt x="12" y="181"/>
                    <a:pt x="11" y="232"/>
                  </a:cubicBezTo>
                  <a:cubicBezTo>
                    <a:pt x="11" y="244"/>
                    <a:pt x="7" y="261"/>
                    <a:pt x="30" y="251"/>
                  </a:cubicBezTo>
                  <a:cubicBezTo>
                    <a:pt x="33" y="250"/>
                    <a:pt x="36" y="253"/>
                    <a:pt x="38" y="256"/>
                  </a:cubicBezTo>
                  <a:cubicBezTo>
                    <a:pt x="36" y="262"/>
                    <a:pt x="31" y="261"/>
                    <a:pt x="27" y="260"/>
                  </a:cubicBezTo>
                  <a:cubicBezTo>
                    <a:pt x="13" y="259"/>
                    <a:pt x="9" y="267"/>
                    <a:pt x="12" y="278"/>
                  </a:cubicBezTo>
                  <a:cubicBezTo>
                    <a:pt x="15" y="290"/>
                    <a:pt x="7" y="301"/>
                    <a:pt x="11" y="313"/>
                  </a:cubicBezTo>
                  <a:cubicBezTo>
                    <a:pt x="8" y="314"/>
                    <a:pt x="6" y="314"/>
                    <a:pt x="3" y="312"/>
                  </a:cubicBezTo>
                  <a:cubicBezTo>
                    <a:pt x="1" y="308"/>
                    <a:pt x="2" y="303"/>
                    <a:pt x="2" y="298"/>
                  </a:cubicBezTo>
                  <a:cubicBezTo>
                    <a:pt x="1" y="206"/>
                    <a:pt x="1" y="114"/>
                    <a:pt x="2" y="22"/>
                  </a:cubicBezTo>
                  <a:cubicBezTo>
                    <a:pt x="2" y="18"/>
                    <a:pt x="0" y="13"/>
                    <a:pt x="3" y="9"/>
                  </a:cubicBezTo>
                  <a:cubicBezTo>
                    <a:pt x="10" y="13"/>
                    <a:pt x="15" y="19"/>
                    <a:pt x="26" y="14"/>
                  </a:cubicBezTo>
                  <a:cubicBezTo>
                    <a:pt x="38" y="8"/>
                    <a:pt x="53" y="12"/>
                    <a:pt x="65" y="14"/>
                  </a:cubicBezTo>
                  <a:cubicBezTo>
                    <a:pt x="96" y="17"/>
                    <a:pt x="127" y="9"/>
                    <a:pt x="158" y="13"/>
                  </a:cubicBezTo>
                  <a:cubicBezTo>
                    <a:pt x="198" y="17"/>
                    <a:pt x="238" y="11"/>
                    <a:pt x="277" y="15"/>
                  </a:cubicBezTo>
                  <a:cubicBezTo>
                    <a:pt x="289" y="16"/>
                    <a:pt x="302" y="11"/>
                    <a:pt x="311" y="0"/>
                  </a:cubicBezTo>
                  <a:cubicBezTo>
                    <a:pt x="315" y="5"/>
                    <a:pt x="314" y="10"/>
                    <a:pt x="313" y="15"/>
                  </a:cubicBezTo>
                  <a:cubicBezTo>
                    <a:pt x="306" y="50"/>
                    <a:pt x="310" y="86"/>
                    <a:pt x="310" y="121"/>
                  </a:cubicBezTo>
                  <a:cubicBezTo>
                    <a:pt x="310" y="125"/>
                    <a:pt x="312" y="128"/>
                    <a:pt x="314" y="130"/>
                  </a:cubicBezTo>
                  <a:cubicBezTo>
                    <a:pt x="323" y="138"/>
                    <a:pt x="334" y="139"/>
                    <a:pt x="346" y="139"/>
                  </a:cubicBezTo>
                  <a:cubicBezTo>
                    <a:pt x="412" y="139"/>
                    <a:pt x="478" y="139"/>
                    <a:pt x="543" y="139"/>
                  </a:cubicBezTo>
                  <a:cubicBezTo>
                    <a:pt x="562" y="139"/>
                    <a:pt x="580" y="132"/>
                    <a:pt x="599" y="134"/>
                  </a:cubicBezTo>
                  <a:cubicBezTo>
                    <a:pt x="681" y="142"/>
                    <a:pt x="764" y="137"/>
                    <a:pt x="847" y="139"/>
                  </a:cubicBezTo>
                  <a:cubicBezTo>
                    <a:pt x="850" y="139"/>
                    <a:pt x="853" y="139"/>
                    <a:pt x="855" y="140"/>
                  </a:cubicBezTo>
                  <a:cubicBezTo>
                    <a:pt x="855" y="204"/>
                    <a:pt x="856" y="267"/>
                    <a:pt x="855" y="331"/>
                  </a:cubicBezTo>
                  <a:cubicBezTo>
                    <a:pt x="855" y="350"/>
                    <a:pt x="835" y="360"/>
                    <a:pt x="827" y="377"/>
                  </a:cubicBezTo>
                  <a:cubicBezTo>
                    <a:pt x="815" y="387"/>
                    <a:pt x="813" y="377"/>
                    <a:pt x="813" y="369"/>
                  </a:cubicBezTo>
                  <a:cubicBezTo>
                    <a:pt x="814" y="333"/>
                    <a:pt x="812" y="297"/>
                    <a:pt x="814" y="262"/>
                  </a:cubicBezTo>
                  <a:cubicBezTo>
                    <a:pt x="815" y="239"/>
                    <a:pt x="813" y="217"/>
                    <a:pt x="809" y="195"/>
                  </a:cubicBezTo>
                  <a:cubicBezTo>
                    <a:pt x="806" y="180"/>
                    <a:pt x="788" y="177"/>
                    <a:pt x="781" y="164"/>
                  </a:cubicBezTo>
                  <a:cubicBezTo>
                    <a:pt x="778" y="160"/>
                    <a:pt x="775" y="166"/>
                    <a:pt x="773" y="170"/>
                  </a:cubicBezTo>
                  <a:cubicBezTo>
                    <a:pt x="771" y="175"/>
                    <a:pt x="767" y="179"/>
                    <a:pt x="761" y="179"/>
                  </a:cubicBezTo>
                  <a:cubicBezTo>
                    <a:pt x="754" y="178"/>
                    <a:pt x="753" y="173"/>
                    <a:pt x="752" y="168"/>
                  </a:cubicBezTo>
                  <a:cubicBezTo>
                    <a:pt x="751" y="158"/>
                    <a:pt x="745" y="153"/>
                    <a:pt x="736" y="154"/>
                  </a:cubicBezTo>
                  <a:cubicBezTo>
                    <a:pt x="691" y="158"/>
                    <a:pt x="645" y="154"/>
                    <a:pt x="600" y="156"/>
                  </a:cubicBezTo>
                  <a:cubicBezTo>
                    <a:pt x="597" y="156"/>
                    <a:pt x="594" y="157"/>
                    <a:pt x="591" y="160"/>
                  </a:cubicBezTo>
                  <a:cubicBezTo>
                    <a:pt x="630" y="171"/>
                    <a:pt x="630" y="171"/>
                    <a:pt x="615" y="189"/>
                  </a:cubicBezTo>
                  <a:close/>
                </a:path>
              </a:pathLst>
            </a:custGeom>
            <a:solidFill>
              <a:srgbClr val="9845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7" name="Google Shape;2447;p54"/>
            <p:cNvSpPr/>
            <p:nvPr/>
          </p:nvSpPr>
          <p:spPr>
            <a:xfrm>
              <a:off x="17695863" y="1763713"/>
              <a:ext cx="695325" cy="484188"/>
            </a:xfrm>
            <a:custGeom>
              <a:avLst/>
              <a:gdLst/>
              <a:ahLst/>
              <a:cxnLst/>
              <a:rect l="l" t="t" r="r" b="b"/>
              <a:pathLst>
                <a:path w="672" h="467" extrusionOk="0">
                  <a:moveTo>
                    <a:pt x="640" y="467"/>
                  </a:moveTo>
                  <a:cubicBezTo>
                    <a:pt x="616" y="458"/>
                    <a:pt x="592" y="449"/>
                    <a:pt x="568" y="440"/>
                  </a:cubicBezTo>
                  <a:cubicBezTo>
                    <a:pt x="566" y="429"/>
                    <a:pt x="575" y="431"/>
                    <a:pt x="581" y="430"/>
                  </a:cubicBezTo>
                  <a:cubicBezTo>
                    <a:pt x="624" y="423"/>
                    <a:pt x="644" y="381"/>
                    <a:pt x="622" y="342"/>
                  </a:cubicBezTo>
                  <a:cubicBezTo>
                    <a:pt x="614" y="328"/>
                    <a:pt x="603" y="316"/>
                    <a:pt x="587" y="311"/>
                  </a:cubicBezTo>
                  <a:cubicBezTo>
                    <a:pt x="562" y="302"/>
                    <a:pt x="536" y="295"/>
                    <a:pt x="510" y="290"/>
                  </a:cubicBezTo>
                  <a:cubicBezTo>
                    <a:pt x="484" y="285"/>
                    <a:pt x="458" y="277"/>
                    <a:pt x="430" y="276"/>
                  </a:cubicBezTo>
                  <a:cubicBezTo>
                    <a:pt x="396" y="275"/>
                    <a:pt x="374" y="285"/>
                    <a:pt x="364" y="309"/>
                  </a:cubicBezTo>
                  <a:cubicBezTo>
                    <a:pt x="356" y="330"/>
                    <a:pt x="369" y="364"/>
                    <a:pt x="393" y="382"/>
                  </a:cubicBezTo>
                  <a:cubicBezTo>
                    <a:pt x="398" y="386"/>
                    <a:pt x="405" y="387"/>
                    <a:pt x="407" y="393"/>
                  </a:cubicBezTo>
                  <a:cubicBezTo>
                    <a:pt x="411" y="401"/>
                    <a:pt x="405" y="401"/>
                    <a:pt x="399" y="399"/>
                  </a:cubicBezTo>
                  <a:cubicBezTo>
                    <a:pt x="380" y="397"/>
                    <a:pt x="361" y="395"/>
                    <a:pt x="342" y="394"/>
                  </a:cubicBezTo>
                  <a:cubicBezTo>
                    <a:pt x="332" y="393"/>
                    <a:pt x="331" y="388"/>
                    <a:pt x="333" y="381"/>
                  </a:cubicBezTo>
                  <a:cubicBezTo>
                    <a:pt x="334" y="370"/>
                    <a:pt x="334" y="358"/>
                    <a:pt x="338" y="347"/>
                  </a:cubicBezTo>
                  <a:cubicBezTo>
                    <a:pt x="343" y="330"/>
                    <a:pt x="335" y="324"/>
                    <a:pt x="320" y="319"/>
                  </a:cubicBezTo>
                  <a:cubicBezTo>
                    <a:pt x="250" y="291"/>
                    <a:pt x="177" y="270"/>
                    <a:pt x="102" y="256"/>
                  </a:cubicBezTo>
                  <a:cubicBezTo>
                    <a:pt x="86" y="253"/>
                    <a:pt x="70" y="249"/>
                    <a:pt x="54" y="248"/>
                  </a:cubicBezTo>
                  <a:cubicBezTo>
                    <a:pt x="43" y="246"/>
                    <a:pt x="42" y="242"/>
                    <a:pt x="43" y="235"/>
                  </a:cubicBezTo>
                  <a:cubicBezTo>
                    <a:pt x="45" y="222"/>
                    <a:pt x="43" y="208"/>
                    <a:pt x="47" y="195"/>
                  </a:cubicBezTo>
                  <a:cubicBezTo>
                    <a:pt x="52" y="179"/>
                    <a:pt x="48" y="166"/>
                    <a:pt x="30" y="159"/>
                  </a:cubicBezTo>
                  <a:cubicBezTo>
                    <a:pt x="21" y="156"/>
                    <a:pt x="13" y="150"/>
                    <a:pt x="4" y="146"/>
                  </a:cubicBezTo>
                  <a:cubicBezTo>
                    <a:pt x="0" y="135"/>
                    <a:pt x="9" y="134"/>
                    <a:pt x="15" y="131"/>
                  </a:cubicBezTo>
                  <a:cubicBezTo>
                    <a:pt x="49" y="110"/>
                    <a:pt x="59" y="57"/>
                    <a:pt x="35" y="26"/>
                  </a:cubicBezTo>
                  <a:cubicBezTo>
                    <a:pt x="31" y="21"/>
                    <a:pt x="27" y="16"/>
                    <a:pt x="26" y="9"/>
                  </a:cubicBezTo>
                  <a:cubicBezTo>
                    <a:pt x="27" y="5"/>
                    <a:pt x="27" y="0"/>
                    <a:pt x="33" y="2"/>
                  </a:cubicBezTo>
                  <a:cubicBezTo>
                    <a:pt x="49" y="9"/>
                    <a:pt x="65" y="16"/>
                    <a:pt x="80" y="23"/>
                  </a:cubicBezTo>
                  <a:cubicBezTo>
                    <a:pt x="83" y="30"/>
                    <a:pt x="89" y="35"/>
                    <a:pt x="88" y="43"/>
                  </a:cubicBezTo>
                  <a:cubicBezTo>
                    <a:pt x="83" y="53"/>
                    <a:pt x="78" y="63"/>
                    <a:pt x="76" y="75"/>
                  </a:cubicBezTo>
                  <a:cubicBezTo>
                    <a:pt x="71" y="79"/>
                    <a:pt x="65" y="83"/>
                    <a:pt x="70" y="91"/>
                  </a:cubicBezTo>
                  <a:cubicBezTo>
                    <a:pt x="69" y="94"/>
                    <a:pt x="68" y="96"/>
                    <a:pt x="67" y="99"/>
                  </a:cubicBezTo>
                  <a:cubicBezTo>
                    <a:pt x="69" y="103"/>
                    <a:pt x="57" y="108"/>
                    <a:pt x="69" y="110"/>
                  </a:cubicBezTo>
                  <a:cubicBezTo>
                    <a:pt x="111" y="114"/>
                    <a:pt x="153" y="122"/>
                    <a:pt x="194" y="130"/>
                  </a:cubicBezTo>
                  <a:cubicBezTo>
                    <a:pt x="250" y="141"/>
                    <a:pt x="303" y="160"/>
                    <a:pt x="357" y="177"/>
                  </a:cubicBezTo>
                  <a:cubicBezTo>
                    <a:pt x="372" y="182"/>
                    <a:pt x="376" y="187"/>
                    <a:pt x="368" y="202"/>
                  </a:cubicBezTo>
                  <a:cubicBezTo>
                    <a:pt x="362" y="216"/>
                    <a:pt x="352" y="235"/>
                    <a:pt x="355" y="247"/>
                  </a:cubicBezTo>
                  <a:cubicBezTo>
                    <a:pt x="360" y="264"/>
                    <a:pt x="383" y="255"/>
                    <a:pt x="397" y="256"/>
                  </a:cubicBezTo>
                  <a:cubicBezTo>
                    <a:pt x="492" y="266"/>
                    <a:pt x="583" y="290"/>
                    <a:pt x="672" y="324"/>
                  </a:cubicBezTo>
                  <a:cubicBezTo>
                    <a:pt x="653" y="370"/>
                    <a:pt x="647" y="419"/>
                    <a:pt x="640" y="467"/>
                  </a:cubicBezTo>
                  <a:close/>
                </a:path>
              </a:pathLst>
            </a:custGeom>
            <a:solidFill>
              <a:srgbClr val="2D70B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8" name="Google Shape;2448;p54"/>
            <p:cNvSpPr/>
            <p:nvPr/>
          </p:nvSpPr>
          <p:spPr>
            <a:xfrm>
              <a:off x="17608550" y="2506663"/>
              <a:ext cx="630238" cy="180975"/>
            </a:xfrm>
            <a:custGeom>
              <a:avLst/>
              <a:gdLst/>
              <a:ahLst/>
              <a:cxnLst/>
              <a:rect l="l" t="t" r="r" b="b"/>
              <a:pathLst>
                <a:path w="609" h="174" extrusionOk="0">
                  <a:moveTo>
                    <a:pt x="369" y="132"/>
                  </a:moveTo>
                  <a:cubicBezTo>
                    <a:pt x="312" y="99"/>
                    <a:pt x="255" y="66"/>
                    <a:pt x="188" y="57"/>
                  </a:cubicBezTo>
                  <a:cubicBezTo>
                    <a:pt x="130" y="50"/>
                    <a:pt x="83" y="73"/>
                    <a:pt x="44" y="114"/>
                  </a:cubicBezTo>
                  <a:cubicBezTo>
                    <a:pt x="39" y="120"/>
                    <a:pt x="34" y="126"/>
                    <a:pt x="29" y="133"/>
                  </a:cubicBezTo>
                  <a:cubicBezTo>
                    <a:pt x="29" y="138"/>
                    <a:pt x="27" y="142"/>
                    <a:pt x="21" y="143"/>
                  </a:cubicBezTo>
                  <a:cubicBezTo>
                    <a:pt x="6" y="140"/>
                    <a:pt x="4" y="127"/>
                    <a:pt x="0" y="116"/>
                  </a:cubicBezTo>
                  <a:cubicBezTo>
                    <a:pt x="7" y="95"/>
                    <a:pt x="21" y="79"/>
                    <a:pt x="37" y="65"/>
                  </a:cubicBezTo>
                  <a:cubicBezTo>
                    <a:pt x="68" y="37"/>
                    <a:pt x="102" y="16"/>
                    <a:pt x="143" y="9"/>
                  </a:cubicBezTo>
                  <a:cubicBezTo>
                    <a:pt x="199" y="0"/>
                    <a:pt x="251" y="12"/>
                    <a:pt x="301" y="35"/>
                  </a:cubicBezTo>
                  <a:cubicBezTo>
                    <a:pt x="339" y="53"/>
                    <a:pt x="375" y="74"/>
                    <a:pt x="413" y="92"/>
                  </a:cubicBezTo>
                  <a:cubicBezTo>
                    <a:pt x="471" y="121"/>
                    <a:pt x="530" y="140"/>
                    <a:pt x="596" y="122"/>
                  </a:cubicBezTo>
                  <a:cubicBezTo>
                    <a:pt x="597" y="121"/>
                    <a:pt x="599" y="123"/>
                    <a:pt x="601" y="124"/>
                  </a:cubicBezTo>
                  <a:cubicBezTo>
                    <a:pt x="597" y="131"/>
                    <a:pt x="596" y="138"/>
                    <a:pt x="605" y="141"/>
                  </a:cubicBezTo>
                  <a:cubicBezTo>
                    <a:pt x="609" y="153"/>
                    <a:pt x="599" y="156"/>
                    <a:pt x="592" y="159"/>
                  </a:cubicBezTo>
                  <a:cubicBezTo>
                    <a:pt x="570" y="169"/>
                    <a:pt x="548" y="174"/>
                    <a:pt x="524" y="174"/>
                  </a:cubicBezTo>
                  <a:cubicBezTo>
                    <a:pt x="469" y="174"/>
                    <a:pt x="417" y="162"/>
                    <a:pt x="369" y="132"/>
                  </a:cubicBezTo>
                  <a:close/>
                </a:path>
              </a:pathLst>
            </a:custGeom>
            <a:solidFill>
              <a:srgbClr val="3F1E0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9" name="Google Shape;2449;p54"/>
            <p:cNvSpPr/>
            <p:nvPr/>
          </p:nvSpPr>
          <p:spPr>
            <a:xfrm>
              <a:off x="16552863" y="2590801"/>
              <a:ext cx="303213" cy="188913"/>
            </a:xfrm>
            <a:custGeom>
              <a:avLst/>
              <a:gdLst/>
              <a:ahLst/>
              <a:cxnLst/>
              <a:rect l="l" t="t" r="r" b="b"/>
              <a:pathLst>
                <a:path w="293" h="183" extrusionOk="0">
                  <a:moveTo>
                    <a:pt x="185" y="180"/>
                  </a:moveTo>
                  <a:cubicBezTo>
                    <a:pt x="170" y="176"/>
                    <a:pt x="154" y="175"/>
                    <a:pt x="138" y="175"/>
                  </a:cubicBezTo>
                  <a:cubicBezTo>
                    <a:pt x="131" y="169"/>
                    <a:pt x="132" y="161"/>
                    <a:pt x="132" y="153"/>
                  </a:cubicBezTo>
                  <a:cubicBezTo>
                    <a:pt x="132" y="136"/>
                    <a:pt x="132" y="120"/>
                    <a:pt x="132" y="103"/>
                  </a:cubicBezTo>
                  <a:cubicBezTo>
                    <a:pt x="132" y="90"/>
                    <a:pt x="129" y="78"/>
                    <a:pt x="115" y="72"/>
                  </a:cubicBezTo>
                  <a:cubicBezTo>
                    <a:pt x="102" y="67"/>
                    <a:pt x="93" y="73"/>
                    <a:pt x="86" y="82"/>
                  </a:cubicBezTo>
                  <a:cubicBezTo>
                    <a:pt x="83" y="85"/>
                    <a:pt x="81" y="87"/>
                    <a:pt x="77" y="87"/>
                  </a:cubicBezTo>
                  <a:cubicBezTo>
                    <a:pt x="72" y="88"/>
                    <a:pt x="65" y="92"/>
                    <a:pt x="67" y="95"/>
                  </a:cubicBezTo>
                  <a:cubicBezTo>
                    <a:pt x="83" y="112"/>
                    <a:pt x="64" y="129"/>
                    <a:pt x="69" y="146"/>
                  </a:cubicBezTo>
                  <a:cubicBezTo>
                    <a:pt x="71" y="153"/>
                    <a:pt x="69" y="159"/>
                    <a:pt x="59" y="160"/>
                  </a:cubicBezTo>
                  <a:cubicBezTo>
                    <a:pt x="49" y="160"/>
                    <a:pt x="36" y="155"/>
                    <a:pt x="32" y="172"/>
                  </a:cubicBezTo>
                  <a:cubicBezTo>
                    <a:pt x="31" y="174"/>
                    <a:pt x="26" y="174"/>
                    <a:pt x="24" y="170"/>
                  </a:cubicBezTo>
                  <a:cubicBezTo>
                    <a:pt x="22" y="167"/>
                    <a:pt x="27" y="159"/>
                    <a:pt x="19" y="161"/>
                  </a:cubicBezTo>
                  <a:cubicBezTo>
                    <a:pt x="11" y="162"/>
                    <a:pt x="14" y="169"/>
                    <a:pt x="14" y="174"/>
                  </a:cubicBezTo>
                  <a:cubicBezTo>
                    <a:pt x="13" y="178"/>
                    <a:pt x="13" y="182"/>
                    <a:pt x="8" y="183"/>
                  </a:cubicBezTo>
                  <a:cubicBezTo>
                    <a:pt x="13" y="131"/>
                    <a:pt x="10" y="79"/>
                    <a:pt x="10" y="28"/>
                  </a:cubicBezTo>
                  <a:cubicBezTo>
                    <a:pt x="17" y="16"/>
                    <a:pt x="0" y="10"/>
                    <a:pt x="2" y="0"/>
                  </a:cubicBezTo>
                  <a:cubicBezTo>
                    <a:pt x="10" y="7"/>
                    <a:pt x="17" y="15"/>
                    <a:pt x="14" y="29"/>
                  </a:cubicBezTo>
                  <a:cubicBezTo>
                    <a:pt x="38" y="6"/>
                    <a:pt x="65" y="22"/>
                    <a:pt x="90" y="21"/>
                  </a:cubicBezTo>
                  <a:cubicBezTo>
                    <a:pt x="144" y="18"/>
                    <a:pt x="198" y="18"/>
                    <a:pt x="252" y="22"/>
                  </a:cubicBezTo>
                  <a:cubicBezTo>
                    <a:pt x="255" y="22"/>
                    <a:pt x="259" y="21"/>
                    <a:pt x="262" y="20"/>
                  </a:cubicBezTo>
                  <a:cubicBezTo>
                    <a:pt x="276" y="17"/>
                    <a:pt x="279" y="23"/>
                    <a:pt x="282" y="38"/>
                  </a:cubicBezTo>
                  <a:cubicBezTo>
                    <a:pt x="289" y="73"/>
                    <a:pt x="283" y="110"/>
                    <a:pt x="290" y="146"/>
                  </a:cubicBezTo>
                  <a:cubicBezTo>
                    <a:pt x="293" y="160"/>
                    <a:pt x="267" y="183"/>
                    <a:pt x="254" y="178"/>
                  </a:cubicBezTo>
                  <a:cubicBezTo>
                    <a:pt x="250" y="177"/>
                    <a:pt x="249" y="174"/>
                    <a:pt x="250" y="171"/>
                  </a:cubicBezTo>
                  <a:cubicBezTo>
                    <a:pt x="259" y="153"/>
                    <a:pt x="259" y="137"/>
                    <a:pt x="250" y="119"/>
                  </a:cubicBezTo>
                  <a:cubicBezTo>
                    <a:pt x="247" y="114"/>
                    <a:pt x="247" y="106"/>
                    <a:pt x="253" y="100"/>
                  </a:cubicBezTo>
                  <a:cubicBezTo>
                    <a:pt x="267" y="87"/>
                    <a:pt x="253" y="87"/>
                    <a:pt x="245" y="84"/>
                  </a:cubicBezTo>
                  <a:cubicBezTo>
                    <a:pt x="240" y="85"/>
                    <a:pt x="237" y="81"/>
                    <a:pt x="233" y="78"/>
                  </a:cubicBezTo>
                  <a:cubicBezTo>
                    <a:pt x="213" y="64"/>
                    <a:pt x="194" y="73"/>
                    <a:pt x="191" y="98"/>
                  </a:cubicBezTo>
                  <a:cubicBezTo>
                    <a:pt x="190" y="117"/>
                    <a:pt x="191" y="136"/>
                    <a:pt x="191" y="155"/>
                  </a:cubicBezTo>
                  <a:cubicBezTo>
                    <a:pt x="191" y="164"/>
                    <a:pt x="192" y="173"/>
                    <a:pt x="185" y="180"/>
                  </a:cubicBezTo>
                  <a:close/>
                </a:path>
              </a:pathLst>
            </a:custGeom>
            <a:solidFill>
              <a:srgbClr val="A74B1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0" name="Google Shape;2450;p54"/>
            <p:cNvSpPr/>
            <p:nvPr/>
          </p:nvSpPr>
          <p:spPr>
            <a:xfrm>
              <a:off x="17595850" y="3344863"/>
              <a:ext cx="377825" cy="207963"/>
            </a:xfrm>
            <a:custGeom>
              <a:avLst/>
              <a:gdLst/>
              <a:ahLst/>
              <a:cxnLst/>
              <a:rect l="l" t="t" r="r" b="b"/>
              <a:pathLst>
                <a:path w="365" h="201" extrusionOk="0">
                  <a:moveTo>
                    <a:pt x="0" y="136"/>
                  </a:moveTo>
                  <a:cubicBezTo>
                    <a:pt x="1" y="128"/>
                    <a:pt x="1" y="119"/>
                    <a:pt x="1" y="111"/>
                  </a:cubicBezTo>
                  <a:cubicBezTo>
                    <a:pt x="4" y="82"/>
                    <a:pt x="16" y="55"/>
                    <a:pt x="24" y="27"/>
                  </a:cubicBezTo>
                  <a:cubicBezTo>
                    <a:pt x="29" y="8"/>
                    <a:pt x="49" y="0"/>
                    <a:pt x="67" y="8"/>
                  </a:cubicBezTo>
                  <a:cubicBezTo>
                    <a:pt x="82" y="15"/>
                    <a:pt x="84" y="27"/>
                    <a:pt x="75" y="47"/>
                  </a:cubicBezTo>
                  <a:cubicBezTo>
                    <a:pt x="65" y="69"/>
                    <a:pt x="51" y="91"/>
                    <a:pt x="45" y="114"/>
                  </a:cubicBezTo>
                  <a:cubicBezTo>
                    <a:pt x="42" y="127"/>
                    <a:pt x="41" y="144"/>
                    <a:pt x="50" y="157"/>
                  </a:cubicBezTo>
                  <a:cubicBezTo>
                    <a:pt x="58" y="167"/>
                    <a:pt x="69" y="165"/>
                    <a:pt x="77" y="158"/>
                  </a:cubicBezTo>
                  <a:cubicBezTo>
                    <a:pt x="93" y="146"/>
                    <a:pt x="107" y="131"/>
                    <a:pt x="113" y="110"/>
                  </a:cubicBezTo>
                  <a:cubicBezTo>
                    <a:pt x="127" y="58"/>
                    <a:pt x="158" y="22"/>
                    <a:pt x="211" y="6"/>
                  </a:cubicBezTo>
                  <a:cubicBezTo>
                    <a:pt x="220" y="15"/>
                    <a:pt x="225" y="27"/>
                    <a:pt x="228" y="39"/>
                  </a:cubicBezTo>
                  <a:cubicBezTo>
                    <a:pt x="224" y="48"/>
                    <a:pt x="215" y="52"/>
                    <a:pt x="207" y="57"/>
                  </a:cubicBezTo>
                  <a:cubicBezTo>
                    <a:pt x="180" y="77"/>
                    <a:pt x="162" y="103"/>
                    <a:pt x="151" y="134"/>
                  </a:cubicBezTo>
                  <a:cubicBezTo>
                    <a:pt x="148" y="142"/>
                    <a:pt x="144" y="152"/>
                    <a:pt x="153" y="158"/>
                  </a:cubicBezTo>
                  <a:cubicBezTo>
                    <a:pt x="162" y="165"/>
                    <a:pt x="169" y="157"/>
                    <a:pt x="176" y="153"/>
                  </a:cubicBezTo>
                  <a:cubicBezTo>
                    <a:pt x="200" y="137"/>
                    <a:pt x="211" y="112"/>
                    <a:pt x="222" y="87"/>
                  </a:cubicBezTo>
                  <a:cubicBezTo>
                    <a:pt x="226" y="78"/>
                    <a:pt x="227" y="66"/>
                    <a:pt x="239" y="62"/>
                  </a:cubicBezTo>
                  <a:cubicBezTo>
                    <a:pt x="246" y="72"/>
                    <a:pt x="250" y="83"/>
                    <a:pt x="248" y="96"/>
                  </a:cubicBezTo>
                  <a:cubicBezTo>
                    <a:pt x="247" y="103"/>
                    <a:pt x="241" y="111"/>
                    <a:pt x="247" y="117"/>
                  </a:cubicBezTo>
                  <a:cubicBezTo>
                    <a:pt x="254" y="124"/>
                    <a:pt x="259" y="109"/>
                    <a:pt x="268" y="111"/>
                  </a:cubicBezTo>
                  <a:cubicBezTo>
                    <a:pt x="268" y="119"/>
                    <a:pt x="265" y="128"/>
                    <a:pt x="268" y="136"/>
                  </a:cubicBezTo>
                  <a:cubicBezTo>
                    <a:pt x="268" y="148"/>
                    <a:pt x="272" y="159"/>
                    <a:pt x="284" y="163"/>
                  </a:cubicBezTo>
                  <a:cubicBezTo>
                    <a:pt x="297" y="167"/>
                    <a:pt x="306" y="159"/>
                    <a:pt x="313" y="150"/>
                  </a:cubicBezTo>
                  <a:cubicBezTo>
                    <a:pt x="324" y="135"/>
                    <a:pt x="334" y="121"/>
                    <a:pt x="345" y="106"/>
                  </a:cubicBezTo>
                  <a:cubicBezTo>
                    <a:pt x="348" y="102"/>
                    <a:pt x="351" y="96"/>
                    <a:pt x="357" y="100"/>
                  </a:cubicBezTo>
                  <a:cubicBezTo>
                    <a:pt x="365" y="104"/>
                    <a:pt x="362" y="110"/>
                    <a:pt x="359" y="115"/>
                  </a:cubicBezTo>
                  <a:cubicBezTo>
                    <a:pt x="350" y="129"/>
                    <a:pt x="343" y="143"/>
                    <a:pt x="333" y="155"/>
                  </a:cubicBezTo>
                  <a:cubicBezTo>
                    <a:pt x="297" y="201"/>
                    <a:pt x="246" y="196"/>
                    <a:pt x="219" y="144"/>
                  </a:cubicBezTo>
                  <a:cubicBezTo>
                    <a:pt x="203" y="160"/>
                    <a:pt x="190" y="180"/>
                    <a:pt x="165" y="184"/>
                  </a:cubicBezTo>
                  <a:cubicBezTo>
                    <a:pt x="139" y="188"/>
                    <a:pt x="122" y="176"/>
                    <a:pt x="111" y="151"/>
                  </a:cubicBezTo>
                  <a:cubicBezTo>
                    <a:pt x="89" y="176"/>
                    <a:pt x="64" y="193"/>
                    <a:pt x="30" y="181"/>
                  </a:cubicBezTo>
                  <a:cubicBezTo>
                    <a:pt x="8" y="174"/>
                    <a:pt x="2" y="156"/>
                    <a:pt x="0" y="136"/>
                  </a:cubicBezTo>
                  <a:close/>
                </a:path>
              </a:pathLst>
            </a:custGeom>
            <a:solidFill>
              <a:srgbClr val="D3151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1" name="Google Shape;2451;p54"/>
            <p:cNvSpPr/>
            <p:nvPr/>
          </p:nvSpPr>
          <p:spPr>
            <a:xfrm>
              <a:off x="17164050" y="2952751"/>
              <a:ext cx="255588" cy="358775"/>
            </a:xfrm>
            <a:custGeom>
              <a:avLst/>
              <a:gdLst/>
              <a:ahLst/>
              <a:cxnLst/>
              <a:rect l="l" t="t" r="r" b="b"/>
              <a:pathLst>
                <a:path w="246" h="346" extrusionOk="0">
                  <a:moveTo>
                    <a:pt x="34" y="46"/>
                  </a:moveTo>
                  <a:cubicBezTo>
                    <a:pt x="33" y="39"/>
                    <a:pt x="39" y="34"/>
                    <a:pt x="42" y="25"/>
                  </a:cubicBezTo>
                  <a:cubicBezTo>
                    <a:pt x="29" y="25"/>
                    <a:pt x="20" y="26"/>
                    <a:pt x="10" y="25"/>
                  </a:cubicBezTo>
                  <a:cubicBezTo>
                    <a:pt x="5" y="25"/>
                    <a:pt x="0" y="24"/>
                    <a:pt x="1" y="17"/>
                  </a:cubicBezTo>
                  <a:cubicBezTo>
                    <a:pt x="2" y="13"/>
                    <a:pt x="4" y="7"/>
                    <a:pt x="10" y="8"/>
                  </a:cubicBezTo>
                  <a:cubicBezTo>
                    <a:pt x="44" y="12"/>
                    <a:pt x="79" y="0"/>
                    <a:pt x="114" y="10"/>
                  </a:cubicBezTo>
                  <a:cubicBezTo>
                    <a:pt x="125" y="14"/>
                    <a:pt x="136" y="3"/>
                    <a:pt x="148" y="5"/>
                  </a:cubicBezTo>
                  <a:cubicBezTo>
                    <a:pt x="163" y="7"/>
                    <a:pt x="182" y="2"/>
                    <a:pt x="176" y="28"/>
                  </a:cubicBezTo>
                  <a:cubicBezTo>
                    <a:pt x="175" y="32"/>
                    <a:pt x="178" y="33"/>
                    <a:pt x="181" y="33"/>
                  </a:cubicBezTo>
                  <a:cubicBezTo>
                    <a:pt x="186" y="32"/>
                    <a:pt x="189" y="30"/>
                    <a:pt x="187" y="24"/>
                  </a:cubicBezTo>
                  <a:cubicBezTo>
                    <a:pt x="186" y="16"/>
                    <a:pt x="187" y="9"/>
                    <a:pt x="197" y="12"/>
                  </a:cubicBezTo>
                  <a:cubicBezTo>
                    <a:pt x="201" y="12"/>
                    <a:pt x="209" y="16"/>
                    <a:pt x="209" y="18"/>
                  </a:cubicBezTo>
                  <a:cubicBezTo>
                    <a:pt x="208" y="37"/>
                    <a:pt x="237" y="33"/>
                    <a:pt x="235" y="56"/>
                  </a:cubicBezTo>
                  <a:cubicBezTo>
                    <a:pt x="234" y="72"/>
                    <a:pt x="234" y="90"/>
                    <a:pt x="238" y="107"/>
                  </a:cubicBezTo>
                  <a:cubicBezTo>
                    <a:pt x="242" y="120"/>
                    <a:pt x="238" y="135"/>
                    <a:pt x="237" y="148"/>
                  </a:cubicBezTo>
                  <a:cubicBezTo>
                    <a:pt x="236" y="175"/>
                    <a:pt x="241" y="201"/>
                    <a:pt x="236" y="228"/>
                  </a:cubicBezTo>
                  <a:cubicBezTo>
                    <a:pt x="234" y="236"/>
                    <a:pt x="240" y="236"/>
                    <a:pt x="246" y="234"/>
                  </a:cubicBezTo>
                  <a:cubicBezTo>
                    <a:pt x="232" y="266"/>
                    <a:pt x="216" y="297"/>
                    <a:pt x="206" y="331"/>
                  </a:cubicBezTo>
                  <a:cubicBezTo>
                    <a:pt x="202" y="346"/>
                    <a:pt x="193" y="337"/>
                    <a:pt x="186" y="334"/>
                  </a:cubicBezTo>
                  <a:cubicBezTo>
                    <a:pt x="191" y="333"/>
                    <a:pt x="197" y="332"/>
                    <a:pt x="196" y="326"/>
                  </a:cubicBezTo>
                  <a:cubicBezTo>
                    <a:pt x="190" y="287"/>
                    <a:pt x="198" y="248"/>
                    <a:pt x="191" y="209"/>
                  </a:cubicBezTo>
                  <a:cubicBezTo>
                    <a:pt x="186" y="175"/>
                    <a:pt x="170" y="146"/>
                    <a:pt x="154" y="118"/>
                  </a:cubicBezTo>
                  <a:cubicBezTo>
                    <a:pt x="148" y="105"/>
                    <a:pt x="151" y="98"/>
                    <a:pt x="165" y="98"/>
                  </a:cubicBezTo>
                  <a:cubicBezTo>
                    <a:pt x="177" y="97"/>
                    <a:pt x="188" y="92"/>
                    <a:pt x="200" y="93"/>
                  </a:cubicBezTo>
                  <a:cubicBezTo>
                    <a:pt x="178" y="91"/>
                    <a:pt x="156" y="106"/>
                    <a:pt x="134" y="94"/>
                  </a:cubicBezTo>
                  <a:cubicBezTo>
                    <a:pt x="113" y="82"/>
                    <a:pt x="95" y="65"/>
                    <a:pt x="71" y="56"/>
                  </a:cubicBezTo>
                  <a:cubicBezTo>
                    <a:pt x="59" y="51"/>
                    <a:pt x="46" y="53"/>
                    <a:pt x="34" y="46"/>
                  </a:cubicBezTo>
                  <a:close/>
                </a:path>
              </a:pathLst>
            </a:custGeom>
            <a:solidFill>
              <a:srgbClr val="A64B1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2" name="Google Shape;2452;p54"/>
            <p:cNvSpPr/>
            <p:nvPr/>
          </p:nvSpPr>
          <p:spPr>
            <a:xfrm>
              <a:off x="16886238" y="2954338"/>
              <a:ext cx="307975" cy="187325"/>
            </a:xfrm>
            <a:custGeom>
              <a:avLst/>
              <a:gdLst/>
              <a:ahLst/>
              <a:cxnLst/>
              <a:rect l="l" t="t" r="r" b="b"/>
              <a:pathLst>
                <a:path w="298" h="181" extrusionOk="0">
                  <a:moveTo>
                    <a:pt x="56" y="169"/>
                  </a:moveTo>
                  <a:cubicBezTo>
                    <a:pt x="60" y="167"/>
                    <a:pt x="64" y="165"/>
                    <a:pt x="73" y="161"/>
                  </a:cubicBezTo>
                  <a:cubicBezTo>
                    <a:pt x="50" y="162"/>
                    <a:pt x="33" y="151"/>
                    <a:pt x="14" y="158"/>
                  </a:cubicBezTo>
                  <a:cubicBezTo>
                    <a:pt x="6" y="161"/>
                    <a:pt x="0" y="152"/>
                    <a:pt x="0" y="143"/>
                  </a:cubicBezTo>
                  <a:cubicBezTo>
                    <a:pt x="1" y="112"/>
                    <a:pt x="1" y="82"/>
                    <a:pt x="3" y="51"/>
                  </a:cubicBezTo>
                  <a:cubicBezTo>
                    <a:pt x="3" y="40"/>
                    <a:pt x="9" y="32"/>
                    <a:pt x="23" y="32"/>
                  </a:cubicBezTo>
                  <a:cubicBezTo>
                    <a:pt x="44" y="33"/>
                    <a:pt x="65" y="33"/>
                    <a:pt x="86" y="32"/>
                  </a:cubicBezTo>
                  <a:cubicBezTo>
                    <a:pt x="93" y="32"/>
                    <a:pt x="100" y="34"/>
                    <a:pt x="109" y="25"/>
                  </a:cubicBezTo>
                  <a:cubicBezTo>
                    <a:pt x="84" y="25"/>
                    <a:pt x="64" y="25"/>
                    <a:pt x="43" y="24"/>
                  </a:cubicBezTo>
                  <a:cubicBezTo>
                    <a:pt x="39" y="24"/>
                    <a:pt x="32" y="27"/>
                    <a:pt x="31" y="21"/>
                  </a:cubicBezTo>
                  <a:cubicBezTo>
                    <a:pt x="29" y="14"/>
                    <a:pt x="36" y="12"/>
                    <a:pt x="41" y="11"/>
                  </a:cubicBezTo>
                  <a:cubicBezTo>
                    <a:pt x="52" y="6"/>
                    <a:pt x="64" y="1"/>
                    <a:pt x="77" y="9"/>
                  </a:cubicBezTo>
                  <a:cubicBezTo>
                    <a:pt x="81" y="11"/>
                    <a:pt x="85" y="13"/>
                    <a:pt x="90" y="9"/>
                  </a:cubicBezTo>
                  <a:cubicBezTo>
                    <a:pt x="102" y="0"/>
                    <a:pt x="116" y="3"/>
                    <a:pt x="128" y="5"/>
                  </a:cubicBezTo>
                  <a:cubicBezTo>
                    <a:pt x="140" y="7"/>
                    <a:pt x="151" y="7"/>
                    <a:pt x="162" y="5"/>
                  </a:cubicBezTo>
                  <a:cubicBezTo>
                    <a:pt x="176" y="4"/>
                    <a:pt x="191" y="0"/>
                    <a:pt x="205" y="10"/>
                  </a:cubicBezTo>
                  <a:cubicBezTo>
                    <a:pt x="210" y="14"/>
                    <a:pt x="213" y="9"/>
                    <a:pt x="217" y="7"/>
                  </a:cubicBezTo>
                  <a:cubicBezTo>
                    <a:pt x="232" y="0"/>
                    <a:pt x="246" y="8"/>
                    <a:pt x="260" y="10"/>
                  </a:cubicBezTo>
                  <a:cubicBezTo>
                    <a:pt x="264" y="10"/>
                    <a:pt x="264" y="15"/>
                    <a:pt x="264" y="18"/>
                  </a:cubicBezTo>
                  <a:cubicBezTo>
                    <a:pt x="263" y="22"/>
                    <a:pt x="261" y="24"/>
                    <a:pt x="257" y="24"/>
                  </a:cubicBezTo>
                  <a:cubicBezTo>
                    <a:pt x="251" y="25"/>
                    <a:pt x="244" y="23"/>
                    <a:pt x="236" y="29"/>
                  </a:cubicBezTo>
                  <a:cubicBezTo>
                    <a:pt x="256" y="36"/>
                    <a:pt x="276" y="29"/>
                    <a:pt x="298" y="36"/>
                  </a:cubicBezTo>
                  <a:cubicBezTo>
                    <a:pt x="274" y="47"/>
                    <a:pt x="252" y="34"/>
                    <a:pt x="232" y="44"/>
                  </a:cubicBezTo>
                  <a:cubicBezTo>
                    <a:pt x="207" y="52"/>
                    <a:pt x="182" y="61"/>
                    <a:pt x="158" y="75"/>
                  </a:cubicBezTo>
                  <a:cubicBezTo>
                    <a:pt x="121" y="98"/>
                    <a:pt x="100" y="133"/>
                    <a:pt x="84" y="171"/>
                  </a:cubicBezTo>
                  <a:cubicBezTo>
                    <a:pt x="83" y="175"/>
                    <a:pt x="81" y="178"/>
                    <a:pt x="80" y="181"/>
                  </a:cubicBezTo>
                  <a:cubicBezTo>
                    <a:pt x="72" y="177"/>
                    <a:pt x="64" y="173"/>
                    <a:pt x="56" y="169"/>
                  </a:cubicBezTo>
                  <a:close/>
                </a:path>
              </a:pathLst>
            </a:custGeom>
            <a:solidFill>
              <a:srgbClr val="A64B1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3" name="Google Shape;2453;p54"/>
            <p:cNvSpPr/>
            <p:nvPr/>
          </p:nvSpPr>
          <p:spPr>
            <a:xfrm>
              <a:off x="16878300" y="2795588"/>
              <a:ext cx="569913" cy="157163"/>
            </a:xfrm>
            <a:custGeom>
              <a:avLst/>
              <a:gdLst/>
              <a:ahLst/>
              <a:cxnLst/>
              <a:rect l="l" t="t" r="r" b="b"/>
              <a:pathLst>
                <a:path w="551" h="152" extrusionOk="0">
                  <a:moveTo>
                    <a:pt x="551" y="149"/>
                  </a:moveTo>
                  <a:cubicBezTo>
                    <a:pt x="374" y="149"/>
                    <a:pt x="197" y="149"/>
                    <a:pt x="20" y="149"/>
                  </a:cubicBezTo>
                  <a:cubicBezTo>
                    <a:pt x="14" y="149"/>
                    <a:pt x="6" y="152"/>
                    <a:pt x="0" y="146"/>
                  </a:cubicBezTo>
                  <a:cubicBezTo>
                    <a:pt x="9" y="138"/>
                    <a:pt x="18" y="139"/>
                    <a:pt x="28" y="145"/>
                  </a:cubicBezTo>
                  <a:cubicBezTo>
                    <a:pt x="98" y="145"/>
                    <a:pt x="169" y="145"/>
                    <a:pt x="240" y="146"/>
                  </a:cubicBezTo>
                  <a:cubicBezTo>
                    <a:pt x="252" y="146"/>
                    <a:pt x="256" y="141"/>
                    <a:pt x="255" y="129"/>
                  </a:cubicBezTo>
                  <a:cubicBezTo>
                    <a:pt x="255" y="99"/>
                    <a:pt x="255" y="69"/>
                    <a:pt x="255" y="39"/>
                  </a:cubicBezTo>
                  <a:cubicBezTo>
                    <a:pt x="255" y="19"/>
                    <a:pt x="268" y="5"/>
                    <a:pt x="289" y="2"/>
                  </a:cubicBezTo>
                  <a:cubicBezTo>
                    <a:pt x="306" y="0"/>
                    <a:pt x="323" y="13"/>
                    <a:pt x="328" y="32"/>
                  </a:cubicBezTo>
                  <a:cubicBezTo>
                    <a:pt x="335" y="63"/>
                    <a:pt x="330" y="94"/>
                    <a:pt x="331" y="125"/>
                  </a:cubicBezTo>
                  <a:cubicBezTo>
                    <a:pt x="331" y="141"/>
                    <a:pt x="334" y="146"/>
                    <a:pt x="351" y="146"/>
                  </a:cubicBezTo>
                  <a:cubicBezTo>
                    <a:pt x="411" y="145"/>
                    <a:pt x="471" y="145"/>
                    <a:pt x="531" y="145"/>
                  </a:cubicBezTo>
                  <a:cubicBezTo>
                    <a:pt x="537" y="146"/>
                    <a:pt x="545" y="142"/>
                    <a:pt x="551" y="149"/>
                  </a:cubicBezTo>
                  <a:close/>
                </a:path>
              </a:pathLst>
            </a:custGeom>
            <a:solidFill>
              <a:srgbClr val="CFCEC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4" name="Google Shape;2454;p54"/>
            <p:cNvSpPr/>
            <p:nvPr/>
          </p:nvSpPr>
          <p:spPr>
            <a:xfrm>
              <a:off x="17287875" y="3575051"/>
              <a:ext cx="247650" cy="103188"/>
            </a:xfrm>
            <a:custGeom>
              <a:avLst/>
              <a:gdLst/>
              <a:ahLst/>
              <a:cxnLst/>
              <a:rect l="l" t="t" r="r" b="b"/>
              <a:pathLst>
                <a:path w="239" h="100" extrusionOk="0">
                  <a:moveTo>
                    <a:pt x="227" y="0"/>
                  </a:moveTo>
                  <a:cubicBezTo>
                    <a:pt x="239" y="6"/>
                    <a:pt x="230" y="14"/>
                    <a:pt x="227" y="18"/>
                  </a:cubicBezTo>
                  <a:cubicBezTo>
                    <a:pt x="170" y="87"/>
                    <a:pt x="82" y="100"/>
                    <a:pt x="15" y="30"/>
                  </a:cubicBezTo>
                  <a:cubicBezTo>
                    <a:pt x="8" y="23"/>
                    <a:pt x="0" y="16"/>
                    <a:pt x="7" y="4"/>
                  </a:cubicBezTo>
                  <a:cubicBezTo>
                    <a:pt x="22" y="8"/>
                    <a:pt x="36" y="14"/>
                    <a:pt x="52" y="8"/>
                  </a:cubicBezTo>
                  <a:cubicBezTo>
                    <a:pt x="73" y="0"/>
                    <a:pt x="94" y="7"/>
                    <a:pt x="115" y="6"/>
                  </a:cubicBezTo>
                  <a:cubicBezTo>
                    <a:pt x="152" y="6"/>
                    <a:pt x="191" y="18"/>
                    <a:pt x="227" y="0"/>
                  </a:cubicBezTo>
                  <a:close/>
                </a:path>
              </a:pathLst>
            </a:custGeom>
            <a:solidFill>
              <a:srgbClr val="2863A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5" name="Google Shape;2455;p54"/>
            <p:cNvSpPr/>
            <p:nvPr/>
          </p:nvSpPr>
          <p:spPr>
            <a:xfrm>
              <a:off x="17938750" y="2379663"/>
              <a:ext cx="323850" cy="239713"/>
            </a:xfrm>
            <a:custGeom>
              <a:avLst/>
              <a:gdLst/>
              <a:ahLst/>
              <a:cxnLst/>
              <a:rect l="l" t="t" r="r" b="b"/>
              <a:pathLst>
                <a:path w="314" h="232" extrusionOk="0">
                  <a:moveTo>
                    <a:pt x="2" y="0"/>
                  </a:moveTo>
                  <a:cubicBezTo>
                    <a:pt x="14" y="0"/>
                    <a:pt x="26" y="0"/>
                    <a:pt x="38" y="0"/>
                  </a:cubicBezTo>
                  <a:cubicBezTo>
                    <a:pt x="90" y="8"/>
                    <a:pt x="141" y="19"/>
                    <a:pt x="188" y="44"/>
                  </a:cubicBezTo>
                  <a:cubicBezTo>
                    <a:pt x="242" y="74"/>
                    <a:pt x="288" y="112"/>
                    <a:pt x="307" y="174"/>
                  </a:cubicBezTo>
                  <a:cubicBezTo>
                    <a:pt x="314" y="195"/>
                    <a:pt x="312" y="216"/>
                    <a:pt x="294" y="232"/>
                  </a:cubicBezTo>
                  <a:cubicBezTo>
                    <a:pt x="294" y="180"/>
                    <a:pt x="268" y="141"/>
                    <a:pt x="233" y="107"/>
                  </a:cubicBezTo>
                  <a:cubicBezTo>
                    <a:pt x="186" y="62"/>
                    <a:pt x="129" y="38"/>
                    <a:pt x="67" y="22"/>
                  </a:cubicBezTo>
                  <a:cubicBezTo>
                    <a:pt x="50" y="18"/>
                    <a:pt x="32" y="18"/>
                    <a:pt x="14" y="16"/>
                  </a:cubicBezTo>
                  <a:cubicBezTo>
                    <a:pt x="9" y="11"/>
                    <a:pt x="0" y="10"/>
                    <a:pt x="2" y="0"/>
                  </a:cubicBezTo>
                  <a:close/>
                </a:path>
              </a:pathLst>
            </a:custGeom>
            <a:solidFill>
              <a:srgbClr val="75411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6" name="Google Shape;2456;p54"/>
            <p:cNvSpPr/>
            <p:nvPr/>
          </p:nvSpPr>
          <p:spPr>
            <a:xfrm>
              <a:off x="17113250" y="2627313"/>
              <a:ext cx="133350" cy="133350"/>
            </a:xfrm>
            <a:custGeom>
              <a:avLst/>
              <a:gdLst/>
              <a:ahLst/>
              <a:cxnLst/>
              <a:rect l="l" t="t" r="r" b="b"/>
              <a:pathLst>
                <a:path w="129" h="129" extrusionOk="0">
                  <a:moveTo>
                    <a:pt x="65" y="0"/>
                  </a:moveTo>
                  <a:cubicBezTo>
                    <a:pt x="102" y="0"/>
                    <a:pt x="129" y="28"/>
                    <a:pt x="129" y="65"/>
                  </a:cubicBezTo>
                  <a:cubicBezTo>
                    <a:pt x="129" y="101"/>
                    <a:pt x="100" y="129"/>
                    <a:pt x="64" y="129"/>
                  </a:cubicBezTo>
                  <a:cubicBezTo>
                    <a:pt x="28" y="128"/>
                    <a:pt x="0" y="99"/>
                    <a:pt x="0" y="63"/>
                  </a:cubicBezTo>
                  <a:cubicBezTo>
                    <a:pt x="1" y="28"/>
                    <a:pt x="29" y="0"/>
                    <a:pt x="65" y="0"/>
                  </a:cubicBezTo>
                  <a:close/>
                </a:path>
              </a:pathLst>
            </a:custGeom>
            <a:solidFill>
              <a:srgbClr val="76381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7" name="Google Shape;2457;p54"/>
            <p:cNvSpPr/>
            <p:nvPr/>
          </p:nvSpPr>
          <p:spPr>
            <a:xfrm>
              <a:off x="17989550" y="2643188"/>
              <a:ext cx="265113" cy="76200"/>
            </a:xfrm>
            <a:custGeom>
              <a:avLst/>
              <a:gdLst/>
              <a:ahLst/>
              <a:cxnLst/>
              <a:rect l="l" t="t" r="r" b="b"/>
              <a:pathLst>
                <a:path w="256" h="73" extrusionOk="0">
                  <a:moveTo>
                    <a:pt x="0" y="0"/>
                  </a:moveTo>
                  <a:cubicBezTo>
                    <a:pt x="40" y="15"/>
                    <a:pt x="79" y="31"/>
                    <a:pt x="121" y="35"/>
                  </a:cubicBezTo>
                  <a:cubicBezTo>
                    <a:pt x="158" y="39"/>
                    <a:pt x="193" y="36"/>
                    <a:pt x="226" y="20"/>
                  </a:cubicBezTo>
                  <a:cubicBezTo>
                    <a:pt x="230" y="18"/>
                    <a:pt x="236" y="16"/>
                    <a:pt x="236" y="9"/>
                  </a:cubicBezTo>
                  <a:cubicBezTo>
                    <a:pt x="253" y="11"/>
                    <a:pt x="256" y="20"/>
                    <a:pt x="249" y="34"/>
                  </a:cubicBezTo>
                  <a:cubicBezTo>
                    <a:pt x="243" y="45"/>
                    <a:pt x="238" y="56"/>
                    <a:pt x="228" y="65"/>
                  </a:cubicBezTo>
                  <a:cubicBezTo>
                    <a:pt x="231" y="53"/>
                    <a:pt x="233" y="46"/>
                    <a:pt x="216" y="52"/>
                  </a:cubicBezTo>
                  <a:cubicBezTo>
                    <a:pt x="158" y="73"/>
                    <a:pt x="104" y="58"/>
                    <a:pt x="51" y="33"/>
                  </a:cubicBezTo>
                  <a:cubicBezTo>
                    <a:pt x="33" y="24"/>
                    <a:pt x="13" y="18"/>
                    <a:pt x="0" y="0"/>
                  </a:cubicBezTo>
                  <a:close/>
                </a:path>
              </a:pathLst>
            </a:custGeom>
            <a:solidFill>
              <a:srgbClr val="73401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8" name="Google Shape;2458;p54"/>
            <p:cNvSpPr/>
            <p:nvPr/>
          </p:nvSpPr>
          <p:spPr>
            <a:xfrm>
              <a:off x="17660938" y="3224213"/>
              <a:ext cx="74613" cy="92075"/>
            </a:xfrm>
            <a:custGeom>
              <a:avLst/>
              <a:gdLst/>
              <a:ahLst/>
              <a:cxnLst/>
              <a:rect l="l" t="t" r="r" b="b"/>
              <a:pathLst>
                <a:path w="72" h="89" extrusionOk="0">
                  <a:moveTo>
                    <a:pt x="0" y="57"/>
                  </a:moveTo>
                  <a:cubicBezTo>
                    <a:pt x="1" y="18"/>
                    <a:pt x="19" y="0"/>
                    <a:pt x="49" y="6"/>
                  </a:cubicBezTo>
                  <a:cubicBezTo>
                    <a:pt x="68" y="10"/>
                    <a:pt x="72" y="21"/>
                    <a:pt x="59" y="35"/>
                  </a:cubicBezTo>
                  <a:cubicBezTo>
                    <a:pt x="48" y="46"/>
                    <a:pt x="39" y="58"/>
                    <a:pt x="33" y="72"/>
                  </a:cubicBezTo>
                  <a:cubicBezTo>
                    <a:pt x="29" y="80"/>
                    <a:pt x="26" y="89"/>
                    <a:pt x="14" y="87"/>
                  </a:cubicBezTo>
                  <a:cubicBezTo>
                    <a:pt x="4" y="85"/>
                    <a:pt x="2" y="76"/>
                    <a:pt x="0" y="67"/>
                  </a:cubicBezTo>
                  <a:cubicBezTo>
                    <a:pt x="0" y="63"/>
                    <a:pt x="0" y="59"/>
                    <a:pt x="0" y="57"/>
                  </a:cubicBezTo>
                  <a:close/>
                </a:path>
              </a:pathLst>
            </a:custGeom>
            <a:solidFill>
              <a:srgbClr val="D3181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9" name="Google Shape;2459;p54"/>
            <p:cNvSpPr/>
            <p:nvPr/>
          </p:nvSpPr>
          <p:spPr>
            <a:xfrm>
              <a:off x="17968913" y="3292476"/>
              <a:ext cx="50800" cy="147638"/>
            </a:xfrm>
            <a:custGeom>
              <a:avLst/>
              <a:gdLst/>
              <a:ahLst/>
              <a:cxnLst/>
              <a:rect l="l" t="t" r="r" b="b"/>
              <a:pathLst>
                <a:path w="48" h="142" extrusionOk="0">
                  <a:moveTo>
                    <a:pt x="48" y="142"/>
                  </a:moveTo>
                  <a:cubicBezTo>
                    <a:pt x="39" y="124"/>
                    <a:pt x="30" y="114"/>
                    <a:pt x="17" y="107"/>
                  </a:cubicBezTo>
                  <a:cubicBezTo>
                    <a:pt x="3" y="99"/>
                    <a:pt x="0" y="88"/>
                    <a:pt x="5" y="73"/>
                  </a:cubicBezTo>
                  <a:cubicBezTo>
                    <a:pt x="6" y="70"/>
                    <a:pt x="8" y="67"/>
                    <a:pt x="9" y="64"/>
                  </a:cubicBezTo>
                  <a:cubicBezTo>
                    <a:pt x="21" y="44"/>
                    <a:pt x="33" y="24"/>
                    <a:pt x="48" y="0"/>
                  </a:cubicBezTo>
                  <a:cubicBezTo>
                    <a:pt x="48" y="49"/>
                    <a:pt x="48" y="93"/>
                    <a:pt x="48" y="142"/>
                  </a:cubicBezTo>
                  <a:close/>
                </a:path>
              </a:pathLst>
            </a:custGeom>
            <a:solidFill>
              <a:srgbClr val="D8211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0" name="Google Shape;2460;p54"/>
            <p:cNvSpPr/>
            <p:nvPr/>
          </p:nvSpPr>
          <p:spPr>
            <a:xfrm>
              <a:off x="16557625" y="2814638"/>
              <a:ext cx="9525" cy="312738"/>
            </a:xfrm>
            <a:custGeom>
              <a:avLst/>
              <a:gdLst/>
              <a:ahLst/>
              <a:cxnLst/>
              <a:rect l="l" t="t" r="r" b="b"/>
              <a:pathLst>
                <a:path w="10" h="303" extrusionOk="0">
                  <a:moveTo>
                    <a:pt x="9" y="0"/>
                  </a:moveTo>
                  <a:cubicBezTo>
                    <a:pt x="9" y="101"/>
                    <a:pt x="9" y="202"/>
                    <a:pt x="9" y="303"/>
                  </a:cubicBezTo>
                  <a:cubicBezTo>
                    <a:pt x="4" y="297"/>
                    <a:pt x="7" y="290"/>
                    <a:pt x="7" y="284"/>
                  </a:cubicBezTo>
                  <a:cubicBezTo>
                    <a:pt x="7" y="197"/>
                    <a:pt x="7" y="110"/>
                    <a:pt x="7" y="24"/>
                  </a:cubicBezTo>
                  <a:cubicBezTo>
                    <a:pt x="7" y="15"/>
                    <a:pt x="10" y="6"/>
                    <a:pt x="0" y="0"/>
                  </a:cubicBezTo>
                  <a:cubicBezTo>
                    <a:pt x="3" y="0"/>
                    <a:pt x="6" y="0"/>
                    <a:pt x="9" y="0"/>
                  </a:cubicBezTo>
                  <a:close/>
                </a:path>
              </a:pathLst>
            </a:custGeom>
            <a:solidFill>
              <a:srgbClr val="A54A1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1" name="Google Shape;2461;p54"/>
            <p:cNvSpPr/>
            <p:nvPr/>
          </p:nvSpPr>
          <p:spPr>
            <a:xfrm>
              <a:off x="17473613" y="3375026"/>
              <a:ext cx="53975" cy="57150"/>
            </a:xfrm>
            <a:custGeom>
              <a:avLst/>
              <a:gdLst/>
              <a:ahLst/>
              <a:cxnLst/>
              <a:rect l="l" t="t" r="r" b="b"/>
              <a:pathLst>
                <a:path w="51" h="56" extrusionOk="0">
                  <a:moveTo>
                    <a:pt x="0" y="56"/>
                  </a:moveTo>
                  <a:cubicBezTo>
                    <a:pt x="1" y="34"/>
                    <a:pt x="15" y="20"/>
                    <a:pt x="29" y="8"/>
                  </a:cubicBezTo>
                  <a:cubicBezTo>
                    <a:pt x="38" y="0"/>
                    <a:pt x="48" y="0"/>
                    <a:pt x="51" y="15"/>
                  </a:cubicBezTo>
                  <a:cubicBezTo>
                    <a:pt x="43" y="7"/>
                    <a:pt x="38" y="12"/>
                    <a:pt x="33" y="18"/>
                  </a:cubicBezTo>
                  <a:cubicBezTo>
                    <a:pt x="22" y="30"/>
                    <a:pt x="11" y="43"/>
                    <a:pt x="0" y="56"/>
                  </a:cubicBezTo>
                  <a:close/>
                </a:path>
              </a:pathLst>
            </a:custGeom>
            <a:solidFill>
              <a:srgbClr val="6B9AC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2" name="Google Shape;2462;p54"/>
            <p:cNvSpPr/>
            <p:nvPr/>
          </p:nvSpPr>
          <p:spPr>
            <a:xfrm>
              <a:off x="16879888" y="3121026"/>
              <a:ext cx="55563" cy="15875"/>
            </a:xfrm>
            <a:custGeom>
              <a:avLst/>
              <a:gdLst/>
              <a:ahLst/>
              <a:cxnLst/>
              <a:rect l="l" t="t" r="r" b="b"/>
              <a:pathLst>
                <a:path w="53" h="15" extrusionOk="0">
                  <a:moveTo>
                    <a:pt x="5" y="15"/>
                  </a:moveTo>
                  <a:cubicBezTo>
                    <a:pt x="6" y="11"/>
                    <a:pt x="0" y="3"/>
                    <a:pt x="10" y="4"/>
                  </a:cubicBezTo>
                  <a:cubicBezTo>
                    <a:pt x="24" y="5"/>
                    <a:pt x="39" y="0"/>
                    <a:pt x="53" y="7"/>
                  </a:cubicBezTo>
                  <a:cubicBezTo>
                    <a:pt x="37" y="6"/>
                    <a:pt x="21" y="9"/>
                    <a:pt x="5" y="15"/>
                  </a:cubicBezTo>
                  <a:close/>
                </a:path>
              </a:pathLst>
            </a:custGeom>
            <a:solidFill>
              <a:srgbClr val="A64B1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3" name="Google Shape;2463;p54"/>
            <p:cNvSpPr/>
            <p:nvPr/>
          </p:nvSpPr>
          <p:spPr>
            <a:xfrm>
              <a:off x="16859250" y="1379538"/>
              <a:ext cx="285750" cy="1171575"/>
            </a:xfrm>
            <a:custGeom>
              <a:avLst/>
              <a:gdLst/>
              <a:ahLst/>
              <a:cxnLst/>
              <a:rect l="l" t="t" r="r" b="b"/>
              <a:pathLst>
                <a:path w="276" h="1133" extrusionOk="0">
                  <a:moveTo>
                    <a:pt x="270" y="1004"/>
                  </a:moveTo>
                  <a:cubicBezTo>
                    <a:pt x="270" y="1021"/>
                    <a:pt x="261" y="1031"/>
                    <a:pt x="247" y="1038"/>
                  </a:cubicBezTo>
                  <a:cubicBezTo>
                    <a:pt x="191" y="1065"/>
                    <a:pt x="136" y="1092"/>
                    <a:pt x="81" y="1119"/>
                  </a:cubicBezTo>
                  <a:cubicBezTo>
                    <a:pt x="53" y="1133"/>
                    <a:pt x="38" y="1127"/>
                    <a:pt x="29" y="1098"/>
                  </a:cubicBezTo>
                  <a:cubicBezTo>
                    <a:pt x="25" y="1087"/>
                    <a:pt x="18" y="1079"/>
                    <a:pt x="9" y="1072"/>
                  </a:cubicBezTo>
                  <a:cubicBezTo>
                    <a:pt x="8" y="1066"/>
                    <a:pt x="0" y="1066"/>
                    <a:pt x="0" y="1057"/>
                  </a:cubicBezTo>
                  <a:cubicBezTo>
                    <a:pt x="2" y="870"/>
                    <a:pt x="1" y="683"/>
                    <a:pt x="1" y="497"/>
                  </a:cubicBezTo>
                  <a:cubicBezTo>
                    <a:pt x="1" y="378"/>
                    <a:pt x="1" y="258"/>
                    <a:pt x="1" y="139"/>
                  </a:cubicBezTo>
                  <a:cubicBezTo>
                    <a:pt x="1" y="88"/>
                    <a:pt x="33" y="41"/>
                    <a:pt x="81" y="21"/>
                  </a:cubicBezTo>
                  <a:cubicBezTo>
                    <a:pt x="131" y="0"/>
                    <a:pt x="190" y="10"/>
                    <a:pt x="226" y="46"/>
                  </a:cubicBezTo>
                  <a:cubicBezTo>
                    <a:pt x="239" y="59"/>
                    <a:pt x="253" y="72"/>
                    <a:pt x="257" y="91"/>
                  </a:cubicBezTo>
                  <a:cubicBezTo>
                    <a:pt x="269" y="99"/>
                    <a:pt x="275" y="113"/>
                    <a:pt x="273" y="126"/>
                  </a:cubicBezTo>
                  <a:cubicBezTo>
                    <a:pt x="270" y="149"/>
                    <a:pt x="274" y="172"/>
                    <a:pt x="269" y="195"/>
                  </a:cubicBezTo>
                  <a:cubicBezTo>
                    <a:pt x="269" y="209"/>
                    <a:pt x="269" y="224"/>
                    <a:pt x="269" y="239"/>
                  </a:cubicBezTo>
                  <a:cubicBezTo>
                    <a:pt x="272" y="243"/>
                    <a:pt x="271" y="248"/>
                    <a:pt x="271" y="252"/>
                  </a:cubicBezTo>
                  <a:cubicBezTo>
                    <a:pt x="271" y="370"/>
                    <a:pt x="271" y="488"/>
                    <a:pt x="271" y="605"/>
                  </a:cubicBezTo>
                  <a:cubicBezTo>
                    <a:pt x="271" y="610"/>
                    <a:pt x="272" y="614"/>
                    <a:pt x="269" y="619"/>
                  </a:cubicBezTo>
                  <a:cubicBezTo>
                    <a:pt x="269" y="659"/>
                    <a:pt x="269" y="699"/>
                    <a:pt x="269" y="739"/>
                  </a:cubicBezTo>
                  <a:cubicBezTo>
                    <a:pt x="274" y="774"/>
                    <a:pt x="271" y="809"/>
                    <a:pt x="271" y="844"/>
                  </a:cubicBezTo>
                  <a:cubicBezTo>
                    <a:pt x="271" y="874"/>
                    <a:pt x="274" y="904"/>
                    <a:pt x="269" y="935"/>
                  </a:cubicBezTo>
                  <a:cubicBezTo>
                    <a:pt x="269" y="947"/>
                    <a:pt x="269" y="959"/>
                    <a:pt x="269" y="971"/>
                  </a:cubicBezTo>
                  <a:cubicBezTo>
                    <a:pt x="276" y="982"/>
                    <a:pt x="270" y="993"/>
                    <a:pt x="270" y="1004"/>
                  </a:cubicBezTo>
                  <a:close/>
                </a:path>
              </a:pathLst>
            </a:custGeom>
            <a:solidFill>
              <a:srgbClr val="F9B01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4" name="Google Shape;2464;p54"/>
            <p:cNvSpPr/>
            <p:nvPr/>
          </p:nvSpPr>
          <p:spPr>
            <a:xfrm>
              <a:off x="17138650" y="1625601"/>
              <a:ext cx="4763" cy="393700"/>
            </a:xfrm>
            <a:custGeom>
              <a:avLst/>
              <a:gdLst/>
              <a:ahLst/>
              <a:cxnLst/>
              <a:rect l="l" t="t" r="r" b="b"/>
              <a:pathLst>
                <a:path w="6" h="380" extrusionOk="0">
                  <a:moveTo>
                    <a:pt x="0" y="380"/>
                  </a:moveTo>
                  <a:cubicBezTo>
                    <a:pt x="0" y="253"/>
                    <a:pt x="0" y="126"/>
                    <a:pt x="0" y="0"/>
                  </a:cubicBezTo>
                  <a:cubicBezTo>
                    <a:pt x="6" y="5"/>
                    <a:pt x="4" y="12"/>
                    <a:pt x="4" y="18"/>
                  </a:cubicBezTo>
                  <a:cubicBezTo>
                    <a:pt x="4" y="133"/>
                    <a:pt x="4" y="247"/>
                    <a:pt x="4" y="361"/>
                  </a:cubicBezTo>
                  <a:cubicBezTo>
                    <a:pt x="4" y="367"/>
                    <a:pt x="6" y="374"/>
                    <a:pt x="0" y="380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5" name="Google Shape;2465;p54"/>
            <p:cNvSpPr/>
            <p:nvPr/>
          </p:nvSpPr>
          <p:spPr>
            <a:xfrm>
              <a:off x="17125950" y="1465263"/>
              <a:ext cx="47625" cy="115888"/>
            </a:xfrm>
            <a:custGeom>
              <a:avLst/>
              <a:gdLst/>
              <a:ahLst/>
              <a:cxnLst/>
              <a:rect l="l" t="t" r="r" b="b"/>
              <a:pathLst>
                <a:path w="47" h="112" extrusionOk="0">
                  <a:moveTo>
                    <a:pt x="12" y="112"/>
                  </a:moveTo>
                  <a:cubicBezTo>
                    <a:pt x="11" y="77"/>
                    <a:pt x="18" y="41"/>
                    <a:pt x="0" y="8"/>
                  </a:cubicBezTo>
                  <a:cubicBezTo>
                    <a:pt x="10" y="9"/>
                    <a:pt x="16" y="14"/>
                    <a:pt x="20" y="23"/>
                  </a:cubicBezTo>
                  <a:cubicBezTo>
                    <a:pt x="21" y="26"/>
                    <a:pt x="23" y="31"/>
                    <a:pt x="28" y="29"/>
                  </a:cubicBezTo>
                  <a:cubicBezTo>
                    <a:pt x="32" y="27"/>
                    <a:pt x="32" y="22"/>
                    <a:pt x="32" y="18"/>
                  </a:cubicBezTo>
                  <a:cubicBezTo>
                    <a:pt x="32" y="13"/>
                    <a:pt x="26" y="7"/>
                    <a:pt x="33" y="2"/>
                  </a:cubicBezTo>
                  <a:cubicBezTo>
                    <a:pt x="36" y="0"/>
                    <a:pt x="39" y="1"/>
                    <a:pt x="41" y="3"/>
                  </a:cubicBezTo>
                  <a:cubicBezTo>
                    <a:pt x="46" y="9"/>
                    <a:pt x="47" y="17"/>
                    <a:pt x="43" y="22"/>
                  </a:cubicBezTo>
                  <a:cubicBezTo>
                    <a:pt x="21" y="47"/>
                    <a:pt x="13" y="76"/>
                    <a:pt x="15" y="109"/>
                  </a:cubicBezTo>
                  <a:cubicBezTo>
                    <a:pt x="15" y="110"/>
                    <a:pt x="13" y="111"/>
                    <a:pt x="12" y="112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6" name="Google Shape;2466;p54"/>
            <p:cNvSpPr/>
            <p:nvPr/>
          </p:nvSpPr>
          <p:spPr>
            <a:xfrm>
              <a:off x="17138650" y="2143126"/>
              <a:ext cx="4763" cy="203200"/>
            </a:xfrm>
            <a:custGeom>
              <a:avLst/>
              <a:gdLst/>
              <a:ahLst/>
              <a:cxnLst/>
              <a:rect l="l" t="t" r="r" b="b"/>
              <a:pathLst>
                <a:path w="5" h="196" extrusionOk="0">
                  <a:moveTo>
                    <a:pt x="0" y="196"/>
                  </a:moveTo>
                  <a:cubicBezTo>
                    <a:pt x="0" y="130"/>
                    <a:pt x="0" y="65"/>
                    <a:pt x="0" y="0"/>
                  </a:cubicBezTo>
                  <a:cubicBezTo>
                    <a:pt x="5" y="4"/>
                    <a:pt x="4" y="9"/>
                    <a:pt x="4" y="14"/>
                  </a:cubicBezTo>
                  <a:cubicBezTo>
                    <a:pt x="4" y="70"/>
                    <a:pt x="4" y="125"/>
                    <a:pt x="4" y="181"/>
                  </a:cubicBezTo>
                  <a:cubicBezTo>
                    <a:pt x="4" y="186"/>
                    <a:pt x="5" y="192"/>
                    <a:pt x="0" y="196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7" name="Google Shape;2467;p54"/>
            <p:cNvSpPr/>
            <p:nvPr/>
          </p:nvSpPr>
          <p:spPr>
            <a:xfrm>
              <a:off x="17164050" y="2166938"/>
              <a:ext cx="36513" cy="34925"/>
            </a:xfrm>
            <a:custGeom>
              <a:avLst/>
              <a:gdLst/>
              <a:ahLst/>
              <a:cxnLst/>
              <a:rect l="l" t="t" r="r" b="b"/>
              <a:pathLst>
                <a:path w="34" h="33" extrusionOk="0">
                  <a:moveTo>
                    <a:pt x="34" y="5"/>
                  </a:moveTo>
                  <a:cubicBezTo>
                    <a:pt x="34" y="15"/>
                    <a:pt x="31" y="24"/>
                    <a:pt x="27" y="33"/>
                  </a:cubicBezTo>
                  <a:cubicBezTo>
                    <a:pt x="20" y="28"/>
                    <a:pt x="0" y="32"/>
                    <a:pt x="10" y="12"/>
                  </a:cubicBezTo>
                  <a:cubicBezTo>
                    <a:pt x="16" y="0"/>
                    <a:pt x="26" y="7"/>
                    <a:pt x="34" y="5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8" name="Google Shape;2468;p54"/>
            <p:cNvSpPr/>
            <p:nvPr/>
          </p:nvSpPr>
          <p:spPr>
            <a:xfrm>
              <a:off x="17179925" y="1352551"/>
              <a:ext cx="3175" cy="131763"/>
            </a:xfrm>
            <a:custGeom>
              <a:avLst/>
              <a:gdLst/>
              <a:ahLst/>
              <a:cxnLst/>
              <a:rect l="l" t="t" r="r" b="b"/>
              <a:pathLst>
                <a:path w="2" h="127" extrusionOk="0">
                  <a:moveTo>
                    <a:pt x="0" y="127"/>
                  </a:moveTo>
                  <a:cubicBezTo>
                    <a:pt x="0" y="84"/>
                    <a:pt x="0" y="42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43"/>
                    <a:pt x="2" y="85"/>
                    <a:pt x="2" y="127"/>
                  </a:cubicBezTo>
                  <a:cubicBezTo>
                    <a:pt x="2" y="127"/>
                    <a:pt x="1" y="127"/>
                    <a:pt x="0" y="127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9" name="Google Shape;2469;p54"/>
            <p:cNvSpPr/>
            <p:nvPr/>
          </p:nvSpPr>
          <p:spPr>
            <a:xfrm>
              <a:off x="17179925" y="1652588"/>
              <a:ext cx="3175" cy="130175"/>
            </a:xfrm>
            <a:custGeom>
              <a:avLst/>
              <a:gdLst/>
              <a:ahLst/>
              <a:cxnLst/>
              <a:rect l="l" t="t" r="r" b="b"/>
              <a:pathLst>
                <a:path w="2" h="127" extrusionOk="0">
                  <a:moveTo>
                    <a:pt x="2" y="0"/>
                  </a:moveTo>
                  <a:cubicBezTo>
                    <a:pt x="2" y="42"/>
                    <a:pt x="2" y="84"/>
                    <a:pt x="2" y="127"/>
                  </a:cubicBezTo>
                  <a:cubicBezTo>
                    <a:pt x="2" y="127"/>
                    <a:pt x="1" y="127"/>
                    <a:pt x="0" y="127"/>
                  </a:cubicBezTo>
                  <a:cubicBezTo>
                    <a:pt x="0" y="84"/>
                    <a:pt x="0" y="42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0" name="Google Shape;2470;p54"/>
            <p:cNvSpPr/>
            <p:nvPr/>
          </p:nvSpPr>
          <p:spPr>
            <a:xfrm>
              <a:off x="17175163" y="2016126"/>
              <a:ext cx="19050" cy="53975"/>
            </a:xfrm>
            <a:custGeom>
              <a:avLst/>
              <a:gdLst/>
              <a:ahLst/>
              <a:cxnLst/>
              <a:rect l="l" t="t" r="r" b="b"/>
              <a:pathLst>
                <a:path w="18" h="53" extrusionOk="0">
                  <a:moveTo>
                    <a:pt x="6" y="0"/>
                  </a:moveTo>
                  <a:cubicBezTo>
                    <a:pt x="7" y="13"/>
                    <a:pt x="10" y="25"/>
                    <a:pt x="15" y="37"/>
                  </a:cubicBezTo>
                  <a:cubicBezTo>
                    <a:pt x="18" y="44"/>
                    <a:pt x="15" y="51"/>
                    <a:pt x="9" y="52"/>
                  </a:cubicBezTo>
                  <a:cubicBezTo>
                    <a:pt x="1" y="53"/>
                    <a:pt x="0" y="45"/>
                    <a:pt x="1" y="39"/>
                  </a:cubicBezTo>
                  <a:cubicBezTo>
                    <a:pt x="2" y="26"/>
                    <a:pt x="6" y="14"/>
                    <a:pt x="6" y="0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1" name="Google Shape;2471;p54"/>
            <p:cNvSpPr/>
            <p:nvPr/>
          </p:nvSpPr>
          <p:spPr>
            <a:xfrm>
              <a:off x="17179925" y="1851026"/>
              <a:ext cx="3175" cy="65088"/>
            </a:xfrm>
            <a:custGeom>
              <a:avLst/>
              <a:gdLst/>
              <a:ahLst/>
              <a:cxnLst/>
              <a:rect l="l" t="t" r="r" b="b"/>
              <a:pathLst>
                <a:path w="2" h="63" extrusionOk="0">
                  <a:moveTo>
                    <a:pt x="0" y="63"/>
                  </a:moveTo>
                  <a:cubicBezTo>
                    <a:pt x="0" y="42"/>
                    <a:pt x="0" y="21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21"/>
                    <a:pt x="2" y="42"/>
                    <a:pt x="2" y="63"/>
                  </a:cubicBezTo>
                  <a:cubicBezTo>
                    <a:pt x="1" y="63"/>
                    <a:pt x="1" y="63"/>
                    <a:pt x="0" y="63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2" name="Google Shape;2472;p54"/>
            <p:cNvSpPr/>
            <p:nvPr/>
          </p:nvSpPr>
          <p:spPr>
            <a:xfrm>
              <a:off x="17138650" y="2368551"/>
              <a:ext cx="11113" cy="49213"/>
            </a:xfrm>
            <a:custGeom>
              <a:avLst/>
              <a:gdLst/>
              <a:ahLst/>
              <a:cxnLst/>
              <a:rect l="l" t="t" r="r" b="b"/>
              <a:pathLst>
                <a:path w="12" h="48" extrusionOk="0">
                  <a:moveTo>
                    <a:pt x="1" y="48"/>
                  </a:moveTo>
                  <a:cubicBezTo>
                    <a:pt x="1" y="37"/>
                    <a:pt x="1" y="26"/>
                    <a:pt x="0" y="15"/>
                  </a:cubicBezTo>
                  <a:cubicBezTo>
                    <a:pt x="10" y="16"/>
                    <a:pt x="2" y="0"/>
                    <a:pt x="12" y="3"/>
                  </a:cubicBezTo>
                  <a:cubicBezTo>
                    <a:pt x="11" y="18"/>
                    <a:pt x="6" y="33"/>
                    <a:pt x="1" y="48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3" name="Google Shape;2473;p54"/>
            <p:cNvSpPr/>
            <p:nvPr/>
          </p:nvSpPr>
          <p:spPr>
            <a:xfrm>
              <a:off x="17179925" y="2093913"/>
              <a:ext cx="12700" cy="15875"/>
            </a:xfrm>
            <a:custGeom>
              <a:avLst/>
              <a:gdLst/>
              <a:ahLst/>
              <a:cxnLst/>
              <a:rect l="l" t="t" r="r" b="b"/>
              <a:pathLst>
                <a:path w="13" h="15" extrusionOk="0">
                  <a:moveTo>
                    <a:pt x="7" y="0"/>
                  </a:moveTo>
                  <a:cubicBezTo>
                    <a:pt x="11" y="1"/>
                    <a:pt x="13" y="4"/>
                    <a:pt x="13" y="8"/>
                  </a:cubicBezTo>
                  <a:cubicBezTo>
                    <a:pt x="13" y="12"/>
                    <a:pt x="10" y="13"/>
                    <a:pt x="7" y="14"/>
                  </a:cubicBezTo>
                  <a:cubicBezTo>
                    <a:pt x="2" y="15"/>
                    <a:pt x="1" y="12"/>
                    <a:pt x="1" y="9"/>
                  </a:cubicBezTo>
                  <a:cubicBezTo>
                    <a:pt x="0" y="5"/>
                    <a:pt x="1" y="1"/>
                    <a:pt x="7" y="0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4" name="Google Shape;2474;p54"/>
            <p:cNvSpPr/>
            <p:nvPr/>
          </p:nvSpPr>
          <p:spPr>
            <a:xfrm>
              <a:off x="17181513" y="1949451"/>
              <a:ext cx="1588" cy="31750"/>
            </a:xfrm>
            <a:custGeom>
              <a:avLst/>
              <a:gdLst/>
              <a:ahLst/>
              <a:cxnLst/>
              <a:rect l="l" t="t" r="r" b="b"/>
              <a:pathLst>
                <a:path w="2" h="30" extrusionOk="0">
                  <a:moveTo>
                    <a:pt x="2" y="0"/>
                  </a:moveTo>
                  <a:cubicBezTo>
                    <a:pt x="2" y="10"/>
                    <a:pt x="2" y="20"/>
                    <a:pt x="2" y="30"/>
                  </a:cubicBezTo>
                  <a:cubicBezTo>
                    <a:pt x="1" y="30"/>
                    <a:pt x="0" y="30"/>
                    <a:pt x="0" y="30"/>
                  </a:cubicBezTo>
                  <a:cubicBezTo>
                    <a:pt x="0" y="20"/>
                    <a:pt x="0" y="10"/>
                    <a:pt x="0" y="0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BBA2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5" name="Google Shape;2475;p54"/>
            <p:cNvSpPr/>
            <p:nvPr/>
          </p:nvSpPr>
          <p:spPr>
            <a:xfrm>
              <a:off x="17265650" y="1398588"/>
              <a:ext cx="95250" cy="471488"/>
            </a:xfrm>
            <a:custGeom>
              <a:avLst/>
              <a:gdLst/>
              <a:ahLst/>
              <a:cxnLst/>
              <a:rect l="l" t="t" r="r" b="b"/>
              <a:pathLst>
                <a:path w="93" h="456" extrusionOk="0">
                  <a:moveTo>
                    <a:pt x="93" y="7"/>
                  </a:moveTo>
                  <a:cubicBezTo>
                    <a:pt x="78" y="21"/>
                    <a:pt x="63" y="34"/>
                    <a:pt x="48" y="48"/>
                  </a:cubicBezTo>
                  <a:cubicBezTo>
                    <a:pt x="32" y="62"/>
                    <a:pt x="31" y="79"/>
                    <a:pt x="39" y="98"/>
                  </a:cubicBezTo>
                  <a:cubicBezTo>
                    <a:pt x="51" y="126"/>
                    <a:pt x="61" y="156"/>
                    <a:pt x="72" y="185"/>
                  </a:cubicBezTo>
                  <a:cubicBezTo>
                    <a:pt x="75" y="194"/>
                    <a:pt x="75" y="202"/>
                    <a:pt x="73" y="211"/>
                  </a:cubicBezTo>
                  <a:cubicBezTo>
                    <a:pt x="52" y="292"/>
                    <a:pt x="31" y="374"/>
                    <a:pt x="10" y="456"/>
                  </a:cubicBezTo>
                  <a:cubicBezTo>
                    <a:pt x="0" y="452"/>
                    <a:pt x="1" y="443"/>
                    <a:pt x="1" y="435"/>
                  </a:cubicBezTo>
                  <a:cubicBezTo>
                    <a:pt x="1" y="410"/>
                    <a:pt x="1" y="384"/>
                    <a:pt x="1" y="358"/>
                  </a:cubicBezTo>
                  <a:cubicBezTo>
                    <a:pt x="1" y="286"/>
                    <a:pt x="1" y="213"/>
                    <a:pt x="1" y="140"/>
                  </a:cubicBezTo>
                  <a:cubicBezTo>
                    <a:pt x="1" y="87"/>
                    <a:pt x="21" y="44"/>
                    <a:pt x="64" y="12"/>
                  </a:cubicBezTo>
                  <a:cubicBezTo>
                    <a:pt x="72" y="5"/>
                    <a:pt x="82" y="0"/>
                    <a:pt x="93" y="7"/>
                  </a:cubicBezTo>
                  <a:close/>
                </a:path>
              </a:pathLst>
            </a:custGeom>
            <a:solidFill>
              <a:srgbClr val="2863A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6" name="Google Shape;2476;p54"/>
            <p:cNvSpPr/>
            <p:nvPr/>
          </p:nvSpPr>
          <p:spPr>
            <a:xfrm>
              <a:off x="17159288" y="1393826"/>
              <a:ext cx="314325" cy="1068388"/>
            </a:xfrm>
            <a:custGeom>
              <a:avLst/>
              <a:gdLst/>
              <a:ahLst/>
              <a:cxnLst/>
              <a:rect l="l" t="t" r="r" b="b"/>
              <a:pathLst>
                <a:path w="305" h="1031" extrusionOk="0">
                  <a:moveTo>
                    <a:pt x="143" y="601"/>
                  </a:moveTo>
                  <a:cubicBezTo>
                    <a:pt x="128" y="646"/>
                    <a:pt x="121" y="694"/>
                    <a:pt x="111" y="740"/>
                  </a:cubicBezTo>
                  <a:cubicBezTo>
                    <a:pt x="90" y="833"/>
                    <a:pt x="71" y="925"/>
                    <a:pt x="51" y="1017"/>
                  </a:cubicBezTo>
                  <a:cubicBezTo>
                    <a:pt x="50" y="1022"/>
                    <a:pt x="50" y="1027"/>
                    <a:pt x="49" y="1031"/>
                  </a:cubicBezTo>
                  <a:cubicBezTo>
                    <a:pt x="34" y="1018"/>
                    <a:pt x="17" y="1019"/>
                    <a:pt x="0" y="1028"/>
                  </a:cubicBezTo>
                  <a:cubicBezTo>
                    <a:pt x="20" y="943"/>
                    <a:pt x="41" y="859"/>
                    <a:pt x="62" y="774"/>
                  </a:cubicBezTo>
                  <a:cubicBezTo>
                    <a:pt x="109" y="586"/>
                    <a:pt x="156" y="398"/>
                    <a:pt x="204" y="210"/>
                  </a:cubicBezTo>
                  <a:cubicBezTo>
                    <a:pt x="207" y="198"/>
                    <a:pt x="201" y="188"/>
                    <a:pt x="200" y="177"/>
                  </a:cubicBezTo>
                  <a:cubicBezTo>
                    <a:pt x="194" y="150"/>
                    <a:pt x="184" y="125"/>
                    <a:pt x="173" y="100"/>
                  </a:cubicBezTo>
                  <a:cubicBezTo>
                    <a:pt x="167" y="86"/>
                    <a:pt x="171" y="77"/>
                    <a:pt x="181" y="67"/>
                  </a:cubicBezTo>
                  <a:cubicBezTo>
                    <a:pt x="198" y="50"/>
                    <a:pt x="218" y="35"/>
                    <a:pt x="235" y="17"/>
                  </a:cubicBezTo>
                  <a:cubicBezTo>
                    <a:pt x="249" y="0"/>
                    <a:pt x="260" y="3"/>
                    <a:pt x="269" y="24"/>
                  </a:cubicBezTo>
                  <a:cubicBezTo>
                    <a:pt x="281" y="52"/>
                    <a:pt x="290" y="82"/>
                    <a:pt x="302" y="111"/>
                  </a:cubicBezTo>
                  <a:cubicBezTo>
                    <a:pt x="305" y="119"/>
                    <a:pt x="303" y="125"/>
                    <a:pt x="297" y="131"/>
                  </a:cubicBezTo>
                  <a:cubicBezTo>
                    <a:pt x="292" y="136"/>
                    <a:pt x="287" y="141"/>
                    <a:pt x="285" y="148"/>
                  </a:cubicBezTo>
                  <a:cubicBezTo>
                    <a:pt x="276" y="157"/>
                    <a:pt x="268" y="165"/>
                    <a:pt x="260" y="174"/>
                  </a:cubicBezTo>
                  <a:cubicBezTo>
                    <a:pt x="239" y="188"/>
                    <a:pt x="222" y="205"/>
                    <a:pt x="219" y="233"/>
                  </a:cubicBezTo>
                  <a:cubicBezTo>
                    <a:pt x="217" y="257"/>
                    <a:pt x="206" y="279"/>
                    <a:pt x="208" y="303"/>
                  </a:cubicBezTo>
                  <a:cubicBezTo>
                    <a:pt x="201" y="349"/>
                    <a:pt x="194" y="396"/>
                    <a:pt x="176" y="440"/>
                  </a:cubicBezTo>
                  <a:cubicBezTo>
                    <a:pt x="164" y="493"/>
                    <a:pt x="150" y="546"/>
                    <a:pt x="143" y="601"/>
                  </a:cubicBezTo>
                  <a:close/>
                </a:path>
              </a:pathLst>
            </a:custGeom>
            <a:solidFill>
              <a:srgbClr val="7F5D3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7" name="Google Shape;2477;p54"/>
            <p:cNvSpPr/>
            <p:nvPr/>
          </p:nvSpPr>
          <p:spPr>
            <a:xfrm>
              <a:off x="16625888" y="2357438"/>
              <a:ext cx="188913" cy="207963"/>
            </a:xfrm>
            <a:custGeom>
              <a:avLst/>
              <a:gdLst/>
              <a:ahLst/>
              <a:cxnLst/>
              <a:rect l="l" t="t" r="r" b="b"/>
              <a:pathLst>
                <a:path w="182" h="201" extrusionOk="0">
                  <a:moveTo>
                    <a:pt x="182" y="190"/>
                  </a:moveTo>
                  <a:cubicBezTo>
                    <a:pt x="162" y="194"/>
                    <a:pt x="140" y="188"/>
                    <a:pt x="122" y="201"/>
                  </a:cubicBezTo>
                  <a:cubicBezTo>
                    <a:pt x="115" y="190"/>
                    <a:pt x="119" y="177"/>
                    <a:pt x="118" y="166"/>
                  </a:cubicBezTo>
                  <a:cubicBezTo>
                    <a:pt x="116" y="145"/>
                    <a:pt x="106" y="132"/>
                    <a:pt x="91" y="133"/>
                  </a:cubicBezTo>
                  <a:cubicBezTo>
                    <a:pt x="76" y="133"/>
                    <a:pt x="67" y="145"/>
                    <a:pt x="65" y="165"/>
                  </a:cubicBezTo>
                  <a:cubicBezTo>
                    <a:pt x="64" y="173"/>
                    <a:pt x="66" y="183"/>
                    <a:pt x="59" y="190"/>
                  </a:cubicBezTo>
                  <a:cubicBezTo>
                    <a:pt x="40" y="196"/>
                    <a:pt x="20" y="190"/>
                    <a:pt x="0" y="190"/>
                  </a:cubicBezTo>
                  <a:cubicBezTo>
                    <a:pt x="24" y="145"/>
                    <a:pt x="47" y="100"/>
                    <a:pt x="70" y="55"/>
                  </a:cubicBezTo>
                  <a:cubicBezTo>
                    <a:pt x="77" y="41"/>
                    <a:pt x="86" y="27"/>
                    <a:pt x="83" y="10"/>
                  </a:cubicBezTo>
                  <a:cubicBezTo>
                    <a:pt x="82" y="4"/>
                    <a:pt x="84" y="0"/>
                    <a:pt x="91" y="0"/>
                  </a:cubicBezTo>
                  <a:cubicBezTo>
                    <a:pt x="99" y="0"/>
                    <a:pt x="101" y="4"/>
                    <a:pt x="100" y="10"/>
                  </a:cubicBezTo>
                  <a:cubicBezTo>
                    <a:pt x="97" y="28"/>
                    <a:pt x="106" y="42"/>
                    <a:pt x="114" y="57"/>
                  </a:cubicBezTo>
                  <a:cubicBezTo>
                    <a:pt x="137" y="101"/>
                    <a:pt x="160" y="145"/>
                    <a:pt x="182" y="190"/>
                  </a:cubicBezTo>
                  <a:close/>
                </a:path>
              </a:pathLst>
            </a:custGeom>
            <a:solidFill>
              <a:srgbClr val="A44A1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8" name="Google Shape;2478;p54"/>
            <p:cNvSpPr/>
            <p:nvPr/>
          </p:nvSpPr>
          <p:spPr>
            <a:xfrm>
              <a:off x="17325975" y="1385888"/>
              <a:ext cx="158750" cy="192088"/>
            </a:xfrm>
            <a:custGeom>
              <a:avLst/>
              <a:gdLst/>
              <a:ahLst/>
              <a:cxnLst/>
              <a:rect l="l" t="t" r="r" b="b"/>
              <a:pathLst>
                <a:path w="153" h="185" extrusionOk="0">
                  <a:moveTo>
                    <a:pt x="123" y="156"/>
                  </a:moveTo>
                  <a:cubicBezTo>
                    <a:pt x="123" y="153"/>
                    <a:pt x="122" y="147"/>
                    <a:pt x="124" y="145"/>
                  </a:cubicBezTo>
                  <a:cubicBezTo>
                    <a:pt x="143" y="132"/>
                    <a:pt x="135" y="117"/>
                    <a:pt x="129" y="102"/>
                  </a:cubicBezTo>
                  <a:cubicBezTo>
                    <a:pt x="120" y="79"/>
                    <a:pt x="112" y="55"/>
                    <a:pt x="103" y="33"/>
                  </a:cubicBezTo>
                  <a:cubicBezTo>
                    <a:pt x="95" y="15"/>
                    <a:pt x="86" y="12"/>
                    <a:pt x="74" y="28"/>
                  </a:cubicBezTo>
                  <a:cubicBezTo>
                    <a:pt x="57" y="49"/>
                    <a:pt x="35" y="63"/>
                    <a:pt x="17" y="83"/>
                  </a:cubicBezTo>
                  <a:cubicBezTo>
                    <a:pt x="11" y="90"/>
                    <a:pt x="11" y="95"/>
                    <a:pt x="14" y="104"/>
                  </a:cubicBezTo>
                  <a:cubicBezTo>
                    <a:pt x="24" y="130"/>
                    <a:pt x="38" y="156"/>
                    <a:pt x="38" y="185"/>
                  </a:cubicBezTo>
                  <a:cubicBezTo>
                    <a:pt x="23" y="157"/>
                    <a:pt x="15" y="126"/>
                    <a:pt x="3" y="96"/>
                  </a:cubicBezTo>
                  <a:cubicBezTo>
                    <a:pt x="0" y="89"/>
                    <a:pt x="3" y="84"/>
                    <a:pt x="8" y="79"/>
                  </a:cubicBezTo>
                  <a:cubicBezTo>
                    <a:pt x="33" y="56"/>
                    <a:pt x="58" y="33"/>
                    <a:pt x="83" y="10"/>
                  </a:cubicBezTo>
                  <a:cubicBezTo>
                    <a:pt x="93" y="0"/>
                    <a:pt x="101" y="3"/>
                    <a:pt x="106" y="15"/>
                  </a:cubicBezTo>
                  <a:cubicBezTo>
                    <a:pt x="119" y="50"/>
                    <a:pt x="132" y="85"/>
                    <a:pt x="145" y="120"/>
                  </a:cubicBezTo>
                  <a:cubicBezTo>
                    <a:pt x="153" y="141"/>
                    <a:pt x="133" y="146"/>
                    <a:pt x="123" y="156"/>
                  </a:cubicBezTo>
                  <a:close/>
                </a:path>
              </a:pathLst>
            </a:custGeom>
            <a:solidFill>
              <a:srgbClr val="90735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9" name="Google Shape;2479;p54"/>
            <p:cNvSpPr/>
            <p:nvPr/>
          </p:nvSpPr>
          <p:spPr>
            <a:xfrm>
              <a:off x="16816388" y="2509838"/>
              <a:ext cx="49213" cy="61913"/>
            </a:xfrm>
            <a:custGeom>
              <a:avLst/>
              <a:gdLst/>
              <a:ahLst/>
              <a:cxnLst/>
              <a:rect l="l" t="t" r="r" b="b"/>
              <a:pathLst>
                <a:path w="48" h="59" extrusionOk="0">
                  <a:moveTo>
                    <a:pt x="48" y="53"/>
                  </a:moveTo>
                  <a:cubicBezTo>
                    <a:pt x="32" y="52"/>
                    <a:pt x="14" y="59"/>
                    <a:pt x="0" y="45"/>
                  </a:cubicBezTo>
                  <a:cubicBezTo>
                    <a:pt x="10" y="38"/>
                    <a:pt x="4" y="28"/>
                    <a:pt x="4" y="19"/>
                  </a:cubicBezTo>
                  <a:cubicBezTo>
                    <a:pt x="6" y="5"/>
                    <a:pt x="12" y="0"/>
                    <a:pt x="26" y="1"/>
                  </a:cubicBezTo>
                  <a:cubicBezTo>
                    <a:pt x="40" y="1"/>
                    <a:pt x="48" y="5"/>
                    <a:pt x="47" y="20"/>
                  </a:cubicBezTo>
                  <a:cubicBezTo>
                    <a:pt x="47" y="31"/>
                    <a:pt x="48" y="42"/>
                    <a:pt x="48" y="53"/>
                  </a:cubicBezTo>
                  <a:close/>
                </a:path>
              </a:pathLst>
            </a:custGeom>
            <a:solidFill>
              <a:srgbClr val="A94F1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0" name="Google Shape;2480;p54"/>
            <p:cNvSpPr/>
            <p:nvPr/>
          </p:nvSpPr>
          <p:spPr>
            <a:xfrm>
              <a:off x="16575088" y="2511426"/>
              <a:ext cx="49213" cy="61913"/>
            </a:xfrm>
            <a:custGeom>
              <a:avLst/>
              <a:gdLst/>
              <a:ahLst/>
              <a:cxnLst/>
              <a:rect l="l" t="t" r="r" b="b"/>
              <a:pathLst>
                <a:path w="48" h="60" extrusionOk="0">
                  <a:moveTo>
                    <a:pt x="48" y="44"/>
                  </a:moveTo>
                  <a:cubicBezTo>
                    <a:pt x="38" y="60"/>
                    <a:pt x="23" y="53"/>
                    <a:pt x="11" y="50"/>
                  </a:cubicBezTo>
                  <a:cubicBezTo>
                    <a:pt x="5" y="48"/>
                    <a:pt x="3" y="52"/>
                    <a:pt x="0" y="52"/>
                  </a:cubicBezTo>
                  <a:cubicBezTo>
                    <a:pt x="0" y="41"/>
                    <a:pt x="1" y="30"/>
                    <a:pt x="0" y="19"/>
                  </a:cubicBezTo>
                  <a:cubicBezTo>
                    <a:pt x="0" y="3"/>
                    <a:pt x="8" y="0"/>
                    <a:pt x="22" y="0"/>
                  </a:cubicBezTo>
                  <a:cubicBezTo>
                    <a:pt x="36" y="0"/>
                    <a:pt x="42" y="4"/>
                    <a:pt x="43" y="19"/>
                  </a:cubicBezTo>
                  <a:cubicBezTo>
                    <a:pt x="44" y="27"/>
                    <a:pt x="37" y="37"/>
                    <a:pt x="48" y="44"/>
                  </a:cubicBezTo>
                  <a:close/>
                </a:path>
              </a:pathLst>
            </a:custGeom>
            <a:solidFill>
              <a:srgbClr val="A94E1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1" name="Google Shape;2481;p54"/>
            <p:cNvSpPr/>
            <p:nvPr/>
          </p:nvSpPr>
          <p:spPr>
            <a:xfrm>
              <a:off x="17340263" y="1708151"/>
              <a:ext cx="390525" cy="146050"/>
            </a:xfrm>
            <a:custGeom>
              <a:avLst/>
              <a:gdLst/>
              <a:ahLst/>
              <a:cxnLst/>
              <a:rect l="l" t="t" r="r" b="b"/>
              <a:pathLst>
                <a:path w="377" h="141" extrusionOk="0">
                  <a:moveTo>
                    <a:pt x="0" y="137"/>
                  </a:moveTo>
                  <a:cubicBezTo>
                    <a:pt x="10" y="91"/>
                    <a:pt x="15" y="44"/>
                    <a:pt x="32" y="0"/>
                  </a:cubicBezTo>
                  <a:cubicBezTo>
                    <a:pt x="129" y="2"/>
                    <a:pt x="227" y="10"/>
                    <a:pt x="321" y="37"/>
                  </a:cubicBezTo>
                  <a:cubicBezTo>
                    <a:pt x="340" y="42"/>
                    <a:pt x="360" y="47"/>
                    <a:pt x="377" y="56"/>
                  </a:cubicBezTo>
                  <a:cubicBezTo>
                    <a:pt x="373" y="58"/>
                    <a:pt x="372" y="61"/>
                    <a:pt x="372" y="65"/>
                  </a:cubicBezTo>
                  <a:cubicBezTo>
                    <a:pt x="363" y="72"/>
                    <a:pt x="354" y="68"/>
                    <a:pt x="346" y="65"/>
                  </a:cubicBezTo>
                  <a:cubicBezTo>
                    <a:pt x="280" y="37"/>
                    <a:pt x="210" y="30"/>
                    <a:pt x="140" y="23"/>
                  </a:cubicBezTo>
                  <a:cubicBezTo>
                    <a:pt x="120" y="21"/>
                    <a:pt x="100" y="17"/>
                    <a:pt x="80" y="18"/>
                  </a:cubicBezTo>
                  <a:cubicBezTo>
                    <a:pt x="53" y="20"/>
                    <a:pt x="44" y="27"/>
                    <a:pt x="35" y="52"/>
                  </a:cubicBezTo>
                  <a:cubicBezTo>
                    <a:pt x="27" y="77"/>
                    <a:pt x="26" y="101"/>
                    <a:pt x="46" y="121"/>
                  </a:cubicBezTo>
                  <a:cubicBezTo>
                    <a:pt x="50" y="125"/>
                    <a:pt x="56" y="131"/>
                    <a:pt x="51" y="137"/>
                  </a:cubicBezTo>
                  <a:cubicBezTo>
                    <a:pt x="47" y="141"/>
                    <a:pt x="40" y="139"/>
                    <a:pt x="34" y="137"/>
                  </a:cubicBezTo>
                  <a:cubicBezTo>
                    <a:pt x="23" y="137"/>
                    <a:pt x="11" y="137"/>
                    <a:pt x="0" y="137"/>
                  </a:cubicBezTo>
                  <a:close/>
                </a:path>
              </a:pathLst>
            </a:custGeom>
            <a:solidFill>
              <a:srgbClr val="2E70B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2" name="Google Shape;2482;p54"/>
            <p:cNvSpPr/>
            <p:nvPr/>
          </p:nvSpPr>
          <p:spPr>
            <a:xfrm>
              <a:off x="17773650" y="1787526"/>
              <a:ext cx="25400" cy="20638"/>
            </a:xfrm>
            <a:custGeom>
              <a:avLst/>
              <a:gdLst/>
              <a:ahLst/>
              <a:cxnLst/>
              <a:rect l="l" t="t" r="r" b="b"/>
              <a:pathLst>
                <a:path w="24" h="20" extrusionOk="0">
                  <a:moveTo>
                    <a:pt x="13" y="20"/>
                  </a:moveTo>
                  <a:cubicBezTo>
                    <a:pt x="5" y="16"/>
                    <a:pt x="0" y="10"/>
                    <a:pt x="5" y="0"/>
                  </a:cubicBezTo>
                  <a:cubicBezTo>
                    <a:pt x="18" y="3"/>
                    <a:pt x="24" y="8"/>
                    <a:pt x="13" y="20"/>
                  </a:cubicBezTo>
                  <a:close/>
                </a:path>
              </a:pathLst>
            </a:custGeom>
            <a:solidFill>
              <a:srgbClr val="2E70B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3" name="Google Shape;2483;p54"/>
            <p:cNvSpPr/>
            <p:nvPr/>
          </p:nvSpPr>
          <p:spPr>
            <a:xfrm>
              <a:off x="17757775" y="1836738"/>
              <a:ext cx="17463" cy="20638"/>
            </a:xfrm>
            <a:custGeom>
              <a:avLst/>
              <a:gdLst/>
              <a:ahLst/>
              <a:cxnLst/>
              <a:rect l="l" t="t" r="r" b="b"/>
              <a:pathLst>
                <a:path w="16" h="21" extrusionOk="0">
                  <a:moveTo>
                    <a:pt x="10" y="21"/>
                  </a:moveTo>
                  <a:cubicBezTo>
                    <a:pt x="6" y="20"/>
                    <a:pt x="0" y="20"/>
                    <a:pt x="2" y="16"/>
                  </a:cubicBezTo>
                  <a:cubicBezTo>
                    <a:pt x="5" y="11"/>
                    <a:pt x="5" y="0"/>
                    <a:pt x="16" y="5"/>
                  </a:cubicBezTo>
                  <a:cubicBezTo>
                    <a:pt x="14" y="10"/>
                    <a:pt x="12" y="16"/>
                    <a:pt x="10" y="21"/>
                  </a:cubicBezTo>
                  <a:close/>
                </a:path>
              </a:pathLst>
            </a:custGeom>
            <a:solidFill>
              <a:srgbClr val="2E70B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4" name="Google Shape;2484;p54"/>
            <p:cNvSpPr/>
            <p:nvPr/>
          </p:nvSpPr>
          <p:spPr>
            <a:xfrm>
              <a:off x="17751425" y="1860551"/>
              <a:ext cx="15875" cy="22225"/>
            </a:xfrm>
            <a:custGeom>
              <a:avLst/>
              <a:gdLst/>
              <a:ahLst/>
              <a:cxnLst/>
              <a:rect l="l" t="t" r="r" b="b"/>
              <a:pathLst>
                <a:path w="16" h="22" extrusionOk="0">
                  <a:moveTo>
                    <a:pt x="16" y="17"/>
                  </a:moveTo>
                  <a:cubicBezTo>
                    <a:pt x="9" y="22"/>
                    <a:pt x="2" y="19"/>
                    <a:pt x="1" y="11"/>
                  </a:cubicBezTo>
                  <a:cubicBezTo>
                    <a:pt x="0" y="0"/>
                    <a:pt x="14" y="19"/>
                    <a:pt x="14" y="6"/>
                  </a:cubicBezTo>
                  <a:cubicBezTo>
                    <a:pt x="15" y="10"/>
                    <a:pt x="16" y="13"/>
                    <a:pt x="16" y="17"/>
                  </a:cubicBezTo>
                  <a:close/>
                </a:path>
              </a:pathLst>
            </a:custGeom>
            <a:solidFill>
              <a:srgbClr val="2E70B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5" name="Google Shape;2485;p54"/>
            <p:cNvSpPr/>
            <p:nvPr/>
          </p:nvSpPr>
          <p:spPr>
            <a:xfrm>
              <a:off x="17362488" y="1714501"/>
              <a:ext cx="395288" cy="200025"/>
            </a:xfrm>
            <a:custGeom>
              <a:avLst/>
              <a:gdLst/>
              <a:ahLst/>
              <a:cxnLst/>
              <a:rect l="l" t="t" r="r" b="b"/>
              <a:pathLst>
                <a:path w="383" h="193" extrusionOk="0">
                  <a:moveTo>
                    <a:pt x="13" y="130"/>
                  </a:moveTo>
                  <a:cubicBezTo>
                    <a:pt x="18" y="129"/>
                    <a:pt x="24" y="132"/>
                    <a:pt x="29" y="127"/>
                  </a:cubicBezTo>
                  <a:cubicBezTo>
                    <a:pt x="17" y="112"/>
                    <a:pt x="0" y="99"/>
                    <a:pt x="3" y="76"/>
                  </a:cubicBezTo>
                  <a:cubicBezTo>
                    <a:pt x="11" y="13"/>
                    <a:pt x="21" y="0"/>
                    <a:pt x="84" y="7"/>
                  </a:cubicBezTo>
                  <a:cubicBezTo>
                    <a:pt x="134" y="11"/>
                    <a:pt x="184" y="15"/>
                    <a:pt x="233" y="26"/>
                  </a:cubicBezTo>
                  <a:cubicBezTo>
                    <a:pt x="262" y="32"/>
                    <a:pt x="292" y="37"/>
                    <a:pt x="319" y="50"/>
                  </a:cubicBezTo>
                  <a:cubicBezTo>
                    <a:pt x="329" y="54"/>
                    <a:pt x="340" y="59"/>
                    <a:pt x="351" y="58"/>
                  </a:cubicBezTo>
                  <a:cubicBezTo>
                    <a:pt x="357" y="64"/>
                    <a:pt x="362" y="71"/>
                    <a:pt x="368" y="77"/>
                  </a:cubicBezTo>
                  <a:cubicBezTo>
                    <a:pt x="374" y="83"/>
                    <a:pt x="378" y="89"/>
                    <a:pt x="379" y="97"/>
                  </a:cubicBezTo>
                  <a:cubicBezTo>
                    <a:pt x="383" y="125"/>
                    <a:pt x="359" y="172"/>
                    <a:pt x="334" y="184"/>
                  </a:cubicBezTo>
                  <a:cubicBezTo>
                    <a:pt x="331" y="186"/>
                    <a:pt x="328" y="188"/>
                    <a:pt x="327" y="193"/>
                  </a:cubicBezTo>
                  <a:cubicBezTo>
                    <a:pt x="231" y="154"/>
                    <a:pt x="130" y="137"/>
                    <a:pt x="27" y="133"/>
                  </a:cubicBezTo>
                  <a:cubicBezTo>
                    <a:pt x="22" y="132"/>
                    <a:pt x="18" y="131"/>
                    <a:pt x="13" y="130"/>
                  </a:cubicBezTo>
                  <a:close/>
                </a:path>
              </a:pathLst>
            </a:custGeom>
            <a:solidFill>
              <a:srgbClr val="2862A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6" name="Google Shape;2486;p54"/>
            <p:cNvSpPr/>
            <p:nvPr/>
          </p:nvSpPr>
          <p:spPr>
            <a:xfrm>
              <a:off x="18064163" y="2041526"/>
              <a:ext cx="303213" cy="177800"/>
            </a:xfrm>
            <a:custGeom>
              <a:avLst/>
              <a:gdLst/>
              <a:ahLst/>
              <a:cxnLst/>
              <a:rect l="l" t="t" r="r" b="b"/>
              <a:pathLst>
                <a:path w="292" h="171" extrusionOk="0">
                  <a:moveTo>
                    <a:pt x="43" y="130"/>
                  </a:moveTo>
                  <a:cubicBezTo>
                    <a:pt x="49" y="129"/>
                    <a:pt x="53" y="126"/>
                    <a:pt x="45" y="123"/>
                  </a:cubicBezTo>
                  <a:cubicBezTo>
                    <a:pt x="15" y="109"/>
                    <a:pt x="1" y="85"/>
                    <a:pt x="0" y="54"/>
                  </a:cubicBezTo>
                  <a:cubicBezTo>
                    <a:pt x="0" y="27"/>
                    <a:pt x="25" y="2"/>
                    <a:pt x="52" y="2"/>
                  </a:cubicBezTo>
                  <a:cubicBezTo>
                    <a:pt x="110" y="0"/>
                    <a:pt x="164" y="19"/>
                    <a:pt x="220" y="33"/>
                  </a:cubicBezTo>
                  <a:cubicBezTo>
                    <a:pt x="247" y="39"/>
                    <a:pt x="265" y="55"/>
                    <a:pt x="276" y="81"/>
                  </a:cubicBezTo>
                  <a:cubicBezTo>
                    <a:pt x="292" y="121"/>
                    <a:pt x="267" y="162"/>
                    <a:pt x="224" y="166"/>
                  </a:cubicBezTo>
                  <a:cubicBezTo>
                    <a:pt x="219" y="166"/>
                    <a:pt x="214" y="166"/>
                    <a:pt x="212" y="171"/>
                  </a:cubicBezTo>
                  <a:cubicBezTo>
                    <a:pt x="156" y="154"/>
                    <a:pt x="100" y="142"/>
                    <a:pt x="43" y="130"/>
                  </a:cubicBezTo>
                  <a:close/>
                </a:path>
              </a:pathLst>
            </a:custGeom>
            <a:solidFill>
              <a:srgbClr val="2863A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7" name="Google Shape;2487;p54"/>
            <p:cNvSpPr/>
            <p:nvPr/>
          </p:nvSpPr>
          <p:spPr>
            <a:xfrm>
              <a:off x="17556163" y="2024063"/>
              <a:ext cx="166688" cy="93663"/>
            </a:xfrm>
            <a:custGeom>
              <a:avLst/>
              <a:gdLst/>
              <a:ahLst/>
              <a:cxnLst/>
              <a:rect l="l" t="t" r="r" b="b"/>
              <a:pathLst>
                <a:path w="161" h="90" extrusionOk="0">
                  <a:moveTo>
                    <a:pt x="0" y="86"/>
                  </a:moveTo>
                  <a:cubicBezTo>
                    <a:pt x="9" y="58"/>
                    <a:pt x="22" y="30"/>
                    <a:pt x="35" y="3"/>
                  </a:cubicBezTo>
                  <a:cubicBezTo>
                    <a:pt x="76" y="0"/>
                    <a:pt x="114" y="15"/>
                    <a:pt x="151" y="30"/>
                  </a:cubicBezTo>
                  <a:cubicBezTo>
                    <a:pt x="161" y="34"/>
                    <a:pt x="158" y="38"/>
                    <a:pt x="153" y="45"/>
                  </a:cubicBezTo>
                  <a:cubicBezTo>
                    <a:pt x="139" y="61"/>
                    <a:pt x="120" y="64"/>
                    <a:pt x="101" y="68"/>
                  </a:cubicBezTo>
                  <a:cubicBezTo>
                    <a:pt x="69" y="76"/>
                    <a:pt x="36" y="77"/>
                    <a:pt x="5" y="89"/>
                  </a:cubicBezTo>
                  <a:cubicBezTo>
                    <a:pt x="4" y="90"/>
                    <a:pt x="2" y="87"/>
                    <a:pt x="0" y="86"/>
                  </a:cubicBezTo>
                  <a:close/>
                </a:path>
              </a:pathLst>
            </a:custGeom>
            <a:solidFill>
              <a:srgbClr val="BF191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8" name="Google Shape;2488;p54"/>
            <p:cNvSpPr/>
            <p:nvPr/>
          </p:nvSpPr>
          <p:spPr>
            <a:xfrm>
              <a:off x="17865725" y="2189163"/>
              <a:ext cx="150813" cy="82550"/>
            </a:xfrm>
            <a:custGeom>
              <a:avLst/>
              <a:gdLst/>
              <a:ahLst/>
              <a:cxnLst/>
              <a:rect l="l" t="t" r="r" b="b"/>
              <a:pathLst>
                <a:path w="146" h="79" extrusionOk="0">
                  <a:moveTo>
                    <a:pt x="0" y="79"/>
                  </a:moveTo>
                  <a:cubicBezTo>
                    <a:pt x="10" y="54"/>
                    <a:pt x="20" y="29"/>
                    <a:pt x="29" y="4"/>
                  </a:cubicBezTo>
                  <a:cubicBezTo>
                    <a:pt x="64" y="0"/>
                    <a:pt x="94" y="14"/>
                    <a:pt x="124" y="26"/>
                  </a:cubicBezTo>
                  <a:cubicBezTo>
                    <a:pt x="132" y="29"/>
                    <a:pt x="138" y="34"/>
                    <a:pt x="146" y="39"/>
                  </a:cubicBezTo>
                  <a:cubicBezTo>
                    <a:pt x="135" y="49"/>
                    <a:pt x="121" y="52"/>
                    <a:pt x="107" y="55"/>
                  </a:cubicBezTo>
                  <a:cubicBezTo>
                    <a:pt x="80" y="61"/>
                    <a:pt x="52" y="66"/>
                    <a:pt x="24" y="72"/>
                  </a:cubicBezTo>
                  <a:cubicBezTo>
                    <a:pt x="16" y="73"/>
                    <a:pt x="8" y="77"/>
                    <a:pt x="0" y="79"/>
                  </a:cubicBezTo>
                  <a:close/>
                </a:path>
              </a:pathLst>
            </a:custGeom>
            <a:solidFill>
              <a:srgbClr val="BF191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9" name="Google Shape;2489;p54"/>
            <p:cNvSpPr/>
            <p:nvPr/>
          </p:nvSpPr>
          <p:spPr>
            <a:xfrm>
              <a:off x="17986375" y="2813051"/>
              <a:ext cx="193675" cy="168275"/>
            </a:xfrm>
            <a:custGeom>
              <a:avLst/>
              <a:gdLst/>
              <a:ahLst/>
              <a:cxnLst/>
              <a:rect l="l" t="t" r="r" b="b"/>
              <a:pathLst>
                <a:path w="188" h="163" extrusionOk="0">
                  <a:moveTo>
                    <a:pt x="0" y="77"/>
                  </a:moveTo>
                  <a:cubicBezTo>
                    <a:pt x="0" y="35"/>
                    <a:pt x="0" y="35"/>
                    <a:pt x="39" y="24"/>
                  </a:cubicBezTo>
                  <a:cubicBezTo>
                    <a:pt x="80" y="14"/>
                    <a:pt x="121" y="7"/>
                    <a:pt x="162" y="2"/>
                  </a:cubicBezTo>
                  <a:cubicBezTo>
                    <a:pt x="178" y="0"/>
                    <a:pt x="188" y="1"/>
                    <a:pt x="181" y="23"/>
                  </a:cubicBezTo>
                  <a:cubicBezTo>
                    <a:pt x="175" y="42"/>
                    <a:pt x="184" y="62"/>
                    <a:pt x="181" y="82"/>
                  </a:cubicBezTo>
                  <a:cubicBezTo>
                    <a:pt x="177" y="103"/>
                    <a:pt x="170" y="124"/>
                    <a:pt x="162" y="144"/>
                  </a:cubicBezTo>
                  <a:cubicBezTo>
                    <a:pt x="155" y="158"/>
                    <a:pt x="147" y="163"/>
                    <a:pt x="133" y="157"/>
                  </a:cubicBezTo>
                  <a:cubicBezTo>
                    <a:pt x="110" y="147"/>
                    <a:pt x="84" y="144"/>
                    <a:pt x="60" y="137"/>
                  </a:cubicBezTo>
                  <a:cubicBezTo>
                    <a:pt x="58" y="137"/>
                    <a:pt x="56" y="137"/>
                    <a:pt x="55" y="135"/>
                  </a:cubicBezTo>
                  <a:cubicBezTo>
                    <a:pt x="41" y="112"/>
                    <a:pt x="19" y="96"/>
                    <a:pt x="0" y="77"/>
                  </a:cubicBezTo>
                  <a:close/>
                </a:path>
              </a:pathLst>
            </a:custGeom>
            <a:solidFill>
              <a:srgbClr val="A772A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0" name="Google Shape;2490;p54"/>
            <p:cNvSpPr/>
            <p:nvPr/>
          </p:nvSpPr>
          <p:spPr>
            <a:xfrm>
              <a:off x="18022888" y="2976563"/>
              <a:ext cx="203200" cy="211138"/>
            </a:xfrm>
            <a:custGeom>
              <a:avLst/>
              <a:gdLst/>
              <a:ahLst/>
              <a:cxnLst/>
              <a:rect l="l" t="t" r="r" b="b"/>
              <a:pathLst>
                <a:path w="197" h="203" extrusionOk="0">
                  <a:moveTo>
                    <a:pt x="41" y="7"/>
                  </a:moveTo>
                  <a:cubicBezTo>
                    <a:pt x="53" y="0"/>
                    <a:pt x="63" y="7"/>
                    <a:pt x="73" y="13"/>
                  </a:cubicBezTo>
                  <a:cubicBezTo>
                    <a:pt x="135" y="51"/>
                    <a:pt x="170" y="109"/>
                    <a:pt x="192" y="177"/>
                  </a:cubicBezTo>
                  <a:cubicBezTo>
                    <a:pt x="197" y="193"/>
                    <a:pt x="190" y="203"/>
                    <a:pt x="173" y="199"/>
                  </a:cubicBezTo>
                  <a:cubicBezTo>
                    <a:pt x="124" y="187"/>
                    <a:pt x="75" y="185"/>
                    <a:pt x="25" y="186"/>
                  </a:cubicBezTo>
                  <a:cubicBezTo>
                    <a:pt x="17" y="186"/>
                    <a:pt x="6" y="184"/>
                    <a:pt x="1" y="174"/>
                  </a:cubicBezTo>
                  <a:cubicBezTo>
                    <a:pt x="0" y="171"/>
                    <a:pt x="2" y="168"/>
                    <a:pt x="5" y="166"/>
                  </a:cubicBezTo>
                  <a:cubicBezTo>
                    <a:pt x="50" y="125"/>
                    <a:pt x="63" y="75"/>
                    <a:pt x="42" y="18"/>
                  </a:cubicBezTo>
                  <a:cubicBezTo>
                    <a:pt x="41" y="14"/>
                    <a:pt x="39" y="11"/>
                    <a:pt x="41" y="7"/>
                  </a:cubicBezTo>
                  <a:close/>
                </a:path>
              </a:pathLst>
            </a:custGeom>
            <a:solidFill>
              <a:srgbClr val="A772A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1" name="Google Shape;2491;p54"/>
            <p:cNvSpPr/>
            <p:nvPr/>
          </p:nvSpPr>
          <p:spPr>
            <a:xfrm>
              <a:off x="17787938" y="2857501"/>
              <a:ext cx="300038" cy="319088"/>
            </a:xfrm>
            <a:custGeom>
              <a:avLst/>
              <a:gdLst/>
              <a:ahLst/>
              <a:cxnLst/>
              <a:rect l="l" t="t" r="r" b="b"/>
              <a:pathLst>
                <a:path w="289" h="309" extrusionOk="0">
                  <a:moveTo>
                    <a:pt x="267" y="123"/>
                  </a:moveTo>
                  <a:cubicBezTo>
                    <a:pt x="284" y="148"/>
                    <a:pt x="289" y="175"/>
                    <a:pt x="281" y="205"/>
                  </a:cubicBezTo>
                  <a:cubicBezTo>
                    <a:pt x="271" y="239"/>
                    <a:pt x="262" y="272"/>
                    <a:pt x="227" y="290"/>
                  </a:cubicBezTo>
                  <a:cubicBezTo>
                    <a:pt x="207" y="293"/>
                    <a:pt x="188" y="304"/>
                    <a:pt x="167" y="303"/>
                  </a:cubicBezTo>
                  <a:cubicBezTo>
                    <a:pt x="152" y="309"/>
                    <a:pt x="139" y="304"/>
                    <a:pt x="127" y="294"/>
                  </a:cubicBezTo>
                  <a:cubicBezTo>
                    <a:pt x="105" y="288"/>
                    <a:pt x="90" y="270"/>
                    <a:pt x="71" y="259"/>
                  </a:cubicBezTo>
                  <a:cubicBezTo>
                    <a:pt x="34" y="248"/>
                    <a:pt x="0" y="193"/>
                    <a:pt x="8" y="157"/>
                  </a:cubicBezTo>
                  <a:cubicBezTo>
                    <a:pt x="10" y="147"/>
                    <a:pt x="12" y="135"/>
                    <a:pt x="23" y="131"/>
                  </a:cubicBezTo>
                  <a:cubicBezTo>
                    <a:pt x="30" y="123"/>
                    <a:pt x="37" y="115"/>
                    <a:pt x="43" y="107"/>
                  </a:cubicBezTo>
                  <a:cubicBezTo>
                    <a:pt x="46" y="95"/>
                    <a:pt x="55" y="89"/>
                    <a:pt x="62" y="82"/>
                  </a:cubicBezTo>
                  <a:cubicBezTo>
                    <a:pt x="75" y="70"/>
                    <a:pt x="80" y="56"/>
                    <a:pt x="73" y="39"/>
                  </a:cubicBezTo>
                  <a:cubicBezTo>
                    <a:pt x="72" y="37"/>
                    <a:pt x="72" y="34"/>
                    <a:pt x="71" y="32"/>
                  </a:cubicBezTo>
                  <a:cubicBezTo>
                    <a:pt x="70" y="24"/>
                    <a:pt x="64" y="14"/>
                    <a:pt x="71" y="7"/>
                  </a:cubicBezTo>
                  <a:cubicBezTo>
                    <a:pt x="79" y="0"/>
                    <a:pt x="87" y="8"/>
                    <a:pt x="94" y="11"/>
                  </a:cubicBezTo>
                  <a:cubicBezTo>
                    <a:pt x="105" y="15"/>
                    <a:pt x="116" y="17"/>
                    <a:pt x="127" y="17"/>
                  </a:cubicBezTo>
                  <a:cubicBezTo>
                    <a:pt x="139" y="18"/>
                    <a:pt x="150" y="19"/>
                    <a:pt x="159" y="26"/>
                  </a:cubicBezTo>
                  <a:cubicBezTo>
                    <a:pt x="170" y="29"/>
                    <a:pt x="181" y="32"/>
                    <a:pt x="191" y="34"/>
                  </a:cubicBezTo>
                  <a:cubicBezTo>
                    <a:pt x="219" y="47"/>
                    <a:pt x="236" y="70"/>
                    <a:pt x="251" y="94"/>
                  </a:cubicBezTo>
                  <a:cubicBezTo>
                    <a:pt x="257" y="104"/>
                    <a:pt x="262" y="113"/>
                    <a:pt x="267" y="123"/>
                  </a:cubicBezTo>
                  <a:close/>
                </a:path>
              </a:pathLst>
            </a:custGeom>
            <a:solidFill>
              <a:srgbClr val="8D4F9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2" name="Google Shape;2492;p54"/>
            <p:cNvSpPr/>
            <p:nvPr/>
          </p:nvSpPr>
          <p:spPr>
            <a:xfrm>
              <a:off x="17649825" y="2954338"/>
              <a:ext cx="212725" cy="182563"/>
            </a:xfrm>
            <a:custGeom>
              <a:avLst/>
              <a:gdLst/>
              <a:ahLst/>
              <a:cxnLst/>
              <a:rect l="l" t="t" r="r" b="b"/>
              <a:pathLst>
                <a:path w="205" h="176" extrusionOk="0">
                  <a:moveTo>
                    <a:pt x="157" y="36"/>
                  </a:moveTo>
                  <a:cubicBezTo>
                    <a:pt x="138" y="67"/>
                    <a:pt x="140" y="101"/>
                    <a:pt x="173" y="134"/>
                  </a:cubicBezTo>
                  <a:cubicBezTo>
                    <a:pt x="184" y="144"/>
                    <a:pt x="194" y="154"/>
                    <a:pt x="205" y="164"/>
                  </a:cubicBezTo>
                  <a:cubicBezTo>
                    <a:pt x="162" y="176"/>
                    <a:pt x="122" y="171"/>
                    <a:pt x="85" y="145"/>
                  </a:cubicBezTo>
                  <a:cubicBezTo>
                    <a:pt x="57" y="124"/>
                    <a:pt x="33" y="98"/>
                    <a:pt x="8" y="73"/>
                  </a:cubicBezTo>
                  <a:cubicBezTo>
                    <a:pt x="5" y="69"/>
                    <a:pt x="0" y="65"/>
                    <a:pt x="3" y="59"/>
                  </a:cubicBezTo>
                  <a:cubicBezTo>
                    <a:pt x="5" y="54"/>
                    <a:pt x="11" y="51"/>
                    <a:pt x="16" y="52"/>
                  </a:cubicBezTo>
                  <a:cubicBezTo>
                    <a:pt x="55" y="57"/>
                    <a:pt x="79" y="29"/>
                    <a:pt x="107" y="11"/>
                  </a:cubicBezTo>
                  <a:cubicBezTo>
                    <a:pt x="119" y="3"/>
                    <a:pt x="127" y="0"/>
                    <a:pt x="135" y="14"/>
                  </a:cubicBezTo>
                  <a:cubicBezTo>
                    <a:pt x="140" y="23"/>
                    <a:pt x="153" y="25"/>
                    <a:pt x="157" y="36"/>
                  </a:cubicBezTo>
                  <a:close/>
                </a:path>
              </a:pathLst>
            </a:custGeom>
            <a:solidFill>
              <a:srgbClr val="A772AE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3" name="Google Shape;2493;p54"/>
            <p:cNvSpPr/>
            <p:nvPr/>
          </p:nvSpPr>
          <p:spPr>
            <a:xfrm>
              <a:off x="17791113" y="3160713"/>
              <a:ext cx="169863" cy="184150"/>
            </a:xfrm>
            <a:custGeom>
              <a:avLst/>
              <a:gdLst/>
              <a:ahLst/>
              <a:cxnLst/>
              <a:rect l="l" t="t" r="r" b="b"/>
              <a:pathLst>
                <a:path w="165" h="177" extrusionOk="0">
                  <a:moveTo>
                    <a:pt x="125" y="0"/>
                  </a:moveTo>
                  <a:cubicBezTo>
                    <a:pt x="139" y="3"/>
                    <a:pt x="152" y="6"/>
                    <a:pt x="165" y="9"/>
                  </a:cubicBezTo>
                  <a:cubicBezTo>
                    <a:pt x="160" y="48"/>
                    <a:pt x="136" y="78"/>
                    <a:pt x="117" y="110"/>
                  </a:cubicBezTo>
                  <a:cubicBezTo>
                    <a:pt x="105" y="131"/>
                    <a:pt x="90" y="151"/>
                    <a:pt x="72" y="168"/>
                  </a:cubicBezTo>
                  <a:cubicBezTo>
                    <a:pt x="67" y="172"/>
                    <a:pt x="62" y="177"/>
                    <a:pt x="54" y="174"/>
                  </a:cubicBezTo>
                  <a:cubicBezTo>
                    <a:pt x="47" y="171"/>
                    <a:pt x="51" y="164"/>
                    <a:pt x="51" y="158"/>
                  </a:cubicBezTo>
                  <a:cubicBezTo>
                    <a:pt x="50" y="148"/>
                    <a:pt x="47" y="139"/>
                    <a:pt x="42" y="130"/>
                  </a:cubicBezTo>
                  <a:cubicBezTo>
                    <a:pt x="30" y="105"/>
                    <a:pt x="18" y="80"/>
                    <a:pt x="6" y="54"/>
                  </a:cubicBezTo>
                  <a:cubicBezTo>
                    <a:pt x="1" y="43"/>
                    <a:pt x="0" y="34"/>
                    <a:pt x="18" y="31"/>
                  </a:cubicBezTo>
                  <a:cubicBezTo>
                    <a:pt x="51" y="26"/>
                    <a:pt x="84" y="18"/>
                    <a:pt x="113" y="1"/>
                  </a:cubicBezTo>
                  <a:cubicBezTo>
                    <a:pt x="117" y="0"/>
                    <a:pt x="121" y="1"/>
                    <a:pt x="125" y="0"/>
                  </a:cubicBezTo>
                  <a:close/>
                </a:path>
              </a:pathLst>
            </a:custGeom>
            <a:solidFill>
              <a:srgbClr val="A772A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4" name="Google Shape;2494;p54"/>
            <p:cNvSpPr/>
            <p:nvPr/>
          </p:nvSpPr>
          <p:spPr>
            <a:xfrm>
              <a:off x="17797463" y="2771776"/>
              <a:ext cx="157163" cy="195263"/>
            </a:xfrm>
            <a:custGeom>
              <a:avLst/>
              <a:gdLst/>
              <a:ahLst/>
              <a:cxnLst/>
              <a:rect l="l" t="t" r="r" b="b"/>
              <a:pathLst>
                <a:path w="151" h="189" extrusionOk="0">
                  <a:moveTo>
                    <a:pt x="150" y="108"/>
                  </a:moveTo>
                  <a:cubicBezTo>
                    <a:pt x="121" y="104"/>
                    <a:pt x="91" y="107"/>
                    <a:pt x="62" y="89"/>
                  </a:cubicBezTo>
                  <a:cubicBezTo>
                    <a:pt x="84" y="133"/>
                    <a:pt x="72" y="165"/>
                    <a:pt x="34" y="189"/>
                  </a:cubicBezTo>
                  <a:cubicBezTo>
                    <a:pt x="7" y="177"/>
                    <a:pt x="5" y="151"/>
                    <a:pt x="3" y="127"/>
                  </a:cubicBezTo>
                  <a:cubicBezTo>
                    <a:pt x="0" y="106"/>
                    <a:pt x="4" y="84"/>
                    <a:pt x="9" y="63"/>
                  </a:cubicBezTo>
                  <a:cubicBezTo>
                    <a:pt x="13" y="46"/>
                    <a:pt x="17" y="30"/>
                    <a:pt x="13" y="14"/>
                  </a:cubicBezTo>
                  <a:cubicBezTo>
                    <a:pt x="10" y="3"/>
                    <a:pt x="16" y="0"/>
                    <a:pt x="24" y="1"/>
                  </a:cubicBezTo>
                  <a:cubicBezTo>
                    <a:pt x="41" y="3"/>
                    <a:pt x="59" y="6"/>
                    <a:pt x="71" y="20"/>
                  </a:cubicBezTo>
                  <a:cubicBezTo>
                    <a:pt x="86" y="36"/>
                    <a:pt x="104" y="49"/>
                    <a:pt x="122" y="61"/>
                  </a:cubicBezTo>
                  <a:cubicBezTo>
                    <a:pt x="139" y="72"/>
                    <a:pt x="151" y="87"/>
                    <a:pt x="150" y="108"/>
                  </a:cubicBezTo>
                  <a:close/>
                </a:path>
              </a:pathLst>
            </a:custGeom>
            <a:solidFill>
              <a:srgbClr val="A772A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5" name="Google Shape;2495;p54"/>
            <p:cNvSpPr/>
            <p:nvPr/>
          </p:nvSpPr>
          <p:spPr>
            <a:xfrm>
              <a:off x="17743488" y="3384551"/>
              <a:ext cx="100013" cy="134938"/>
            </a:xfrm>
            <a:custGeom>
              <a:avLst/>
              <a:gdLst/>
              <a:ahLst/>
              <a:cxnLst/>
              <a:rect l="l" t="t" r="r" b="b"/>
              <a:pathLst>
                <a:path w="97" h="131" extrusionOk="0">
                  <a:moveTo>
                    <a:pt x="97" y="23"/>
                  </a:moveTo>
                  <a:cubicBezTo>
                    <a:pt x="88" y="42"/>
                    <a:pt x="80" y="60"/>
                    <a:pt x="70" y="79"/>
                  </a:cubicBezTo>
                  <a:cubicBezTo>
                    <a:pt x="61" y="97"/>
                    <a:pt x="47" y="113"/>
                    <a:pt x="29" y="123"/>
                  </a:cubicBezTo>
                  <a:cubicBezTo>
                    <a:pt x="22" y="127"/>
                    <a:pt x="14" y="131"/>
                    <a:pt x="6" y="126"/>
                  </a:cubicBezTo>
                  <a:cubicBezTo>
                    <a:pt x="0" y="120"/>
                    <a:pt x="0" y="112"/>
                    <a:pt x="2" y="104"/>
                  </a:cubicBezTo>
                  <a:cubicBezTo>
                    <a:pt x="15" y="57"/>
                    <a:pt x="43" y="23"/>
                    <a:pt x="86" y="0"/>
                  </a:cubicBezTo>
                  <a:cubicBezTo>
                    <a:pt x="93" y="6"/>
                    <a:pt x="95" y="15"/>
                    <a:pt x="97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6" name="Google Shape;2496;p54"/>
            <p:cNvSpPr/>
            <p:nvPr/>
          </p:nvSpPr>
          <p:spPr>
            <a:xfrm>
              <a:off x="17606963" y="2627313"/>
              <a:ext cx="139700" cy="196850"/>
            </a:xfrm>
            <a:custGeom>
              <a:avLst/>
              <a:gdLst/>
              <a:ahLst/>
              <a:cxnLst/>
              <a:rect l="l" t="t" r="r" b="b"/>
              <a:pathLst>
                <a:path w="135" h="189" extrusionOk="0">
                  <a:moveTo>
                    <a:pt x="128" y="189"/>
                  </a:moveTo>
                  <a:cubicBezTo>
                    <a:pt x="120" y="184"/>
                    <a:pt x="111" y="178"/>
                    <a:pt x="103" y="173"/>
                  </a:cubicBezTo>
                  <a:cubicBezTo>
                    <a:pt x="82" y="167"/>
                    <a:pt x="69" y="150"/>
                    <a:pt x="55" y="135"/>
                  </a:cubicBezTo>
                  <a:cubicBezTo>
                    <a:pt x="48" y="127"/>
                    <a:pt x="39" y="120"/>
                    <a:pt x="35" y="109"/>
                  </a:cubicBezTo>
                  <a:cubicBezTo>
                    <a:pt x="32" y="90"/>
                    <a:pt x="19" y="76"/>
                    <a:pt x="13" y="59"/>
                  </a:cubicBezTo>
                  <a:cubicBezTo>
                    <a:pt x="11" y="51"/>
                    <a:pt x="9" y="44"/>
                    <a:pt x="7" y="36"/>
                  </a:cubicBezTo>
                  <a:cubicBezTo>
                    <a:pt x="4" y="28"/>
                    <a:pt x="2" y="20"/>
                    <a:pt x="3" y="11"/>
                  </a:cubicBezTo>
                  <a:cubicBezTo>
                    <a:pt x="1" y="7"/>
                    <a:pt x="0" y="3"/>
                    <a:pt x="3" y="0"/>
                  </a:cubicBezTo>
                  <a:cubicBezTo>
                    <a:pt x="11" y="7"/>
                    <a:pt x="12" y="19"/>
                    <a:pt x="23" y="24"/>
                  </a:cubicBezTo>
                  <a:cubicBezTo>
                    <a:pt x="24" y="25"/>
                    <a:pt x="26" y="25"/>
                    <a:pt x="26" y="27"/>
                  </a:cubicBezTo>
                  <a:cubicBezTo>
                    <a:pt x="31" y="83"/>
                    <a:pt x="73" y="109"/>
                    <a:pt x="114" y="136"/>
                  </a:cubicBezTo>
                  <a:cubicBezTo>
                    <a:pt x="121" y="141"/>
                    <a:pt x="130" y="144"/>
                    <a:pt x="134" y="152"/>
                  </a:cubicBezTo>
                  <a:cubicBezTo>
                    <a:pt x="135" y="165"/>
                    <a:pt x="133" y="177"/>
                    <a:pt x="128" y="189"/>
                  </a:cubicBezTo>
                  <a:close/>
                </a:path>
              </a:pathLst>
            </a:custGeom>
            <a:solidFill>
              <a:srgbClr val="27150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7" name="Google Shape;2497;p54"/>
            <p:cNvSpPr/>
            <p:nvPr/>
          </p:nvSpPr>
          <p:spPr>
            <a:xfrm>
              <a:off x="17629188" y="2644776"/>
              <a:ext cx="122238" cy="141288"/>
            </a:xfrm>
            <a:custGeom>
              <a:avLst/>
              <a:gdLst/>
              <a:ahLst/>
              <a:cxnLst/>
              <a:rect l="l" t="t" r="r" b="b"/>
              <a:pathLst>
                <a:path w="118" h="136" extrusionOk="0">
                  <a:moveTo>
                    <a:pt x="112" y="136"/>
                  </a:moveTo>
                  <a:cubicBezTo>
                    <a:pt x="74" y="119"/>
                    <a:pt x="42" y="94"/>
                    <a:pt x="16" y="61"/>
                  </a:cubicBezTo>
                  <a:cubicBezTo>
                    <a:pt x="2" y="44"/>
                    <a:pt x="0" y="27"/>
                    <a:pt x="1" y="8"/>
                  </a:cubicBezTo>
                  <a:cubicBezTo>
                    <a:pt x="4" y="5"/>
                    <a:pt x="7" y="2"/>
                    <a:pt x="9" y="0"/>
                  </a:cubicBezTo>
                  <a:cubicBezTo>
                    <a:pt x="23" y="3"/>
                    <a:pt x="23" y="16"/>
                    <a:pt x="28" y="25"/>
                  </a:cubicBezTo>
                  <a:cubicBezTo>
                    <a:pt x="49" y="63"/>
                    <a:pt x="80" y="91"/>
                    <a:pt x="117" y="112"/>
                  </a:cubicBezTo>
                  <a:cubicBezTo>
                    <a:pt x="118" y="120"/>
                    <a:pt x="114" y="128"/>
                    <a:pt x="112" y="136"/>
                  </a:cubicBezTo>
                  <a:close/>
                </a:path>
              </a:pathLst>
            </a:custGeom>
            <a:solidFill>
              <a:srgbClr val="733F1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8" name="Google Shape;2498;p54"/>
            <p:cNvSpPr/>
            <p:nvPr/>
          </p:nvSpPr>
          <p:spPr>
            <a:xfrm>
              <a:off x="16627475" y="2649538"/>
              <a:ext cx="68263" cy="141288"/>
            </a:xfrm>
            <a:custGeom>
              <a:avLst/>
              <a:gdLst/>
              <a:ahLst/>
              <a:cxnLst/>
              <a:rect l="l" t="t" r="r" b="b"/>
              <a:pathLst>
                <a:path w="66" h="137" extrusionOk="0">
                  <a:moveTo>
                    <a:pt x="5" y="31"/>
                  </a:moveTo>
                  <a:cubicBezTo>
                    <a:pt x="21" y="4"/>
                    <a:pt x="35" y="0"/>
                    <a:pt x="57" y="17"/>
                  </a:cubicBezTo>
                  <a:cubicBezTo>
                    <a:pt x="64" y="24"/>
                    <a:pt x="66" y="31"/>
                    <a:pt x="65" y="40"/>
                  </a:cubicBezTo>
                  <a:cubicBezTo>
                    <a:pt x="65" y="67"/>
                    <a:pt x="66" y="93"/>
                    <a:pt x="66" y="119"/>
                  </a:cubicBezTo>
                  <a:cubicBezTo>
                    <a:pt x="51" y="137"/>
                    <a:pt x="31" y="127"/>
                    <a:pt x="14" y="126"/>
                  </a:cubicBezTo>
                  <a:cubicBezTo>
                    <a:pt x="0" y="125"/>
                    <a:pt x="6" y="109"/>
                    <a:pt x="6" y="99"/>
                  </a:cubicBezTo>
                  <a:cubicBezTo>
                    <a:pt x="5" y="77"/>
                    <a:pt x="5" y="54"/>
                    <a:pt x="5" y="31"/>
                  </a:cubicBezTo>
                  <a:close/>
                </a:path>
              </a:pathLst>
            </a:custGeom>
            <a:solidFill>
              <a:srgbClr val="682F1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9" name="Google Shape;2499;p54"/>
            <p:cNvSpPr/>
            <p:nvPr/>
          </p:nvSpPr>
          <p:spPr>
            <a:xfrm>
              <a:off x="16743363" y="2651126"/>
              <a:ext cx="65088" cy="133350"/>
            </a:xfrm>
            <a:custGeom>
              <a:avLst/>
              <a:gdLst/>
              <a:ahLst/>
              <a:cxnLst/>
              <a:rect l="l" t="t" r="r" b="b"/>
              <a:pathLst>
                <a:path w="62" h="128" extrusionOk="0">
                  <a:moveTo>
                    <a:pt x="1" y="121"/>
                  </a:moveTo>
                  <a:cubicBezTo>
                    <a:pt x="1" y="95"/>
                    <a:pt x="2" y="70"/>
                    <a:pt x="1" y="45"/>
                  </a:cubicBezTo>
                  <a:cubicBezTo>
                    <a:pt x="0" y="27"/>
                    <a:pt x="6" y="12"/>
                    <a:pt x="24" y="6"/>
                  </a:cubicBezTo>
                  <a:cubicBezTo>
                    <a:pt x="42" y="0"/>
                    <a:pt x="52" y="12"/>
                    <a:pt x="61" y="25"/>
                  </a:cubicBezTo>
                  <a:cubicBezTo>
                    <a:pt x="61" y="52"/>
                    <a:pt x="61" y="79"/>
                    <a:pt x="61" y="106"/>
                  </a:cubicBezTo>
                  <a:cubicBezTo>
                    <a:pt x="62" y="119"/>
                    <a:pt x="58" y="126"/>
                    <a:pt x="44" y="124"/>
                  </a:cubicBezTo>
                  <a:cubicBezTo>
                    <a:pt x="30" y="123"/>
                    <a:pt x="15" y="128"/>
                    <a:pt x="1" y="121"/>
                  </a:cubicBezTo>
                  <a:close/>
                </a:path>
              </a:pathLst>
            </a:custGeom>
            <a:solidFill>
              <a:srgbClr val="692F1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0" name="Google Shape;2500;p54"/>
            <p:cNvSpPr/>
            <p:nvPr/>
          </p:nvSpPr>
          <p:spPr>
            <a:xfrm>
              <a:off x="16686213" y="2487613"/>
              <a:ext cx="66675" cy="77788"/>
            </a:xfrm>
            <a:custGeom>
              <a:avLst/>
              <a:gdLst/>
              <a:ahLst/>
              <a:cxnLst/>
              <a:rect l="l" t="t" r="r" b="b"/>
              <a:pathLst>
                <a:path w="64" h="76" extrusionOk="0">
                  <a:moveTo>
                    <a:pt x="0" y="64"/>
                  </a:moveTo>
                  <a:cubicBezTo>
                    <a:pt x="1" y="52"/>
                    <a:pt x="1" y="41"/>
                    <a:pt x="2" y="30"/>
                  </a:cubicBezTo>
                  <a:cubicBezTo>
                    <a:pt x="3" y="12"/>
                    <a:pt x="17" y="0"/>
                    <a:pt x="33" y="0"/>
                  </a:cubicBezTo>
                  <a:cubicBezTo>
                    <a:pt x="48" y="0"/>
                    <a:pt x="62" y="13"/>
                    <a:pt x="63" y="29"/>
                  </a:cubicBezTo>
                  <a:cubicBezTo>
                    <a:pt x="64" y="44"/>
                    <a:pt x="63" y="60"/>
                    <a:pt x="63" y="75"/>
                  </a:cubicBezTo>
                  <a:cubicBezTo>
                    <a:pt x="46" y="75"/>
                    <a:pt x="30" y="75"/>
                    <a:pt x="14" y="76"/>
                  </a:cubicBezTo>
                  <a:cubicBezTo>
                    <a:pt x="5" y="76"/>
                    <a:pt x="1" y="72"/>
                    <a:pt x="0" y="64"/>
                  </a:cubicBezTo>
                  <a:close/>
                </a:path>
              </a:pathLst>
            </a:custGeom>
            <a:solidFill>
              <a:srgbClr val="FCFCF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1" name="Google Shape;2501;p54"/>
            <p:cNvSpPr/>
            <p:nvPr/>
          </p:nvSpPr>
          <p:spPr>
            <a:xfrm>
              <a:off x="17599025" y="2424113"/>
              <a:ext cx="141288" cy="215900"/>
            </a:xfrm>
            <a:custGeom>
              <a:avLst/>
              <a:gdLst/>
              <a:ahLst/>
              <a:cxnLst/>
              <a:rect l="l" t="t" r="r" b="b"/>
              <a:pathLst>
                <a:path w="137" h="208" extrusionOk="0">
                  <a:moveTo>
                    <a:pt x="10" y="197"/>
                  </a:moveTo>
                  <a:cubicBezTo>
                    <a:pt x="10" y="201"/>
                    <a:pt x="10" y="204"/>
                    <a:pt x="10" y="208"/>
                  </a:cubicBezTo>
                  <a:cubicBezTo>
                    <a:pt x="0" y="170"/>
                    <a:pt x="8" y="133"/>
                    <a:pt x="26" y="99"/>
                  </a:cubicBezTo>
                  <a:cubicBezTo>
                    <a:pt x="50" y="53"/>
                    <a:pt x="87" y="21"/>
                    <a:pt x="134" y="0"/>
                  </a:cubicBezTo>
                  <a:cubicBezTo>
                    <a:pt x="137" y="5"/>
                    <a:pt x="133" y="6"/>
                    <a:pt x="130" y="9"/>
                  </a:cubicBezTo>
                  <a:cubicBezTo>
                    <a:pt x="114" y="28"/>
                    <a:pt x="90" y="40"/>
                    <a:pt x="75" y="61"/>
                  </a:cubicBezTo>
                  <a:cubicBezTo>
                    <a:pt x="58" y="87"/>
                    <a:pt x="44" y="113"/>
                    <a:pt x="46" y="145"/>
                  </a:cubicBezTo>
                  <a:cubicBezTo>
                    <a:pt x="38" y="164"/>
                    <a:pt x="21" y="178"/>
                    <a:pt x="10" y="197"/>
                  </a:cubicBezTo>
                  <a:close/>
                </a:path>
              </a:pathLst>
            </a:custGeom>
            <a:solidFill>
              <a:srgbClr val="73401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2" name="Google Shape;2502;p54"/>
            <p:cNvSpPr/>
            <p:nvPr/>
          </p:nvSpPr>
          <p:spPr>
            <a:xfrm>
              <a:off x="17749838" y="2378076"/>
              <a:ext cx="203200" cy="47625"/>
            </a:xfrm>
            <a:custGeom>
              <a:avLst/>
              <a:gdLst/>
              <a:ahLst/>
              <a:cxnLst/>
              <a:rect l="l" t="t" r="r" b="b"/>
              <a:pathLst>
                <a:path w="197" h="45" extrusionOk="0">
                  <a:moveTo>
                    <a:pt x="185" y="1"/>
                  </a:moveTo>
                  <a:cubicBezTo>
                    <a:pt x="189" y="6"/>
                    <a:pt x="193" y="11"/>
                    <a:pt x="197" y="17"/>
                  </a:cubicBezTo>
                  <a:cubicBezTo>
                    <a:pt x="130" y="5"/>
                    <a:pt x="67" y="22"/>
                    <a:pt x="5" y="45"/>
                  </a:cubicBezTo>
                  <a:cubicBezTo>
                    <a:pt x="3" y="43"/>
                    <a:pt x="0" y="41"/>
                    <a:pt x="1" y="38"/>
                  </a:cubicBezTo>
                  <a:cubicBezTo>
                    <a:pt x="42" y="18"/>
                    <a:pt x="85" y="5"/>
                    <a:pt x="131" y="4"/>
                  </a:cubicBezTo>
                  <a:cubicBezTo>
                    <a:pt x="145" y="0"/>
                    <a:pt x="159" y="5"/>
                    <a:pt x="173" y="1"/>
                  </a:cubicBezTo>
                  <a:cubicBezTo>
                    <a:pt x="177" y="1"/>
                    <a:pt x="181" y="1"/>
                    <a:pt x="185" y="1"/>
                  </a:cubicBezTo>
                  <a:close/>
                </a:path>
              </a:pathLst>
            </a:custGeom>
            <a:solidFill>
              <a:srgbClr val="73401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3" name="Google Shape;2503;p54"/>
            <p:cNvSpPr/>
            <p:nvPr/>
          </p:nvSpPr>
          <p:spPr>
            <a:xfrm>
              <a:off x="17733963" y="2417763"/>
              <a:ext cx="20638" cy="17463"/>
            </a:xfrm>
            <a:custGeom>
              <a:avLst/>
              <a:gdLst/>
              <a:ahLst/>
              <a:cxnLst/>
              <a:rect l="l" t="t" r="r" b="b"/>
              <a:pathLst>
                <a:path w="20" h="16" extrusionOk="0">
                  <a:moveTo>
                    <a:pt x="16" y="0"/>
                  </a:moveTo>
                  <a:cubicBezTo>
                    <a:pt x="18" y="2"/>
                    <a:pt x="19" y="4"/>
                    <a:pt x="20" y="7"/>
                  </a:cubicBezTo>
                  <a:cubicBezTo>
                    <a:pt x="14" y="10"/>
                    <a:pt x="9" y="16"/>
                    <a:pt x="0" y="15"/>
                  </a:cubicBezTo>
                  <a:cubicBezTo>
                    <a:pt x="2" y="12"/>
                    <a:pt x="3" y="9"/>
                    <a:pt x="4" y="6"/>
                  </a:cubicBezTo>
                  <a:cubicBezTo>
                    <a:pt x="7" y="2"/>
                    <a:pt x="12" y="1"/>
                    <a:pt x="16" y="0"/>
                  </a:cubicBezTo>
                  <a:close/>
                </a:path>
              </a:pathLst>
            </a:custGeom>
            <a:solidFill>
              <a:srgbClr val="75411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4" name="Google Shape;2504;p54"/>
            <p:cNvSpPr/>
            <p:nvPr/>
          </p:nvSpPr>
          <p:spPr>
            <a:xfrm>
              <a:off x="16971963" y="3363913"/>
              <a:ext cx="106363" cy="157163"/>
            </a:xfrm>
            <a:custGeom>
              <a:avLst/>
              <a:gdLst/>
              <a:ahLst/>
              <a:cxnLst/>
              <a:rect l="l" t="t" r="r" b="b"/>
              <a:pathLst>
                <a:path w="102" h="152" extrusionOk="0">
                  <a:moveTo>
                    <a:pt x="0" y="113"/>
                  </a:moveTo>
                  <a:cubicBezTo>
                    <a:pt x="3" y="78"/>
                    <a:pt x="15" y="46"/>
                    <a:pt x="41" y="21"/>
                  </a:cubicBezTo>
                  <a:cubicBezTo>
                    <a:pt x="54" y="9"/>
                    <a:pt x="69" y="0"/>
                    <a:pt x="88" y="8"/>
                  </a:cubicBezTo>
                  <a:cubicBezTo>
                    <a:pt x="96" y="11"/>
                    <a:pt x="102" y="17"/>
                    <a:pt x="99" y="26"/>
                  </a:cubicBezTo>
                  <a:cubicBezTo>
                    <a:pt x="96" y="38"/>
                    <a:pt x="89" y="30"/>
                    <a:pt x="83" y="29"/>
                  </a:cubicBezTo>
                  <a:cubicBezTo>
                    <a:pt x="64" y="25"/>
                    <a:pt x="38" y="41"/>
                    <a:pt x="33" y="60"/>
                  </a:cubicBezTo>
                  <a:cubicBezTo>
                    <a:pt x="29" y="76"/>
                    <a:pt x="36" y="87"/>
                    <a:pt x="50" y="91"/>
                  </a:cubicBezTo>
                  <a:cubicBezTo>
                    <a:pt x="66" y="96"/>
                    <a:pt x="64" y="103"/>
                    <a:pt x="57" y="114"/>
                  </a:cubicBezTo>
                  <a:cubicBezTo>
                    <a:pt x="51" y="123"/>
                    <a:pt x="44" y="132"/>
                    <a:pt x="36" y="140"/>
                  </a:cubicBezTo>
                  <a:cubicBezTo>
                    <a:pt x="29" y="146"/>
                    <a:pt x="22" y="152"/>
                    <a:pt x="13" y="148"/>
                  </a:cubicBezTo>
                  <a:cubicBezTo>
                    <a:pt x="3" y="144"/>
                    <a:pt x="1" y="135"/>
                    <a:pt x="0" y="125"/>
                  </a:cubicBezTo>
                  <a:cubicBezTo>
                    <a:pt x="0" y="121"/>
                    <a:pt x="0" y="117"/>
                    <a:pt x="0" y="1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5" name="Google Shape;2505;p54"/>
            <p:cNvSpPr/>
            <p:nvPr/>
          </p:nvSpPr>
          <p:spPr>
            <a:xfrm>
              <a:off x="17472025" y="3225801"/>
              <a:ext cx="52388" cy="119063"/>
            </a:xfrm>
            <a:custGeom>
              <a:avLst/>
              <a:gdLst/>
              <a:ahLst/>
              <a:cxnLst/>
              <a:rect l="l" t="t" r="r" b="b"/>
              <a:pathLst>
                <a:path w="50" h="114" extrusionOk="0">
                  <a:moveTo>
                    <a:pt x="0" y="114"/>
                  </a:moveTo>
                  <a:cubicBezTo>
                    <a:pt x="13" y="76"/>
                    <a:pt x="23" y="37"/>
                    <a:pt x="43" y="0"/>
                  </a:cubicBezTo>
                  <a:cubicBezTo>
                    <a:pt x="50" y="29"/>
                    <a:pt x="29" y="85"/>
                    <a:pt x="0" y="1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6" name="Google Shape;2506;p54"/>
            <p:cNvSpPr/>
            <p:nvPr/>
          </p:nvSpPr>
          <p:spPr>
            <a:xfrm>
              <a:off x="17024350" y="3414713"/>
              <a:ext cx="26988" cy="33338"/>
            </a:xfrm>
            <a:custGeom>
              <a:avLst/>
              <a:gdLst/>
              <a:ahLst/>
              <a:cxnLst/>
              <a:rect l="l" t="t" r="r" b="b"/>
              <a:pathLst>
                <a:path w="25" h="32" extrusionOk="0">
                  <a:moveTo>
                    <a:pt x="25" y="16"/>
                  </a:moveTo>
                  <a:cubicBezTo>
                    <a:pt x="23" y="22"/>
                    <a:pt x="25" y="32"/>
                    <a:pt x="14" y="30"/>
                  </a:cubicBezTo>
                  <a:cubicBezTo>
                    <a:pt x="7" y="30"/>
                    <a:pt x="0" y="27"/>
                    <a:pt x="0" y="17"/>
                  </a:cubicBezTo>
                  <a:cubicBezTo>
                    <a:pt x="1" y="8"/>
                    <a:pt x="8" y="2"/>
                    <a:pt x="16" y="1"/>
                  </a:cubicBezTo>
                  <a:cubicBezTo>
                    <a:pt x="25" y="0"/>
                    <a:pt x="25" y="9"/>
                    <a:pt x="25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7" name="Google Shape;2507;p54"/>
            <p:cNvSpPr/>
            <p:nvPr/>
          </p:nvSpPr>
          <p:spPr>
            <a:xfrm>
              <a:off x="16657638" y="3365501"/>
              <a:ext cx="106363" cy="155575"/>
            </a:xfrm>
            <a:custGeom>
              <a:avLst/>
              <a:gdLst/>
              <a:ahLst/>
              <a:cxnLst/>
              <a:rect l="l" t="t" r="r" b="b"/>
              <a:pathLst>
                <a:path w="103" h="150" extrusionOk="0">
                  <a:moveTo>
                    <a:pt x="0" y="112"/>
                  </a:moveTo>
                  <a:cubicBezTo>
                    <a:pt x="4" y="76"/>
                    <a:pt x="16" y="42"/>
                    <a:pt x="45" y="17"/>
                  </a:cubicBezTo>
                  <a:cubicBezTo>
                    <a:pt x="57" y="6"/>
                    <a:pt x="71" y="0"/>
                    <a:pt x="87" y="5"/>
                  </a:cubicBezTo>
                  <a:cubicBezTo>
                    <a:pt x="96" y="8"/>
                    <a:pt x="103" y="15"/>
                    <a:pt x="100" y="25"/>
                  </a:cubicBezTo>
                  <a:cubicBezTo>
                    <a:pt x="97" y="36"/>
                    <a:pt x="89" y="27"/>
                    <a:pt x="84" y="26"/>
                  </a:cubicBezTo>
                  <a:cubicBezTo>
                    <a:pt x="65" y="24"/>
                    <a:pt x="40" y="38"/>
                    <a:pt x="34" y="56"/>
                  </a:cubicBezTo>
                  <a:cubicBezTo>
                    <a:pt x="29" y="73"/>
                    <a:pt x="36" y="84"/>
                    <a:pt x="51" y="89"/>
                  </a:cubicBezTo>
                  <a:cubicBezTo>
                    <a:pt x="66" y="94"/>
                    <a:pt x="65" y="101"/>
                    <a:pt x="58" y="111"/>
                  </a:cubicBezTo>
                  <a:cubicBezTo>
                    <a:pt x="54" y="117"/>
                    <a:pt x="50" y="124"/>
                    <a:pt x="44" y="130"/>
                  </a:cubicBezTo>
                  <a:cubicBezTo>
                    <a:pt x="37" y="140"/>
                    <a:pt x="28" y="150"/>
                    <a:pt x="15" y="146"/>
                  </a:cubicBezTo>
                  <a:cubicBezTo>
                    <a:pt x="0" y="141"/>
                    <a:pt x="1" y="126"/>
                    <a:pt x="0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8" name="Google Shape;2508;p54"/>
            <p:cNvSpPr/>
            <p:nvPr/>
          </p:nvSpPr>
          <p:spPr>
            <a:xfrm>
              <a:off x="16878300" y="3225801"/>
              <a:ext cx="52388" cy="115888"/>
            </a:xfrm>
            <a:custGeom>
              <a:avLst/>
              <a:gdLst/>
              <a:ahLst/>
              <a:cxnLst/>
              <a:rect l="l" t="t" r="r" b="b"/>
              <a:pathLst>
                <a:path w="51" h="113" extrusionOk="0">
                  <a:moveTo>
                    <a:pt x="51" y="0"/>
                  </a:moveTo>
                  <a:cubicBezTo>
                    <a:pt x="46" y="46"/>
                    <a:pt x="27" y="80"/>
                    <a:pt x="2" y="113"/>
                  </a:cubicBezTo>
                  <a:cubicBezTo>
                    <a:pt x="0" y="96"/>
                    <a:pt x="32" y="22"/>
                    <a:pt x="51" y="0"/>
                  </a:cubicBezTo>
                  <a:close/>
                </a:path>
              </a:pathLst>
            </a:custGeom>
            <a:solidFill>
              <a:srgbClr val="AD521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9" name="Google Shape;2509;p54"/>
            <p:cNvSpPr/>
            <p:nvPr/>
          </p:nvSpPr>
          <p:spPr>
            <a:xfrm>
              <a:off x="16710025" y="3416301"/>
              <a:ext cx="28575" cy="31750"/>
            </a:xfrm>
            <a:custGeom>
              <a:avLst/>
              <a:gdLst/>
              <a:ahLst/>
              <a:cxnLst/>
              <a:rect l="l" t="t" r="r" b="b"/>
              <a:pathLst>
                <a:path w="27" h="30" extrusionOk="0">
                  <a:moveTo>
                    <a:pt x="26" y="14"/>
                  </a:moveTo>
                  <a:cubicBezTo>
                    <a:pt x="24" y="19"/>
                    <a:pt x="27" y="30"/>
                    <a:pt x="15" y="28"/>
                  </a:cubicBezTo>
                  <a:cubicBezTo>
                    <a:pt x="8" y="27"/>
                    <a:pt x="0" y="24"/>
                    <a:pt x="2" y="14"/>
                  </a:cubicBezTo>
                  <a:cubicBezTo>
                    <a:pt x="3" y="6"/>
                    <a:pt x="9" y="0"/>
                    <a:pt x="18" y="0"/>
                  </a:cubicBezTo>
                  <a:cubicBezTo>
                    <a:pt x="26" y="0"/>
                    <a:pt x="25" y="7"/>
                    <a:pt x="26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0" name="Google Shape;2510;p54"/>
            <p:cNvSpPr/>
            <p:nvPr/>
          </p:nvSpPr>
          <p:spPr>
            <a:xfrm>
              <a:off x="16835438" y="3241676"/>
              <a:ext cx="41275" cy="90488"/>
            </a:xfrm>
            <a:custGeom>
              <a:avLst/>
              <a:gdLst/>
              <a:ahLst/>
              <a:cxnLst/>
              <a:rect l="l" t="t" r="r" b="b"/>
              <a:pathLst>
                <a:path w="40" h="88" extrusionOk="0">
                  <a:moveTo>
                    <a:pt x="0" y="86"/>
                  </a:moveTo>
                  <a:cubicBezTo>
                    <a:pt x="6" y="60"/>
                    <a:pt x="19" y="38"/>
                    <a:pt x="29" y="14"/>
                  </a:cubicBezTo>
                  <a:cubicBezTo>
                    <a:pt x="31" y="9"/>
                    <a:pt x="32" y="4"/>
                    <a:pt x="40" y="0"/>
                  </a:cubicBezTo>
                  <a:cubicBezTo>
                    <a:pt x="28" y="30"/>
                    <a:pt x="16" y="58"/>
                    <a:pt x="4" y="87"/>
                  </a:cubicBezTo>
                  <a:cubicBezTo>
                    <a:pt x="3" y="88"/>
                    <a:pt x="1" y="88"/>
                    <a:pt x="0" y="86"/>
                  </a:cubicBezTo>
                  <a:close/>
                </a:path>
              </a:pathLst>
            </a:custGeom>
            <a:solidFill>
              <a:srgbClr val="C7771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1" name="Google Shape;2511;p54"/>
            <p:cNvSpPr/>
            <p:nvPr/>
          </p:nvSpPr>
          <p:spPr>
            <a:xfrm>
              <a:off x="17227550" y="2030413"/>
              <a:ext cx="331788" cy="568325"/>
            </a:xfrm>
            <a:custGeom>
              <a:avLst/>
              <a:gdLst/>
              <a:ahLst/>
              <a:cxnLst/>
              <a:rect l="l" t="t" r="r" b="b"/>
              <a:pathLst>
                <a:path w="321" h="549" extrusionOk="0">
                  <a:moveTo>
                    <a:pt x="300" y="549"/>
                  </a:moveTo>
                  <a:cubicBezTo>
                    <a:pt x="222" y="509"/>
                    <a:pt x="144" y="470"/>
                    <a:pt x="65" y="430"/>
                  </a:cubicBezTo>
                  <a:cubicBezTo>
                    <a:pt x="0" y="397"/>
                    <a:pt x="11" y="404"/>
                    <a:pt x="24" y="341"/>
                  </a:cubicBezTo>
                  <a:cubicBezTo>
                    <a:pt x="45" y="239"/>
                    <a:pt x="68" y="137"/>
                    <a:pt x="89" y="35"/>
                  </a:cubicBezTo>
                  <a:cubicBezTo>
                    <a:pt x="93" y="15"/>
                    <a:pt x="102" y="6"/>
                    <a:pt x="123" y="4"/>
                  </a:cubicBezTo>
                  <a:cubicBezTo>
                    <a:pt x="175" y="0"/>
                    <a:pt x="227" y="2"/>
                    <a:pt x="279" y="8"/>
                  </a:cubicBezTo>
                  <a:cubicBezTo>
                    <a:pt x="302" y="11"/>
                    <a:pt x="311" y="26"/>
                    <a:pt x="302" y="48"/>
                  </a:cubicBezTo>
                  <a:cubicBezTo>
                    <a:pt x="299" y="56"/>
                    <a:pt x="295" y="64"/>
                    <a:pt x="292" y="72"/>
                  </a:cubicBezTo>
                  <a:cubicBezTo>
                    <a:pt x="280" y="100"/>
                    <a:pt x="282" y="109"/>
                    <a:pt x="305" y="128"/>
                  </a:cubicBezTo>
                  <a:cubicBezTo>
                    <a:pt x="314" y="136"/>
                    <a:pt x="315" y="147"/>
                    <a:pt x="315" y="158"/>
                  </a:cubicBezTo>
                  <a:cubicBezTo>
                    <a:pt x="316" y="278"/>
                    <a:pt x="316" y="398"/>
                    <a:pt x="315" y="518"/>
                  </a:cubicBezTo>
                  <a:cubicBezTo>
                    <a:pt x="315" y="529"/>
                    <a:pt x="321" y="546"/>
                    <a:pt x="300" y="549"/>
                  </a:cubicBezTo>
                  <a:close/>
                </a:path>
              </a:pathLst>
            </a:custGeom>
            <a:solidFill>
              <a:srgbClr val="2863A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2" name="Google Shape;2512;p54"/>
            <p:cNvSpPr/>
            <p:nvPr/>
          </p:nvSpPr>
          <p:spPr>
            <a:xfrm>
              <a:off x="17603788" y="2176463"/>
              <a:ext cx="260350" cy="317500"/>
            </a:xfrm>
            <a:custGeom>
              <a:avLst/>
              <a:gdLst/>
              <a:ahLst/>
              <a:cxnLst/>
              <a:rect l="l" t="t" r="r" b="b"/>
              <a:pathLst>
                <a:path w="252" h="306" extrusionOk="0">
                  <a:moveTo>
                    <a:pt x="9" y="0"/>
                  </a:moveTo>
                  <a:cubicBezTo>
                    <a:pt x="77" y="9"/>
                    <a:pt x="146" y="18"/>
                    <a:pt x="214" y="28"/>
                  </a:cubicBezTo>
                  <a:cubicBezTo>
                    <a:pt x="235" y="31"/>
                    <a:pt x="242" y="45"/>
                    <a:pt x="235" y="66"/>
                  </a:cubicBezTo>
                  <a:cubicBezTo>
                    <a:pt x="232" y="74"/>
                    <a:pt x="229" y="82"/>
                    <a:pt x="226" y="90"/>
                  </a:cubicBezTo>
                  <a:cubicBezTo>
                    <a:pt x="220" y="105"/>
                    <a:pt x="223" y="118"/>
                    <a:pt x="234" y="128"/>
                  </a:cubicBezTo>
                  <a:cubicBezTo>
                    <a:pt x="245" y="137"/>
                    <a:pt x="252" y="146"/>
                    <a:pt x="248" y="161"/>
                  </a:cubicBezTo>
                  <a:cubicBezTo>
                    <a:pt x="243" y="175"/>
                    <a:pt x="230" y="177"/>
                    <a:pt x="218" y="180"/>
                  </a:cubicBezTo>
                  <a:cubicBezTo>
                    <a:pt x="153" y="194"/>
                    <a:pt x="94" y="219"/>
                    <a:pt x="45" y="265"/>
                  </a:cubicBezTo>
                  <a:cubicBezTo>
                    <a:pt x="32" y="278"/>
                    <a:pt x="20" y="292"/>
                    <a:pt x="10" y="306"/>
                  </a:cubicBezTo>
                  <a:cubicBezTo>
                    <a:pt x="0" y="302"/>
                    <a:pt x="0" y="293"/>
                    <a:pt x="0" y="284"/>
                  </a:cubicBezTo>
                  <a:cubicBezTo>
                    <a:pt x="0" y="197"/>
                    <a:pt x="0" y="110"/>
                    <a:pt x="0" y="24"/>
                  </a:cubicBezTo>
                  <a:cubicBezTo>
                    <a:pt x="0" y="15"/>
                    <a:pt x="1" y="6"/>
                    <a:pt x="9" y="0"/>
                  </a:cubicBezTo>
                  <a:close/>
                </a:path>
              </a:pathLst>
            </a:custGeom>
            <a:solidFill>
              <a:srgbClr val="D4151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3" name="Google Shape;2513;p54"/>
            <p:cNvSpPr/>
            <p:nvPr/>
          </p:nvSpPr>
          <p:spPr>
            <a:xfrm>
              <a:off x="17538700" y="2163763"/>
              <a:ext cx="74613" cy="447675"/>
            </a:xfrm>
            <a:custGeom>
              <a:avLst/>
              <a:gdLst/>
              <a:ahLst/>
              <a:cxnLst/>
              <a:rect l="l" t="t" r="r" b="b"/>
              <a:pathLst>
                <a:path w="73" h="433" extrusionOk="0">
                  <a:moveTo>
                    <a:pt x="72" y="13"/>
                  </a:moveTo>
                  <a:cubicBezTo>
                    <a:pt x="71" y="109"/>
                    <a:pt x="71" y="204"/>
                    <a:pt x="71" y="300"/>
                  </a:cubicBezTo>
                  <a:cubicBezTo>
                    <a:pt x="71" y="307"/>
                    <a:pt x="69" y="313"/>
                    <a:pt x="73" y="319"/>
                  </a:cubicBezTo>
                  <a:cubicBezTo>
                    <a:pt x="58" y="345"/>
                    <a:pt x="47" y="373"/>
                    <a:pt x="42" y="402"/>
                  </a:cubicBezTo>
                  <a:cubicBezTo>
                    <a:pt x="37" y="427"/>
                    <a:pt x="22" y="433"/>
                    <a:pt x="0" y="421"/>
                  </a:cubicBezTo>
                  <a:cubicBezTo>
                    <a:pt x="7" y="419"/>
                    <a:pt x="7" y="414"/>
                    <a:pt x="8" y="407"/>
                  </a:cubicBezTo>
                  <a:cubicBezTo>
                    <a:pt x="11" y="378"/>
                    <a:pt x="9" y="349"/>
                    <a:pt x="9" y="319"/>
                  </a:cubicBezTo>
                  <a:cubicBezTo>
                    <a:pt x="9" y="224"/>
                    <a:pt x="9" y="129"/>
                    <a:pt x="9" y="34"/>
                  </a:cubicBezTo>
                  <a:cubicBezTo>
                    <a:pt x="9" y="22"/>
                    <a:pt x="8" y="11"/>
                    <a:pt x="5" y="0"/>
                  </a:cubicBezTo>
                  <a:cubicBezTo>
                    <a:pt x="27" y="5"/>
                    <a:pt x="50" y="9"/>
                    <a:pt x="72" y="13"/>
                  </a:cubicBezTo>
                  <a:close/>
                </a:path>
              </a:pathLst>
            </a:custGeom>
            <a:solidFill>
              <a:srgbClr val="2D70B7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4" name="Google Shape;2514;p54"/>
            <p:cNvSpPr/>
            <p:nvPr/>
          </p:nvSpPr>
          <p:spPr>
            <a:xfrm>
              <a:off x="17884775" y="2378076"/>
              <a:ext cx="42863" cy="9525"/>
            </a:xfrm>
            <a:custGeom>
              <a:avLst/>
              <a:gdLst/>
              <a:ahLst/>
              <a:cxnLst/>
              <a:rect l="l" t="t" r="r" b="b"/>
              <a:pathLst>
                <a:path w="42" h="9" extrusionOk="0">
                  <a:moveTo>
                    <a:pt x="42" y="2"/>
                  </a:moveTo>
                  <a:cubicBezTo>
                    <a:pt x="29" y="9"/>
                    <a:pt x="14" y="4"/>
                    <a:pt x="0" y="5"/>
                  </a:cubicBezTo>
                  <a:cubicBezTo>
                    <a:pt x="14" y="0"/>
                    <a:pt x="28" y="2"/>
                    <a:pt x="42" y="2"/>
                  </a:cubicBezTo>
                  <a:close/>
                </a:path>
              </a:pathLst>
            </a:custGeom>
            <a:solidFill>
              <a:srgbClr val="75411B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5" name="Google Shape;2515;p54"/>
            <p:cNvSpPr/>
            <p:nvPr/>
          </p:nvSpPr>
          <p:spPr>
            <a:xfrm>
              <a:off x="17303750" y="3041651"/>
              <a:ext cx="84138" cy="33338"/>
            </a:xfrm>
            <a:custGeom>
              <a:avLst/>
              <a:gdLst/>
              <a:ahLst/>
              <a:cxnLst/>
              <a:rect l="l" t="t" r="r" b="b"/>
              <a:pathLst>
                <a:path w="82" h="32" extrusionOk="0">
                  <a:moveTo>
                    <a:pt x="0" y="8"/>
                  </a:moveTo>
                  <a:cubicBezTo>
                    <a:pt x="23" y="11"/>
                    <a:pt x="45" y="0"/>
                    <a:pt x="68" y="3"/>
                  </a:cubicBezTo>
                  <a:cubicBezTo>
                    <a:pt x="73" y="4"/>
                    <a:pt x="82" y="2"/>
                    <a:pt x="81" y="10"/>
                  </a:cubicBezTo>
                  <a:cubicBezTo>
                    <a:pt x="80" y="18"/>
                    <a:pt x="73" y="11"/>
                    <a:pt x="68" y="12"/>
                  </a:cubicBezTo>
                  <a:cubicBezTo>
                    <a:pt x="54" y="13"/>
                    <a:pt x="40" y="14"/>
                    <a:pt x="26" y="16"/>
                  </a:cubicBezTo>
                  <a:cubicBezTo>
                    <a:pt x="18" y="18"/>
                    <a:pt x="21" y="26"/>
                    <a:pt x="20" y="32"/>
                  </a:cubicBezTo>
                  <a:cubicBezTo>
                    <a:pt x="12" y="25"/>
                    <a:pt x="2" y="19"/>
                    <a:pt x="0" y="8"/>
                  </a:cubicBezTo>
                  <a:close/>
                </a:path>
              </a:pathLst>
            </a:custGeom>
            <a:solidFill>
              <a:srgbClr val="98451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6" name="Google Shape;2516;p54"/>
            <p:cNvSpPr/>
            <p:nvPr/>
          </p:nvSpPr>
          <p:spPr>
            <a:xfrm>
              <a:off x="17757775" y="1897063"/>
              <a:ext cx="292100" cy="168275"/>
            </a:xfrm>
            <a:custGeom>
              <a:avLst/>
              <a:gdLst/>
              <a:ahLst/>
              <a:cxnLst/>
              <a:rect l="l" t="t" r="r" b="b"/>
              <a:pathLst>
                <a:path w="282" h="164" extrusionOk="0">
                  <a:moveTo>
                    <a:pt x="4" y="54"/>
                  </a:moveTo>
                  <a:cubicBezTo>
                    <a:pt x="4" y="21"/>
                    <a:pt x="32" y="0"/>
                    <a:pt x="66" y="5"/>
                  </a:cubicBezTo>
                  <a:cubicBezTo>
                    <a:pt x="124" y="14"/>
                    <a:pt x="181" y="29"/>
                    <a:pt x="235" y="52"/>
                  </a:cubicBezTo>
                  <a:cubicBezTo>
                    <a:pt x="279" y="69"/>
                    <a:pt x="282" y="121"/>
                    <a:pt x="253" y="152"/>
                  </a:cubicBezTo>
                  <a:cubicBezTo>
                    <a:pt x="240" y="164"/>
                    <a:pt x="224" y="160"/>
                    <a:pt x="209" y="155"/>
                  </a:cubicBezTo>
                  <a:cubicBezTo>
                    <a:pt x="176" y="146"/>
                    <a:pt x="144" y="135"/>
                    <a:pt x="111" y="126"/>
                  </a:cubicBezTo>
                  <a:cubicBezTo>
                    <a:pt x="93" y="121"/>
                    <a:pt x="75" y="118"/>
                    <a:pt x="57" y="115"/>
                  </a:cubicBezTo>
                  <a:cubicBezTo>
                    <a:pt x="33" y="110"/>
                    <a:pt x="0" y="86"/>
                    <a:pt x="4" y="54"/>
                  </a:cubicBezTo>
                  <a:close/>
                </a:path>
              </a:pathLst>
            </a:custGeom>
            <a:solidFill>
              <a:srgbClr val="2863A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7" name="Google Shape;2517;p54"/>
            <p:cNvSpPr/>
            <p:nvPr/>
          </p:nvSpPr>
          <p:spPr>
            <a:xfrm>
              <a:off x="17138650" y="2651126"/>
              <a:ext cx="82550" cy="84138"/>
            </a:xfrm>
            <a:custGeom>
              <a:avLst/>
              <a:gdLst/>
              <a:ahLst/>
              <a:cxnLst/>
              <a:rect l="l" t="t" r="r" b="b"/>
              <a:pathLst>
                <a:path w="81" h="81" extrusionOk="0">
                  <a:moveTo>
                    <a:pt x="0" y="39"/>
                  </a:moveTo>
                  <a:cubicBezTo>
                    <a:pt x="0" y="17"/>
                    <a:pt x="19" y="0"/>
                    <a:pt x="42" y="1"/>
                  </a:cubicBezTo>
                  <a:cubicBezTo>
                    <a:pt x="64" y="1"/>
                    <a:pt x="81" y="19"/>
                    <a:pt x="80" y="42"/>
                  </a:cubicBezTo>
                  <a:cubicBezTo>
                    <a:pt x="80" y="64"/>
                    <a:pt x="62" y="81"/>
                    <a:pt x="39" y="81"/>
                  </a:cubicBezTo>
                  <a:cubicBezTo>
                    <a:pt x="19" y="80"/>
                    <a:pt x="0" y="60"/>
                    <a:pt x="0" y="39"/>
                  </a:cubicBezTo>
                  <a:close/>
                </a:path>
              </a:pathLst>
            </a:custGeom>
            <a:solidFill>
              <a:srgbClr val="50271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8" name="Google Shape;2518;p54"/>
            <p:cNvSpPr/>
            <p:nvPr/>
          </p:nvSpPr>
          <p:spPr>
            <a:xfrm>
              <a:off x="17813338" y="2884488"/>
              <a:ext cx="250825" cy="268288"/>
            </a:xfrm>
            <a:custGeom>
              <a:avLst/>
              <a:gdLst/>
              <a:ahLst/>
              <a:cxnLst/>
              <a:rect l="l" t="t" r="r" b="b"/>
              <a:pathLst>
                <a:path w="243" h="260" extrusionOk="0">
                  <a:moveTo>
                    <a:pt x="70" y="0"/>
                  </a:moveTo>
                  <a:cubicBezTo>
                    <a:pt x="91" y="15"/>
                    <a:pt x="115" y="18"/>
                    <a:pt x="139" y="22"/>
                  </a:cubicBezTo>
                  <a:cubicBezTo>
                    <a:pt x="167" y="26"/>
                    <a:pt x="190" y="42"/>
                    <a:pt x="203" y="68"/>
                  </a:cubicBezTo>
                  <a:cubicBezTo>
                    <a:pt x="212" y="85"/>
                    <a:pt x="221" y="102"/>
                    <a:pt x="229" y="120"/>
                  </a:cubicBezTo>
                  <a:cubicBezTo>
                    <a:pt x="243" y="150"/>
                    <a:pt x="231" y="207"/>
                    <a:pt x="203" y="232"/>
                  </a:cubicBezTo>
                  <a:cubicBezTo>
                    <a:pt x="175" y="256"/>
                    <a:pt x="140" y="260"/>
                    <a:pt x="106" y="247"/>
                  </a:cubicBezTo>
                  <a:cubicBezTo>
                    <a:pt x="69" y="233"/>
                    <a:pt x="40" y="206"/>
                    <a:pt x="19" y="173"/>
                  </a:cubicBezTo>
                  <a:cubicBezTo>
                    <a:pt x="0" y="144"/>
                    <a:pt x="3" y="117"/>
                    <a:pt x="27" y="92"/>
                  </a:cubicBezTo>
                  <a:cubicBezTo>
                    <a:pt x="36" y="83"/>
                    <a:pt x="45" y="75"/>
                    <a:pt x="55" y="69"/>
                  </a:cubicBezTo>
                  <a:cubicBezTo>
                    <a:pt x="72" y="58"/>
                    <a:pt x="77" y="44"/>
                    <a:pt x="72" y="25"/>
                  </a:cubicBezTo>
                  <a:cubicBezTo>
                    <a:pt x="70" y="18"/>
                    <a:pt x="64" y="10"/>
                    <a:pt x="70" y="0"/>
                  </a:cubicBezTo>
                  <a:close/>
                </a:path>
              </a:pathLst>
            </a:custGeom>
            <a:solidFill>
              <a:srgbClr val="D37F2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9" name="Google Shape;2519;p54"/>
            <p:cNvSpPr/>
            <p:nvPr/>
          </p:nvSpPr>
          <p:spPr>
            <a:xfrm>
              <a:off x="17818100" y="2913063"/>
              <a:ext cx="207963" cy="212725"/>
            </a:xfrm>
            <a:custGeom>
              <a:avLst/>
              <a:gdLst/>
              <a:ahLst/>
              <a:cxnLst/>
              <a:rect l="l" t="t" r="r" b="b"/>
              <a:pathLst>
                <a:path w="200" h="206" extrusionOk="0">
                  <a:moveTo>
                    <a:pt x="119" y="205"/>
                  </a:moveTo>
                  <a:cubicBezTo>
                    <a:pt x="91" y="206"/>
                    <a:pt x="72" y="192"/>
                    <a:pt x="56" y="176"/>
                  </a:cubicBezTo>
                  <a:cubicBezTo>
                    <a:pt x="46" y="167"/>
                    <a:pt x="38" y="156"/>
                    <a:pt x="30" y="146"/>
                  </a:cubicBezTo>
                  <a:cubicBezTo>
                    <a:pt x="0" y="112"/>
                    <a:pt x="17" y="72"/>
                    <a:pt x="48" y="56"/>
                  </a:cubicBezTo>
                  <a:cubicBezTo>
                    <a:pt x="65" y="46"/>
                    <a:pt x="81" y="36"/>
                    <a:pt x="78" y="12"/>
                  </a:cubicBezTo>
                  <a:cubicBezTo>
                    <a:pt x="77" y="2"/>
                    <a:pt x="81" y="0"/>
                    <a:pt x="90" y="6"/>
                  </a:cubicBezTo>
                  <a:cubicBezTo>
                    <a:pt x="99" y="12"/>
                    <a:pt x="110" y="16"/>
                    <a:pt x="121" y="18"/>
                  </a:cubicBezTo>
                  <a:cubicBezTo>
                    <a:pt x="152" y="26"/>
                    <a:pt x="169" y="46"/>
                    <a:pt x="180" y="75"/>
                  </a:cubicBezTo>
                  <a:cubicBezTo>
                    <a:pt x="192" y="107"/>
                    <a:pt x="200" y="138"/>
                    <a:pt x="178" y="169"/>
                  </a:cubicBezTo>
                  <a:cubicBezTo>
                    <a:pt x="163" y="192"/>
                    <a:pt x="144" y="206"/>
                    <a:pt x="119" y="205"/>
                  </a:cubicBezTo>
                  <a:close/>
                </a:path>
              </a:pathLst>
            </a:custGeom>
            <a:solidFill>
              <a:srgbClr val="E1882A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0" name="Google Shape;2520;p54"/>
            <p:cNvSpPr/>
            <p:nvPr/>
          </p:nvSpPr>
          <p:spPr>
            <a:xfrm>
              <a:off x="17872075" y="2949576"/>
              <a:ext cx="131763" cy="136525"/>
            </a:xfrm>
            <a:custGeom>
              <a:avLst/>
              <a:gdLst/>
              <a:ahLst/>
              <a:cxnLst/>
              <a:rect l="l" t="t" r="r" b="b"/>
              <a:pathLst>
                <a:path w="128" h="132" extrusionOk="0">
                  <a:moveTo>
                    <a:pt x="72" y="129"/>
                  </a:moveTo>
                  <a:cubicBezTo>
                    <a:pt x="44" y="132"/>
                    <a:pt x="16" y="104"/>
                    <a:pt x="5" y="82"/>
                  </a:cubicBezTo>
                  <a:cubicBezTo>
                    <a:pt x="0" y="74"/>
                    <a:pt x="0" y="61"/>
                    <a:pt x="7" y="52"/>
                  </a:cubicBezTo>
                  <a:cubicBezTo>
                    <a:pt x="18" y="38"/>
                    <a:pt x="37" y="29"/>
                    <a:pt x="37" y="7"/>
                  </a:cubicBezTo>
                  <a:cubicBezTo>
                    <a:pt x="37" y="4"/>
                    <a:pt x="41" y="3"/>
                    <a:pt x="45" y="2"/>
                  </a:cubicBezTo>
                  <a:cubicBezTo>
                    <a:pt x="66" y="0"/>
                    <a:pt x="97" y="18"/>
                    <a:pt x="109" y="38"/>
                  </a:cubicBezTo>
                  <a:cubicBezTo>
                    <a:pt x="125" y="65"/>
                    <a:pt x="128" y="91"/>
                    <a:pt x="109" y="116"/>
                  </a:cubicBezTo>
                  <a:cubicBezTo>
                    <a:pt x="100" y="127"/>
                    <a:pt x="86" y="131"/>
                    <a:pt x="72" y="129"/>
                  </a:cubicBezTo>
                  <a:close/>
                </a:path>
              </a:pathLst>
            </a:custGeom>
            <a:solidFill>
              <a:srgbClr val="EA913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521" name="Google Shape;2521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10901" y="1752837"/>
            <a:ext cx="3111526" cy="414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6" name="Google Shape;2526;p55"/>
          <p:cNvSpPr txBox="1">
            <a:spLocks noGrp="1"/>
          </p:cNvSpPr>
          <p:nvPr>
            <p:ph type="body" idx="1"/>
          </p:nvPr>
        </p:nvSpPr>
        <p:spPr>
          <a:xfrm>
            <a:off x="727950" y="245651"/>
            <a:ext cx="10544391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3E86"/>
              </a:buClr>
              <a:buSzPts val="4000"/>
              <a:buNone/>
            </a:pPr>
            <a:r>
              <a:rPr lang="en-US"/>
              <a:t>Illustrations PNG</a:t>
            </a:r>
            <a:endParaRPr/>
          </a:p>
        </p:txBody>
      </p:sp>
      <p:pic>
        <p:nvPicPr>
          <p:cNvPr id="2528" name="Google Shape;2528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252" y="1676202"/>
            <a:ext cx="4648626" cy="1324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9" name="Google Shape;2529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9500" y="3807120"/>
            <a:ext cx="1749421" cy="225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0" name="Google Shape;2530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91925" y="4128908"/>
            <a:ext cx="3588750" cy="199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1" name="Google Shape;2531;p5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02878" y="1307061"/>
            <a:ext cx="6577376" cy="18908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2" name="Google Shape;2532;p5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820119" y="3586510"/>
            <a:ext cx="4002651" cy="22699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p56"/>
          <p:cNvSpPr txBox="1">
            <a:spLocks noGrp="1"/>
          </p:cNvSpPr>
          <p:nvPr>
            <p:ph type="body" idx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None/>
            </a:pPr>
            <a:r>
              <a:rPr lang="en-US"/>
              <a:t>Fully Editable Icon Sets: A</a:t>
            </a:r>
            <a:endParaRPr/>
          </a:p>
        </p:txBody>
      </p:sp>
      <p:sp>
        <p:nvSpPr>
          <p:cNvPr id="2538" name="Google Shape;2538;p56"/>
          <p:cNvSpPr/>
          <p:nvPr/>
        </p:nvSpPr>
        <p:spPr>
          <a:xfrm>
            <a:off x="4348584" y="127309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 extrusionOk="0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9" name="Google Shape;2539;p56"/>
          <p:cNvSpPr/>
          <p:nvPr/>
        </p:nvSpPr>
        <p:spPr>
          <a:xfrm>
            <a:off x="3509830" y="134362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 extrusionOk="0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0" name="Google Shape;2540;p56"/>
          <p:cNvSpPr/>
          <p:nvPr/>
        </p:nvSpPr>
        <p:spPr>
          <a:xfrm>
            <a:off x="4350670" y="4301146"/>
            <a:ext cx="313133" cy="707899"/>
          </a:xfrm>
          <a:custGeom>
            <a:avLst/>
            <a:gdLst/>
            <a:ahLst/>
            <a:cxnLst/>
            <a:rect l="l" t="t" r="r" b="b"/>
            <a:pathLst>
              <a:path w="1346449" h="3166775" extrusionOk="0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1" name="Google Shape;2541;p56"/>
          <p:cNvSpPr/>
          <p:nvPr/>
        </p:nvSpPr>
        <p:spPr>
          <a:xfrm rot="-2700000">
            <a:off x="7822249" y="343549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 extrusionOk="0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2" name="Google Shape;2542;p56"/>
          <p:cNvSpPr/>
          <p:nvPr/>
        </p:nvSpPr>
        <p:spPr>
          <a:xfrm flipH="1">
            <a:off x="3503540" y="442284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 extrusionOk="0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3" name="Google Shape;2543;p56"/>
          <p:cNvSpPr/>
          <p:nvPr/>
        </p:nvSpPr>
        <p:spPr>
          <a:xfrm>
            <a:off x="5981924" y="342344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 extrusionOk="0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4" name="Google Shape;2544;p56"/>
          <p:cNvSpPr/>
          <p:nvPr/>
        </p:nvSpPr>
        <p:spPr>
          <a:xfrm>
            <a:off x="9300215" y="338150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 extrusionOk="0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5" name="Google Shape;2545;p56"/>
          <p:cNvSpPr/>
          <p:nvPr/>
        </p:nvSpPr>
        <p:spPr>
          <a:xfrm>
            <a:off x="5187338" y="129965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6" name="Google Shape;2546;p56"/>
          <p:cNvSpPr/>
          <p:nvPr/>
        </p:nvSpPr>
        <p:spPr>
          <a:xfrm rot="5400000">
            <a:off x="5974198" y="129965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 extrusionOk="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7" name="Google Shape;2547;p56"/>
          <p:cNvSpPr/>
          <p:nvPr/>
        </p:nvSpPr>
        <p:spPr>
          <a:xfrm>
            <a:off x="5046441" y="439992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 extrusionOk="0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8" name="Google Shape;2548;p56"/>
          <p:cNvSpPr/>
          <p:nvPr/>
        </p:nvSpPr>
        <p:spPr>
          <a:xfrm flipH="1">
            <a:off x="9274972" y="230870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 extrusionOk="0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9" name="Google Shape;2549;p56"/>
          <p:cNvSpPr/>
          <p:nvPr/>
        </p:nvSpPr>
        <p:spPr>
          <a:xfrm rot="-5400000">
            <a:off x="6761872" y="125155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 extrusionOk="0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0" name="Google Shape;2550;p56"/>
          <p:cNvSpPr/>
          <p:nvPr/>
        </p:nvSpPr>
        <p:spPr>
          <a:xfrm>
            <a:off x="7645065" y="120524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 extrusionOk="0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1" name="Google Shape;2551;p56"/>
          <p:cNvSpPr/>
          <p:nvPr/>
        </p:nvSpPr>
        <p:spPr>
          <a:xfrm>
            <a:off x="5942260" y="438189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 extrusionOk="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2" name="Google Shape;2552;p56"/>
          <p:cNvSpPr/>
          <p:nvPr/>
        </p:nvSpPr>
        <p:spPr>
          <a:xfrm>
            <a:off x="2655010" y="525012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 extrusionOk="0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3" name="Google Shape;2553;p56"/>
          <p:cNvSpPr/>
          <p:nvPr/>
        </p:nvSpPr>
        <p:spPr>
          <a:xfrm rot="-5400000">
            <a:off x="6773377" y="332607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 extrusionOk="0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4" name="Google Shape;2554;p56"/>
          <p:cNvSpPr/>
          <p:nvPr/>
        </p:nvSpPr>
        <p:spPr>
          <a:xfrm rot="10800000">
            <a:off x="7547577" y="232487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 extrusionOk="0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5" name="Google Shape;2555;p56"/>
          <p:cNvSpPr/>
          <p:nvPr/>
        </p:nvSpPr>
        <p:spPr>
          <a:xfrm>
            <a:off x="5203456" y="336821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 extrusionOk="0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6" name="Google Shape;2556;p56"/>
          <p:cNvSpPr/>
          <p:nvPr/>
        </p:nvSpPr>
        <p:spPr>
          <a:xfrm>
            <a:off x="2596737" y="126180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 extrusionOk="0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7" name="Google Shape;2557;p56"/>
          <p:cNvSpPr/>
          <p:nvPr/>
        </p:nvSpPr>
        <p:spPr>
          <a:xfrm>
            <a:off x="6770716" y="229692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 extrusionOk="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8" name="Google Shape;2558;p56"/>
          <p:cNvSpPr/>
          <p:nvPr/>
        </p:nvSpPr>
        <p:spPr>
          <a:xfrm>
            <a:off x="8416108" y="340439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9" name="Google Shape;2559;p56"/>
          <p:cNvSpPr/>
          <p:nvPr/>
        </p:nvSpPr>
        <p:spPr>
          <a:xfrm>
            <a:off x="3560730" y="231918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 extrusionOk="0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0" name="Google Shape;2560;p56"/>
          <p:cNvSpPr/>
          <p:nvPr/>
        </p:nvSpPr>
        <p:spPr>
          <a:xfrm>
            <a:off x="6094730" y="230844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 extrusionOk="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1" name="Google Shape;2561;p56"/>
          <p:cNvSpPr/>
          <p:nvPr/>
        </p:nvSpPr>
        <p:spPr>
          <a:xfrm>
            <a:off x="4495266" y="234811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 extrusionOk="0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2" name="Google Shape;2562;p56"/>
          <p:cNvSpPr/>
          <p:nvPr/>
        </p:nvSpPr>
        <p:spPr>
          <a:xfrm>
            <a:off x="5391012" y="233296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 extrusionOk="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3" name="Google Shape;2563;p56"/>
          <p:cNvSpPr/>
          <p:nvPr/>
        </p:nvSpPr>
        <p:spPr>
          <a:xfrm>
            <a:off x="4156459" y="531627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 extrusionOk="0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4" name="Google Shape;2564;p56"/>
          <p:cNvSpPr/>
          <p:nvPr/>
        </p:nvSpPr>
        <p:spPr>
          <a:xfrm>
            <a:off x="2647887" y="225257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 extrusionOk="0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5" name="Google Shape;2565;p56"/>
          <p:cNvSpPr/>
          <p:nvPr/>
        </p:nvSpPr>
        <p:spPr>
          <a:xfrm rot="-900000">
            <a:off x="4374050" y="341514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 extrusionOk="0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6" name="Google Shape;2566;p56"/>
          <p:cNvSpPr/>
          <p:nvPr/>
        </p:nvSpPr>
        <p:spPr>
          <a:xfrm rot="10800000">
            <a:off x="3424734" y="526688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 extrusionOk="0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7" name="Google Shape;2567;p56"/>
          <p:cNvSpPr/>
          <p:nvPr/>
        </p:nvSpPr>
        <p:spPr>
          <a:xfrm>
            <a:off x="5853556" y="535976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8" name="Google Shape;2568;p56"/>
          <p:cNvSpPr/>
          <p:nvPr/>
        </p:nvSpPr>
        <p:spPr>
          <a:xfrm>
            <a:off x="8397136" y="535976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9" name="Google Shape;2569;p56"/>
          <p:cNvSpPr/>
          <p:nvPr/>
        </p:nvSpPr>
        <p:spPr>
          <a:xfrm>
            <a:off x="6705509" y="536283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0" name="Google Shape;2570;p56"/>
          <p:cNvSpPr/>
          <p:nvPr/>
        </p:nvSpPr>
        <p:spPr>
          <a:xfrm>
            <a:off x="9249090" y="535636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1" name="Google Shape;2571;p56"/>
          <p:cNvSpPr/>
          <p:nvPr/>
        </p:nvSpPr>
        <p:spPr>
          <a:xfrm>
            <a:off x="7551322" y="536283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2" name="Google Shape;2572;p56"/>
          <p:cNvSpPr/>
          <p:nvPr/>
        </p:nvSpPr>
        <p:spPr>
          <a:xfrm rot="2700000">
            <a:off x="3562212" y="330109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 extrusionOk="0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3" name="Google Shape;2573;p56"/>
          <p:cNvSpPr/>
          <p:nvPr/>
        </p:nvSpPr>
        <p:spPr>
          <a:xfrm>
            <a:off x="2637688" y="3326187"/>
            <a:ext cx="527335" cy="493633"/>
          </a:xfrm>
          <a:custGeom>
            <a:avLst/>
            <a:gdLst/>
            <a:ahLst/>
            <a:cxnLst/>
            <a:rect l="l" t="t" r="r" b="b"/>
            <a:pathLst>
              <a:path w="3239999" h="3032924" extrusionOk="0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4" name="Google Shape;2574;p56"/>
          <p:cNvSpPr/>
          <p:nvPr/>
        </p:nvSpPr>
        <p:spPr>
          <a:xfrm rot="2700000">
            <a:off x="5215542" y="525742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 extrusionOk="0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5" name="Google Shape;2575;p56"/>
          <p:cNvSpPr/>
          <p:nvPr/>
        </p:nvSpPr>
        <p:spPr>
          <a:xfrm>
            <a:off x="2612749" y="439435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6" name="Google Shape;2576;p56"/>
          <p:cNvSpPr/>
          <p:nvPr/>
        </p:nvSpPr>
        <p:spPr>
          <a:xfrm flipH="1">
            <a:off x="8338934" y="2335046"/>
            <a:ext cx="504633" cy="416291"/>
          </a:xfrm>
          <a:custGeom>
            <a:avLst/>
            <a:gdLst/>
            <a:ahLst/>
            <a:cxnLst/>
            <a:rect l="l" t="t" r="r" b="b"/>
            <a:pathLst>
              <a:path w="3217557" h="2654282" extrusionOk="0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7" name="Google Shape;2577;p56"/>
          <p:cNvSpPr/>
          <p:nvPr/>
        </p:nvSpPr>
        <p:spPr>
          <a:xfrm rot="-2794009">
            <a:off x="8363206" y="132028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 extrusionOk="0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8" name="Google Shape;2578;p56"/>
          <p:cNvSpPr/>
          <p:nvPr/>
        </p:nvSpPr>
        <p:spPr>
          <a:xfrm>
            <a:off x="9169334" y="132035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 extrusionOk="0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9" name="Google Shape;2579;p56"/>
          <p:cNvSpPr/>
          <p:nvPr/>
        </p:nvSpPr>
        <p:spPr>
          <a:xfrm>
            <a:off x="7599987" y="435896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0" name="Google Shape;2580;p56"/>
          <p:cNvSpPr/>
          <p:nvPr/>
        </p:nvSpPr>
        <p:spPr>
          <a:xfrm>
            <a:off x="6724945" y="435896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1" name="Google Shape;2581;p56"/>
          <p:cNvSpPr/>
          <p:nvPr/>
        </p:nvSpPr>
        <p:spPr>
          <a:xfrm>
            <a:off x="8475029" y="435896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2" name="Google Shape;2582;p56"/>
          <p:cNvSpPr/>
          <p:nvPr/>
        </p:nvSpPr>
        <p:spPr>
          <a:xfrm>
            <a:off x="9350070" y="435896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FFD30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8" name="Google Shape;2588;p57"/>
          <p:cNvSpPr txBox="1">
            <a:spLocks noGrp="1"/>
          </p:cNvSpPr>
          <p:nvPr>
            <p:ph type="body" idx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None/>
            </a:pPr>
            <a:r>
              <a:rPr lang="en-US"/>
              <a:t>Fully Editable Icon Sets: B</a:t>
            </a:r>
            <a:endParaRPr/>
          </a:p>
        </p:txBody>
      </p:sp>
      <p:sp>
        <p:nvSpPr>
          <p:cNvPr id="2589" name="Google Shape;2589;p57"/>
          <p:cNvSpPr/>
          <p:nvPr/>
        </p:nvSpPr>
        <p:spPr>
          <a:xfrm>
            <a:off x="2580289" y="1220272"/>
            <a:ext cx="530134" cy="529812"/>
          </a:xfrm>
          <a:custGeom>
            <a:avLst/>
            <a:gdLst/>
            <a:ahLst/>
            <a:cxnLst/>
            <a:rect l="l" t="t" r="r" b="b"/>
            <a:pathLst>
              <a:path w="2103393" h="2102114" extrusionOk="0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0" name="Google Shape;2590;p57"/>
          <p:cNvSpPr/>
          <p:nvPr/>
        </p:nvSpPr>
        <p:spPr>
          <a:xfrm>
            <a:off x="3427431" y="126456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 extrusionOk="0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1" name="Google Shape;2591;p57"/>
          <p:cNvSpPr/>
          <p:nvPr/>
        </p:nvSpPr>
        <p:spPr>
          <a:xfrm>
            <a:off x="5144861" y="1249726"/>
            <a:ext cx="470907" cy="470907"/>
          </a:xfrm>
          <a:custGeom>
            <a:avLst/>
            <a:gdLst/>
            <a:ahLst/>
            <a:cxnLst/>
            <a:rect l="l" t="t" r="r" b="b"/>
            <a:pathLst>
              <a:path w="3203570" h="3242474" extrusionOk="0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2" name="Google Shape;2592;p57"/>
          <p:cNvSpPr/>
          <p:nvPr/>
        </p:nvSpPr>
        <p:spPr>
          <a:xfrm>
            <a:off x="4265416" y="126148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 extrusionOk="0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3" name="Google Shape;2593;p57"/>
          <p:cNvSpPr/>
          <p:nvPr/>
        </p:nvSpPr>
        <p:spPr>
          <a:xfrm rot="-2700000">
            <a:off x="5990185" y="228485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 extrusionOk="0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4" name="Google Shape;2594;p57"/>
          <p:cNvSpPr/>
          <p:nvPr/>
        </p:nvSpPr>
        <p:spPr>
          <a:xfrm>
            <a:off x="6710237" y="125386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 extrusionOk="0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5" name="Google Shape;2595;p57"/>
          <p:cNvSpPr/>
          <p:nvPr/>
        </p:nvSpPr>
        <p:spPr>
          <a:xfrm>
            <a:off x="8426858" y="134949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 extrusionOk="0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6" name="Google Shape;2596;p57"/>
          <p:cNvSpPr/>
          <p:nvPr/>
        </p:nvSpPr>
        <p:spPr>
          <a:xfrm>
            <a:off x="6052239" y="124195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 extrusionOk="0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7" name="Google Shape;2597;p57"/>
          <p:cNvSpPr/>
          <p:nvPr/>
        </p:nvSpPr>
        <p:spPr>
          <a:xfrm>
            <a:off x="7609731" y="124297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 extrusionOk="0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8" name="Google Shape;2598;p57"/>
          <p:cNvSpPr/>
          <p:nvPr/>
        </p:nvSpPr>
        <p:spPr>
          <a:xfrm>
            <a:off x="9329964" y="1295665"/>
            <a:ext cx="284691" cy="379029"/>
          </a:xfrm>
          <a:custGeom>
            <a:avLst/>
            <a:gdLst/>
            <a:ahLst/>
            <a:cxnLst/>
            <a:rect l="l" t="t" r="r" b="b"/>
            <a:pathLst>
              <a:path w="2433593" h="3258388" extrusionOk="0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99" name="Google Shape;2599;p57"/>
          <p:cNvGrpSpPr/>
          <p:nvPr/>
        </p:nvGrpSpPr>
        <p:grpSpPr>
          <a:xfrm>
            <a:off x="6838022" y="2238811"/>
            <a:ext cx="344634" cy="584984"/>
            <a:chOff x="1960331" y="2060848"/>
            <a:chExt cx="2028872" cy="3463828"/>
          </a:xfrm>
        </p:grpSpPr>
        <p:sp>
          <p:nvSpPr>
            <p:cNvPr id="2600" name="Google Shape;2600;p57"/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rgbClr val="1D3E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1" name="Google Shape;2601;p57"/>
            <p:cNvSpPr/>
            <p:nvPr/>
          </p:nvSpPr>
          <p:spPr>
            <a:xfrm rot="-346245">
              <a:off x="2170737" y="2710023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rgbClr val="1D3E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2" name="Google Shape;2602;p57"/>
            <p:cNvSpPr/>
            <p:nvPr/>
          </p:nvSpPr>
          <p:spPr>
            <a:xfrm rot="-965355">
              <a:off x="2071598" y="3466865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rgbClr val="1D3E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3" name="Google Shape;2603;p57"/>
            <p:cNvSpPr/>
            <p:nvPr/>
          </p:nvSpPr>
          <p:spPr>
            <a:xfrm rot="-1967067">
              <a:off x="2257651" y="4182238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rgbClr val="1D3E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04" name="Google Shape;2604;p57"/>
          <p:cNvSpPr/>
          <p:nvPr/>
        </p:nvSpPr>
        <p:spPr>
          <a:xfrm>
            <a:off x="7768111" y="2238811"/>
            <a:ext cx="169894" cy="529812"/>
          </a:xfrm>
          <a:custGeom>
            <a:avLst/>
            <a:gdLst/>
            <a:ahLst/>
            <a:cxnLst/>
            <a:rect l="l" t="t" r="r" b="b"/>
            <a:pathLst>
              <a:path w="785322" h="2449001" extrusionOk="0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5" name="Google Shape;2605;p57"/>
          <p:cNvSpPr/>
          <p:nvPr/>
        </p:nvSpPr>
        <p:spPr>
          <a:xfrm>
            <a:off x="4279396" y="222644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 extrusionOk="0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6" name="Google Shape;2606;p57"/>
          <p:cNvSpPr/>
          <p:nvPr/>
        </p:nvSpPr>
        <p:spPr>
          <a:xfrm>
            <a:off x="5116737" y="223878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 extrusionOk="0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07" name="Google Shape;2607;p57"/>
          <p:cNvGrpSpPr/>
          <p:nvPr/>
        </p:nvGrpSpPr>
        <p:grpSpPr>
          <a:xfrm>
            <a:off x="3441410" y="2186150"/>
            <a:ext cx="528975" cy="594844"/>
            <a:chOff x="4835382" y="-161249"/>
            <a:chExt cx="3078657" cy="3462028"/>
          </a:xfrm>
        </p:grpSpPr>
        <p:sp>
          <p:nvSpPr>
            <p:cNvPr id="2608" name="Google Shape;2608;p57"/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/>
              <a:ahLst/>
              <a:cxnLst/>
              <a:rect l="l" t="t" r="r" b="b"/>
              <a:pathLst>
                <a:path w="5331558" h="5891405" extrusionOk="0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solidFill>
              <a:srgbClr val="1D3E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9" name="Google Shape;2609;p57"/>
            <p:cNvSpPr/>
            <p:nvPr/>
          </p:nvSpPr>
          <p:spPr>
            <a:xfrm rot="-3499458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 extrusionOk="0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solidFill>
              <a:srgbClr val="1D3E8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10" name="Google Shape;2610;p57"/>
          <p:cNvSpPr/>
          <p:nvPr/>
        </p:nvSpPr>
        <p:spPr>
          <a:xfrm>
            <a:off x="2620481" y="225653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 extrusionOk="0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1" name="Google Shape;2611;p57"/>
          <p:cNvSpPr/>
          <p:nvPr/>
        </p:nvSpPr>
        <p:spPr>
          <a:xfrm>
            <a:off x="8417075" y="2238811"/>
            <a:ext cx="549379" cy="529812"/>
          </a:xfrm>
          <a:custGeom>
            <a:avLst/>
            <a:gdLst/>
            <a:ahLst/>
            <a:cxnLst/>
            <a:rect l="l" t="t" r="r" b="b"/>
            <a:pathLst>
              <a:path w="3745816" h="3316502" extrusionOk="0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2" name="Google Shape;2612;p57"/>
          <p:cNvSpPr/>
          <p:nvPr/>
        </p:nvSpPr>
        <p:spPr>
          <a:xfrm>
            <a:off x="2659039" y="338071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 extrusionOk="0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3" name="Google Shape;2613;p57"/>
          <p:cNvSpPr/>
          <p:nvPr/>
        </p:nvSpPr>
        <p:spPr>
          <a:xfrm>
            <a:off x="9207403" y="223881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4" name="Google Shape;2614;p57"/>
          <p:cNvSpPr/>
          <p:nvPr/>
        </p:nvSpPr>
        <p:spPr>
          <a:xfrm>
            <a:off x="3457791" y="338071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 extrusionOk="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5" name="Google Shape;2615;p57"/>
          <p:cNvSpPr/>
          <p:nvPr/>
        </p:nvSpPr>
        <p:spPr>
          <a:xfrm>
            <a:off x="5995973" y="339820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 extrusionOk="0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6" name="Google Shape;2616;p57"/>
          <p:cNvSpPr/>
          <p:nvPr/>
        </p:nvSpPr>
        <p:spPr>
          <a:xfrm>
            <a:off x="5131477" y="343590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 extrusionOk="0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7" name="Google Shape;2617;p57"/>
          <p:cNvSpPr/>
          <p:nvPr/>
        </p:nvSpPr>
        <p:spPr>
          <a:xfrm>
            <a:off x="4281487" y="339897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 extrusionOk="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8" name="Google Shape;2618;p57"/>
          <p:cNvSpPr/>
          <p:nvPr/>
        </p:nvSpPr>
        <p:spPr>
          <a:xfrm rot="2942052">
            <a:off x="6788488" y="339955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 extrusionOk="0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9" name="Google Shape;2619;p57"/>
          <p:cNvSpPr/>
          <p:nvPr/>
        </p:nvSpPr>
        <p:spPr>
          <a:xfrm rot="-2675106" flipH="1">
            <a:off x="4449045" y="443169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 extrusionOk="0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0" name="Google Shape;2620;p57"/>
          <p:cNvSpPr/>
          <p:nvPr/>
        </p:nvSpPr>
        <p:spPr>
          <a:xfrm>
            <a:off x="9305815" y="338071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 extrusionOk="0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1" name="Google Shape;2621;p57"/>
          <p:cNvSpPr/>
          <p:nvPr/>
        </p:nvSpPr>
        <p:spPr>
          <a:xfrm>
            <a:off x="7588150" y="338071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2" name="Google Shape;2622;p57"/>
          <p:cNvSpPr/>
          <p:nvPr/>
        </p:nvSpPr>
        <p:spPr>
          <a:xfrm>
            <a:off x="8427219" y="338071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 extrusionOk="0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3" name="Google Shape;2623;p57"/>
          <p:cNvSpPr/>
          <p:nvPr/>
        </p:nvSpPr>
        <p:spPr>
          <a:xfrm rot="10800000">
            <a:off x="3448030" y="448467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 extrusionOk="0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4" name="Google Shape;2624;p57"/>
          <p:cNvSpPr/>
          <p:nvPr/>
        </p:nvSpPr>
        <p:spPr>
          <a:xfrm rot="10800000">
            <a:off x="6859738" y="446902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 extrusionOk="0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5" name="Google Shape;2625;p57"/>
          <p:cNvSpPr/>
          <p:nvPr/>
        </p:nvSpPr>
        <p:spPr>
          <a:xfrm>
            <a:off x="5127365" y="460788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 extrusionOk="0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6" name="Google Shape;2626;p57"/>
          <p:cNvSpPr/>
          <p:nvPr/>
        </p:nvSpPr>
        <p:spPr>
          <a:xfrm>
            <a:off x="9211089" y="450980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 extrusionOk="0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7" name="Google Shape;2627;p57"/>
          <p:cNvSpPr/>
          <p:nvPr/>
        </p:nvSpPr>
        <p:spPr>
          <a:xfrm rot="-5400000" flipH="1">
            <a:off x="7592165" y="543793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 extrusionOk="0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8" name="Google Shape;2628;p57"/>
          <p:cNvSpPr/>
          <p:nvPr/>
        </p:nvSpPr>
        <p:spPr>
          <a:xfrm>
            <a:off x="6044512" y="454769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 extrusionOk="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9" name="Google Shape;2629;p57"/>
          <p:cNvSpPr/>
          <p:nvPr/>
        </p:nvSpPr>
        <p:spPr>
          <a:xfrm>
            <a:off x="7588150" y="461482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 extrusionOk="0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0" name="Google Shape;2630;p57"/>
          <p:cNvSpPr/>
          <p:nvPr/>
        </p:nvSpPr>
        <p:spPr>
          <a:xfrm rot="2160000">
            <a:off x="8446251" y="448467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 extrusionOk="0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1" name="Google Shape;2631;p57"/>
          <p:cNvSpPr/>
          <p:nvPr/>
        </p:nvSpPr>
        <p:spPr>
          <a:xfrm>
            <a:off x="2626769" y="448467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 extrusionOk="0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2" name="Google Shape;2632;p57"/>
          <p:cNvSpPr/>
          <p:nvPr/>
        </p:nvSpPr>
        <p:spPr>
          <a:xfrm>
            <a:off x="3432705" y="5444466"/>
            <a:ext cx="519265" cy="519265"/>
          </a:xfrm>
          <a:custGeom>
            <a:avLst/>
            <a:gdLst/>
            <a:ahLst/>
            <a:cxnLst/>
            <a:rect l="l" t="t" r="r" b="b"/>
            <a:pathLst>
              <a:path w="3960440" h="3960000" extrusionOk="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3" name="Google Shape;2633;p57"/>
          <p:cNvSpPr/>
          <p:nvPr/>
        </p:nvSpPr>
        <p:spPr>
          <a:xfrm>
            <a:off x="2585696" y="5444466"/>
            <a:ext cx="519323" cy="519265"/>
          </a:xfrm>
          <a:custGeom>
            <a:avLst/>
            <a:gdLst/>
            <a:ahLst/>
            <a:cxnLst/>
            <a:rect l="l" t="t" r="r" b="b"/>
            <a:pathLst>
              <a:path w="3888432" h="3960440" extrusionOk="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4" name="Google Shape;2634;p57"/>
          <p:cNvSpPr/>
          <p:nvPr/>
        </p:nvSpPr>
        <p:spPr>
          <a:xfrm>
            <a:off x="5120681" y="5444466"/>
            <a:ext cx="519265" cy="519265"/>
          </a:xfrm>
          <a:custGeom>
            <a:avLst/>
            <a:gdLst/>
            <a:ahLst/>
            <a:cxnLst/>
            <a:rect l="l" t="t" r="r" b="b"/>
            <a:pathLst>
              <a:path w="3960000" h="3960000" extrusionOk="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5" name="Google Shape;2635;p57"/>
          <p:cNvSpPr/>
          <p:nvPr/>
        </p:nvSpPr>
        <p:spPr>
          <a:xfrm>
            <a:off x="4270691" y="5444466"/>
            <a:ext cx="519265" cy="519265"/>
          </a:xfrm>
          <a:custGeom>
            <a:avLst/>
            <a:gdLst/>
            <a:ahLst/>
            <a:cxnLst/>
            <a:rect l="l" t="t" r="r" b="b"/>
            <a:pathLst>
              <a:path w="3960000" h="3960000" extrusionOk="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6" name="Google Shape;2636;p57"/>
          <p:cNvSpPr/>
          <p:nvPr/>
        </p:nvSpPr>
        <p:spPr>
          <a:xfrm>
            <a:off x="5986066" y="543391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 extrusionOk="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7" name="Google Shape;2637;p57"/>
          <p:cNvSpPr/>
          <p:nvPr/>
        </p:nvSpPr>
        <p:spPr>
          <a:xfrm>
            <a:off x="6775531" y="5470408"/>
            <a:ext cx="488516" cy="493322"/>
          </a:xfrm>
          <a:custGeom>
            <a:avLst/>
            <a:gdLst/>
            <a:ahLst/>
            <a:cxnLst/>
            <a:rect l="l" t="t" r="r" b="b"/>
            <a:pathLst>
              <a:path w="3189723" h="3221116" extrusionOk="0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8" name="Google Shape;2638;p57"/>
          <p:cNvSpPr/>
          <p:nvPr/>
        </p:nvSpPr>
        <p:spPr>
          <a:xfrm>
            <a:off x="9238409" y="543391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 extrusionOk="0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9" name="Google Shape;2639;p57"/>
          <p:cNvSpPr/>
          <p:nvPr/>
        </p:nvSpPr>
        <p:spPr>
          <a:xfrm>
            <a:off x="8508624" y="543498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 extrusionOk="0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rgbClr val="1D3E8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5" name="Google Shape;2645;p58"/>
          <p:cNvSpPr txBox="1">
            <a:spLocks noGrp="1"/>
          </p:cNvSpPr>
          <p:nvPr>
            <p:ph type="body" idx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ct val="100000"/>
              <a:buNone/>
            </a:pPr>
            <a:r>
              <a:rPr lang="en-US"/>
              <a:t>Fully Editable Icon Sets: C</a:t>
            </a:r>
            <a:endParaRPr/>
          </a:p>
        </p:txBody>
      </p:sp>
      <p:sp>
        <p:nvSpPr>
          <p:cNvPr id="2646" name="Google Shape;2646;p58"/>
          <p:cNvSpPr/>
          <p:nvPr/>
        </p:nvSpPr>
        <p:spPr>
          <a:xfrm rot="10800000">
            <a:off x="6108448" y="4345744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 extrusionOk="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7" name="Google Shape;2647;p58"/>
          <p:cNvSpPr/>
          <p:nvPr/>
        </p:nvSpPr>
        <p:spPr>
          <a:xfrm>
            <a:off x="6672054" y="4425098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 extrusionOk="0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8" name="Google Shape;2648;p58"/>
          <p:cNvSpPr/>
          <p:nvPr/>
        </p:nvSpPr>
        <p:spPr>
          <a:xfrm rot="-5400000">
            <a:off x="2595822" y="3369875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 extrusionOk="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9" name="Google Shape;2649;p58"/>
          <p:cNvSpPr/>
          <p:nvPr/>
        </p:nvSpPr>
        <p:spPr>
          <a:xfrm>
            <a:off x="7711648" y="3344052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 extrusionOk="0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0" name="Google Shape;2650;p58"/>
          <p:cNvSpPr/>
          <p:nvPr/>
        </p:nvSpPr>
        <p:spPr>
          <a:xfrm>
            <a:off x="8341454" y="4483063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 extrusionOk="0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1" name="Google Shape;2651;p58"/>
          <p:cNvSpPr/>
          <p:nvPr/>
        </p:nvSpPr>
        <p:spPr>
          <a:xfrm>
            <a:off x="8488785" y="3377393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2" name="Google Shape;2652;p58"/>
          <p:cNvSpPr/>
          <p:nvPr/>
        </p:nvSpPr>
        <p:spPr>
          <a:xfrm>
            <a:off x="9234731" y="5388276"/>
            <a:ext cx="536427" cy="573297"/>
          </a:xfrm>
          <a:custGeom>
            <a:avLst/>
            <a:gdLst/>
            <a:ahLst/>
            <a:cxnLst/>
            <a:rect l="l" t="t" r="r" b="b"/>
            <a:pathLst>
              <a:path w="2969045" h="3173121" extrusionOk="0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3" name="Google Shape;2653;p58"/>
          <p:cNvSpPr/>
          <p:nvPr/>
        </p:nvSpPr>
        <p:spPr>
          <a:xfrm>
            <a:off x="9209453" y="2376323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 extrusionOk="0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4" name="Google Shape;2654;p58"/>
          <p:cNvSpPr/>
          <p:nvPr/>
        </p:nvSpPr>
        <p:spPr>
          <a:xfrm>
            <a:off x="7690599" y="5389695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 extrusionOk="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5" name="Google Shape;2655;p58"/>
          <p:cNvSpPr/>
          <p:nvPr/>
        </p:nvSpPr>
        <p:spPr>
          <a:xfrm rot="9900000">
            <a:off x="8445424" y="1270491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 extrusionOk="0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6" name="Google Shape;2656;p58"/>
          <p:cNvSpPr/>
          <p:nvPr/>
        </p:nvSpPr>
        <p:spPr>
          <a:xfrm>
            <a:off x="2482815" y="4401632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7" name="Google Shape;2657;p58"/>
          <p:cNvSpPr/>
          <p:nvPr/>
        </p:nvSpPr>
        <p:spPr>
          <a:xfrm>
            <a:off x="7002872" y="3376110"/>
            <a:ext cx="417857" cy="517071"/>
          </a:xfrm>
          <a:custGeom>
            <a:avLst/>
            <a:gdLst/>
            <a:ahLst/>
            <a:cxnLst/>
            <a:rect l="l" t="t" r="r" b="b"/>
            <a:pathLst>
              <a:path w="1565431" h="1937121" extrusionOk="0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8" name="Google Shape;2658;p58"/>
          <p:cNvSpPr/>
          <p:nvPr/>
        </p:nvSpPr>
        <p:spPr>
          <a:xfrm>
            <a:off x="3401254" y="4444419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 extrusionOk="0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9" name="Google Shape;2659;p58"/>
          <p:cNvSpPr/>
          <p:nvPr/>
        </p:nvSpPr>
        <p:spPr>
          <a:xfrm>
            <a:off x="6552969" y="1284250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0" name="Google Shape;2660;p58"/>
          <p:cNvSpPr/>
          <p:nvPr/>
        </p:nvSpPr>
        <p:spPr>
          <a:xfrm>
            <a:off x="7494145" y="1251184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 extrusionOk="0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1" name="Google Shape;2661;p58"/>
          <p:cNvSpPr/>
          <p:nvPr/>
        </p:nvSpPr>
        <p:spPr>
          <a:xfrm>
            <a:off x="9361154" y="1207592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 extrusionOk="0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2" name="Google Shape;2662;p58"/>
          <p:cNvSpPr/>
          <p:nvPr/>
        </p:nvSpPr>
        <p:spPr>
          <a:xfrm>
            <a:off x="4330294" y="4487170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 extrusionOk="0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3" name="Google Shape;2663;p58"/>
          <p:cNvSpPr/>
          <p:nvPr/>
        </p:nvSpPr>
        <p:spPr>
          <a:xfrm>
            <a:off x="3373586" y="3486194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 extrusionOk="0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4" name="Google Shape;2664;p58"/>
          <p:cNvSpPr/>
          <p:nvPr/>
        </p:nvSpPr>
        <p:spPr>
          <a:xfrm>
            <a:off x="4280908" y="3486194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 extrusionOk="0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5" name="Google Shape;2665;p58"/>
          <p:cNvSpPr/>
          <p:nvPr/>
        </p:nvSpPr>
        <p:spPr>
          <a:xfrm>
            <a:off x="5188230" y="3486194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 extrusionOk="0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6" name="Google Shape;2666;p58"/>
          <p:cNvSpPr/>
          <p:nvPr/>
        </p:nvSpPr>
        <p:spPr>
          <a:xfrm>
            <a:off x="6095550" y="3486194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 extrusionOk="0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7" name="Google Shape;2667;p58"/>
          <p:cNvSpPr/>
          <p:nvPr/>
        </p:nvSpPr>
        <p:spPr>
          <a:xfrm rot="8100000">
            <a:off x="9294207" y="3425906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 extrusionOk="0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8" name="Google Shape;2668;p58"/>
          <p:cNvSpPr/>
          <p:nvPr/>
        </p:nvSpPr>
        <p:spPr>
          <a:xfrm>
            <a:off x="4010118" y="2280139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 extrusionOk="0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9" name="Google Shape;2669;p58"/>
          <p:cNvSpPr/>
          <p:nvPr/>
        </p:nvSpPr>
        <p:spPr>
          <a:xfrm>
            <a:off x="4969962" y="2279612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 extrusionOk="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0" name="Google Shape;2670;p58"/>
          <p:cNvSpPr/>
          <p:nvPr/>
        </p:nvSpPr>
        <p:spPr>
          <a:xfrm>
            <a:off x="5672831" y="1244596"/>
            <a:ext cx="544275" cy="544275"/>
          </a:xfrm>
          <a:prstGeom prst="heart">
            <a:avLst/>
          </a:pr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1" name="Google Shape;2671;p58"/>
          <p:cNvSpPr/>
          <p:nvPr/>
        </p:nvSpPr>
        <p:spPr>
          <a:xfrm>
            <a:off x="8538474" y="5420588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 extrusionOk="0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2" name="Google Shape;2672;p58"/>
          <p:cNvSpPr/>
          <p:nvPr/>
        </p:nvSpPr>
        <p:spPr>
          <a:xfrm>
            <a:off x="2478844" y="5475486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 extrusionOk="0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3" name="Google Shape;2673;p58"/>
          <p:cNvSpPr/>
          <p:nvPr/>
        </p:nvSpPr>
        <p:spPr>
          <a:xfrm>
            <a:off x="6901544" y="5420298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 extrusionOk="0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4" name="Google Shape;2674;p58"/>
          <p:cNvSpPr/>
          <p:nvPr/>
        </p:nvSpPr>
        <p:spPr>
          <a:xfrm>
            <a:off x="4199688" y="5451978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 extrusionOk="0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5" name="Google Shape;2675;p58"/>
          <p:cNvSpPr/>
          <p:nvPr/>
        </p:nvSpPr>
        <p:spPr>
          <a:xfrm>
            <a:off x="5176120" y="5388884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 extrusionOk="0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6" name="Google Shape;2676;p58"/>
          <p:cNvSpPr/>
          <p:nvPr/>
        </p:nvSpPr>
        <p:spPr>
          <a:xfrm rot="-2700000">
            <a:off x="3441496" y="5434384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 extrusionOk="0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7" name="Google Shape;2677;p58"/>
          <p:cNvSpPr/>
          <p:nvPr/>
        </p:nvSpPr>
        <p:spPr>
          <a:xfrm>
            <a:off x="6040544" y="5384996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 extrusionOk="0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8" name="Google Shape;2678;p58"/>
          <p:cNvSpPr/>
          <p:nvPr/>
        </p:nvSpPr>
        <p:spPr>
          <a:xfrm>
            <a:off x="2692244" y="1185799"/>
            <a:ext cx="251302" cy="661867"/>
          </a:xfrm>
          <a:custGeom>
            <a:avLst/>
            <a:gdLst/>
            <a:ahLst/>
            <a:cxnLst/>
            <a:rect l="l" t="t" r="r" b="b"/>
            <a:pathLst>
              <a:path w="1489775" h="3923699" extrusionOk="0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9" name="Google Shape;2679;p58"/>
          <p:cNvSpPr/>
          <p:nvPr/>
        </p:nvSpPr>
        <p:spPr>
          <a:xfrm rot="10800000">
            <a:off x="3279407" y="1182743"/>
            <a:ext cx="313136" cy="667981"/>
          </a:xfrm>
          <a:custGeom>
            <a:avLst/>
            <a:gdLst/>
            <a:ahLst/>
            <a:cxnLst/>
            <a:rect l="l" t="t" r="r" b="b"/>
            <a:pathLst>
              <a:path w="1856332" h="3959924" extrusionOk="0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0" name="Google Shape;2680;p58"/>
          <p:cNvSpPr/>
          <p:nvPr/>
        </p:nvSpPr>
        <p:spPr>
          <a:xfrm>
            <a:off x="3928407" y="1275446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 extrusionOk="0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1" name="Google Shape;2681;p58"/>
          <p:cNvSpPr/>
          <p:nvPr/>
        </p:nvSpPr>
        <p:spPr>
          <a:xfrm>
            <a:off x="4804916" y="1237381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 extrusionOk="0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2" name="Google Shape;2682;p58"/>
          <p:cNvSpPr/>
          <p:nvPr/>
        </p:nvSpPr>
        <p:spPr>
          <a:xfrm>
            <a:off x="5797224" y="2340087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 extrusionOk="0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3" name="Google Shape;2683;p58"/>
          <p:cNvSpPr/>
          <p:nvPr/>
        </p:nvSpPr>
        <p:spPr>
          <a:xfrm>
            <a:off x="3318311" y="2338964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 extrusionOk="0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4" name="Google Shape;2684;p58"/>
          <p:cNvSpPr/>
          <p:nvPr/>
        </p:nvSpPr>
        <p:spPr>
          <a:xfrm>
            <a:off x="6647519" y="2338964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 extrusionOk="0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5" name="Google Shape;2685;p58"/>
          <p:cNvSpPr/>
          <p:nvPr/>
        </p:nvSpPr>
        <p:spPr>
          <a:xfrm>
            <a:off x="8367453" y="2335252"/>
            <a:ext cx="499664" cy="512309"/>
          </a:xfrm>
          <a:custGeom>
            <a:avLst/>
            <a:gdLst/>
            <a:ahLst/>
            <a:cxnLst/>
            <a:rect l="l" t="t" r="r" b="b"/>
            <a:pathLst>
              <a:path w="2296406" h="2354521" extrusionOk="0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6" name="Google Shape;2686;p58"/>
          <p:cNvSpPr/>
          <p:nvPr/>
        </p:nvSpPr>
        <p:spPr>
          <a:xfrm>
            <a:off x="9195682" y="4481278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 extrusionOk="0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7" name="Google Shape;2687;p58"/>
          <p:cNvSpPr/>
          <p:nvPr/>
        </p:nvSpPr>
        <p:spPr>
          <a:xfrm>
            <a:off x="2659814" y="2204054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 extrusionOk="0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8" name="Google Shape;2688;p58"/>
          <p:cNvSpPr/>
          <p:nvPr/>
        </p:nvSpPr>
        <p:spPr>
          <a:xfrm>
            <a:off x="7445814" y="2362402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 extrusionOk="0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9" name="Google Shape;2689;p58"/>
          <p:cNvSpPr/>
          <p:nvPr/>
        </p:nvSpPr>
        <p:spPr>
          <a:xfrm>
            <a:off x="5288614" y="4448942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0" name="Google Shape;2690;p58"/>
          <p:cNvSpPr/>
          <p:nvPr/>
        </p:nvSpPr>
        <p:spPr>
          <a:xfrm>
            <a:off x="7544422" y="4416237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 extrusionOk="0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rgbClr val="C8151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22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C3539"/>
      </a:accent1>
      <a:accent2>
        <a:srgbClr val="F1CF01"/>
      </a:accent2>
      <a:accent3>
        <a:srgbClr val="449074"/>
      </a:accent3>
      <a:accent4>
        <a:srgbClr val="1764B9"/>
      </a:accent4>
      <a:accent5>
        <a:srgbClr val="8B62A8"/>
      </a:accent5>
      <a:accent6>
        <a:srgbClr val="FDB53E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ection Break Slide Master">
  <a:themeElements>
    <a:clrScheme name="ALLPPT-40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A9BD5"/>
      </a:accent1>
      <a:accent2>
        <a:srgbClr val="224A90"/>
      </a:accent2>
      <a:accent3>
        <a:srgbClr val="010A4F"/>
      </a:accent3>
      <a:accent4>
        <a:srgbClr val="5A9BD5"/>
      </a:accent4>
      <a:accent5>
        <a:srgbClr val="224A90"/>
      </a:accent5>
      <a:accent6>
        <a:srgbClr val="010A4F"/>
      </a:accent6>
      <a:hlink>
        <a:srgbClr val="262626"/>
      </a:hlink>
      <a:folHlink>
        <a:srgbClr val="26262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5268</Words>
  <Application>Microsoft Office PowerPoint</Application>
  <PresentationFormat>Panorámica</PresentationFormat>
  <Paragraphs>596</Paragraphs>
  <Slides>58</Slides>
  <Notes>58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58</vt:i4>
      </vt:variant>
    </vt:vector>
  </HeadingPairs>
  <TitlesOfParts>
    <vt:vector size="65" baseType="lpstr">
      <vt:lpstr>Arial</vt:lpstr>
      <vt:lpstr>Noto Sans Symbols</vt:lpstr>
      <vt:lpstr>Calibri</vt:lpstr>
      <vt:lpstr>Times New Roman</vt:lpstr>
      <vt:lpstr>Arial Black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Allppt.com</dc:creator>
  <cp:lastModifiedBy>eduardo</cp:lastModifiedBy>
  <cp:revision>1</cp:revision>
  <dcterms:created xsi:type="dcterms:W3CDTF">2020-01-20T05:08:25Z</dcterms:created>
  <dcterms:modified xsi:type="dcterms:W3CDTF">2023-11-22T14:50:08Z</dcterms:modified>
</cp:coreProperties>
</file>