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b7b0fc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b7b0fc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c50cb3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c50cb36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c50cb36d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c50cb36d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c50cb36d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c50cb36d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c50cb36d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c50cb36d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c50cb36d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c50cb36d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c50cb3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c50cb3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1b7b0fc7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1b7b0fc7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8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11" y="53850"/>
            <a:ext cx="404229" cy="4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/>
              <a:t>Tipps für </a:t>
            </a:r>
            <a:br>
              <a:rPr lang="en-GB" sz="4800" b="1"/>
            </a:br>
            <a:r>
              <a:rPr lang="de-DE" sz="4800" b="1"/>
              <a:t>effektive Umfragen</a:t>
            </a:r>
            <a:endParaRPr sz="4800" b="1"/>
          </a:p>
        </p:txBody>
      </p:sp>
      <p:sp>
        <p:nvSpPr>
          <p:cNvPr id="157" name="Google Shape;157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7931D"/>
                </a:solidFill>
              </a:rPr>
              <a:t>Wie kann ich Menschen beeinflussen? &gt; </a:t>
            </a:r>
            <a:r>
              <a:rPr lang="de-DE">
                <a:solidFill>
                  <a:srgbClr val="F7931D"/>
                </a:solidFill>
              </a:rPr>
              <a:t>Bürgerschaftliches Engagement &gt; </a:t>
            </a:r>
            <a:r>
              <a:rPr lang="de-DE" b="1">
                <a:solidFill>
                  <a:srgbClr val="F7931D"/>
                </a:solidFill>
              </a:rPr>
              <a:t>Tipps für effektive Umfragen</a:t>
            </a:r>
            <a:endParaRPr b="1" dirty="0">
              <a:solidFill>
                <a:srgbClr val="F7931D"/>
              </a:solidFill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4450" y="1095600"/>
            <a:ext cx="2737176" cy="273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9F64D7-B87B-42B8-B6CB-D8266E9BE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95850" y="1564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000"/>
              <a:buAutoNum type="arabicPeriod"/>
            </a:pPr>
            <a:r>
              <a:rPr lang="de-DE" sz="3000" b="1" dirty="0">
                <a:solidFill>
                  <a:srgbClr val="F7931D"/>
                </a:solidFill>
              </a:rPr>
              <a:t> Plane deine Strategie</a:t>
            </a:r>
            <a:endParaRPr sz="3000" b="1" dirty="0">
              <a:solidFill>
                <a:srgbClr val="F7931D"/>
              </a:solidFill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639475" y="1123650"/>
            <a:ext cx="8520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000000"/>
                </a:solidFill>
              </a:rPr>
              <a:t>Such dir ein paar Leute, die dich unterstützen. Dann überlege dir, wie du am besten herausfinden kannst, welche Themen die Menschen in deinem Umfeld beschäftigen.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000000"/>
                </a:solidFill>
              </a:rPr>
              <a:t>Einige Möglichkeiten sind: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grpSp>
        <p:nvGrpSpPr>
          <p:cNvPr id="165" name="Google Shape;165;p38"/>
          <p:cNvGrpSpPr/>
          <p:nvPr/>
        </p:nvGrpSpPr>
        <p:grpSpPr>
          <a:xfrm>
            <a:off x="1786968" y="122494"/>
            <a:ext cx="640512" cy="640512"/>
            <a:chOff x="281575" y="364000"/>
            <a:chExt cx="807300" cy="807300"/>
          </a:xfrm>
        </p:grpSpPr>
        <p:sp>
          <p:nvSpPr>
            <p:cNvPr id="166" name="Google Shape;166;p38"/>
            <p:cNvSpPr/>
            <p:nvPr/>
          </p:nvSpPr>
          <p:spPr>
            <a:xfrm>
              <a:off x="281575" y="364000"/>
              <a:ext cx="807300" cy="807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8875" y="481300"/>
              <a:ext cx="572700" cy="572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275" y="2483975"/>
            <a:ext cx="681999" cy="6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275" y="3559300"/>
            <a:ext cx="681999" cy="6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1665850" y="2587575"/>
            <a:ext cx="30000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Persönliche Befragung </a:t>
            </a: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Online-Angebote (Apps/Spiele/Soziale Medien)</a:t>
            </a: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71" name="Google Shape;171;p38"/>
          <p:cNvSpPr txBox="1"/>
          <p:nvPr/>
        </p:nvSpPr>
        <p:spPr>
          <a:xfrm>
            <a:off x="5832350" y="2587575"/>
            <a:ext cx="3392700" cy="185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Wie?</a:t>
            </a: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Wer?</a:t>
            </a:r>
            <a:r>
              <a:rPr lang="de-DE" sz="1600" b="1" dirty="0">
                <a:solidFill>
                  <a:schemeClr val="dk1"/>
                </a:solidFill>
              </a:rPr>
              <a:t> </a:t>
            </a:r>
            <a:r>
              <a:rPr lang="de-DE" sz="1600" dirty="0">
                <a:solidFill>
                  <a:schemeClr val="dk1"/>
                </a:solidFill>
              </a:rPr>
              <a:t>Beginne mit jemandem, den du bereits kennst - Freunde, Familie, Bekannte.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72" name="Google Shape;17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5925" y="2483975"/>
            <a:ext cx="681999" cy="6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5925" y="3559300"/>
            <a:ext cx="681999" cy="6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D35920-5598-4431-878D-F6834ABA7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>
            <a:spLocks noGrp="1"/>
          </p:cNvSpPr>
          <p:nvPr>
            <p:ph type="body" idx="1"/>
          </p:nvPr>
        </p:nvSpPr>
        <p:spPr>
          <a:xfrm>
            <a:off x="789650" y="941313"/>
            <a:ext cx="82398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000000"/>
                </a:solidFill>
              </a:rPr>
              <a:t>Egal ob im persönlichen Kontakt oder online, du musst deine Umfrage so strukturieren, dass du schnell an die benötigten Antworten kommst und dein Gegenüber nicht zu sehr mit Fragen bestürmst.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179" name="Google Shape;179;p39"/>
          <p:cNvSpPr txBox="1"/>
          <p:nvPr/>
        </p:nvSpPr>
        <p:spPr>
          <a:xfrm>
            <a:off x="1131075" y="2280175"/>
            <a:ext cx="4353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Ziel setzen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r>
              <a:rPr lang="de-DE" sz="1600" b="1" dirty="0">
                <a:solidFill>
                  <a:srgbClr val="F7931D"/>
                </a:solidFill>
              </a:rPr>
              <a:t>Umfrage = max. 5 Min.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r>
              <a:rPr lang="de-DE" sz="1600" b="1" dirty="0">
                <a:solidFill>
                  <a:srgbClr val="F7931D"/>
                </a:solidFill>
              </a:rPr>
              <a:t>Einfach zu beantwortende Fragen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endParaRPr sz="1600" b="1" dirty="0"/>
          </a:p>
        </p:txBody>
      </p:sp>
      <p:sp>
        <p:nvSpPr>
          <p:cNvPr id="180" name="Google Shape;180;p39"/>
          <p:cNvSpPr txBox="1"/>
          <p:nvPr/>
        </p:nvSpPr>
        <p:spPr>
          <a:xfrm>
            <a:off x="4850725" y="1922900"/>
            <a:ext cx="3932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Logische Anordnung</a:t>
            </a: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Umfrage testen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r>
              <a:rPr lang="de-DE" sz="1600" b="1" dirty="0">
                <a:solidFill>
                  <a:srgbClr val="F7931D"/>
                </a:solidFill>
              </a:rPr>
              <a:t>Timing - am besten Mo/Fr/So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>
                <a:solidFill>
                  <a:srgbClr val="F7931D"/>
                </a:solidFill>
              </a:rPr>
            </a:br>
            <a:r>
              <a:rPr lang="de-DE" sz="1600" b="1" dirty="0">
                <a:solidFill>
                  <a:srgbClr val="F7931D"/>
                </a:solidFill>
              </a:rPr>
              <a:t>Feedback</a:t>
            </a:r>
            <a:endParaRPr sz="1600" b="1" dirty="0">
              <a:solidFill>
                <a:srgbClr val="F7931D"/>
              </a:solidFill>
            </a:endParaRPr>
          </a:p>
        </p:txBody>
      </p:sp>
      <p:pic>
        <p:nvPicPr>
          <p:cNvPr id="181" name="Google Shape;1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125" y="2280175"/>
            <a:ext cx="403524" cy="4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913" y="3142675"/>
            <a:ext cx="363951" cy="36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87" y="3965600"/>
            <a:ext cx="308625" cy="3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6988" y="1988550"/>
            <a:ext cx="363951" cy="36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7200" y="2899175"/>
            <a:ext cx="403524" cy="4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47200" y="3718163"/>
            <a:ext cx="403524" cy="4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47200" y="4537150"/>
            <a:ext cx="403524" cy="40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495850" y="1564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000"/>
            </a:pPr>
            <a:r>
              <a:rPr lang="de-DE" sz="3000" b="1" dirty="0">
                <a:solidFill>
                  <a:srgbClr val="F7931D"/>
                </a:solidFill>
              </a:rPr>
              <a:t>2.  Tipps für effektive Umfragen</a:t>
            </a:r>
            <a:endParaRPr sz="3000" b="1" dirty="0">
              <a:solidFill>
                <a:srgbClr val="F7931D"/>
              </a:solidFill>
            </a:endParaRPr>
          </a:p>
        </p:txBody>
      </p:sp>
      <p:grpSp>
        <p:nvGrpSpPr>
          <p:cNvPr id="189" name="Google Shape;189;p39"/>
          <p:cNvGrpSpPr/>
          <p:nvPr/>
        </p:nvGrpSpPr>
        <p:grpSpPr>
          <a:xfrm>
            <a:off x="968887" y="156400"/>
            <a:ext cx="653752" cy="653752"/>
            <a:chOff x="281575" y="364000"/>
            <a:chExt cx="807300" cy="807300"/>
          </a:xfrm>
        </p:grpSpPr>
        <p:sp>
          <p:nvSpPr>
            <p:cNvPr id="190" name="Google Shape;190;p39"/>
            <p:cNvSpPr/>
            <p:nvPr/>
          </p:nvSpPr>
          <p:spPr>
            <a:xfrm>
              <a:off x="281575" y="364000"/>
              <a:ext cx="807300" cy="807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1" name="Google Shape;191;p3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6575" y="472725"/>
              <a:ext cx="517299" cy="5172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797ACA6F-A19D-43C2-A9D8-9B25BB3413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body" idx="1"/>
          </p:nvPr>
        </p:nvSpPr>
        <p:spPr>
          <a:xfrm>
            <a:off x="1385825" y="953500"/>
            <a:ext cx="407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Offene Fragen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de-DE" sz="1600" i="1" dirty="0">
                <a:solidFill>
                  <a:srgbClr val="000000"/>
                </a:solidFill>
              </a:rPr>
              <a:t>Welche Angebote nutzt du im Internet?</a:t>
            </a:r>
            <a:br>
              <a:rPr lang="en-GB" sz="1600" dirty="0">
                <a:solidFill>
                  <a:srgbClr val="000000"/>
                </a:solidFill>
              </a:rPr>
            </a:br>
            <a:br>
              <a:rPr lang="en-GB" sz="1600" dirty="0">
                <a:solidFill>
                  <a:srgbClr val="000000"/>
                </a:solidFill>
              </a:rPr>
            </a:b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Einfachwahl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de-DE" sz="1600" i="1" dirty="0">
                <a:solidFill>
                  <a:srgbClr val="000000"/>
                </a:solidFill>
              </a:rPr>
              <a:t>Ist dir schon Hassrede im Internet begegnet?</a:t>
            </a:r>
            <a:br>
              <a:rPr lang="en-GB" sz="1600" dirty="0">
                <a:solidFill>
                  <a:srgbClr val="000000"/>
                </a:solidFill>
              </a:rPr>
            </a:br>
            <a:br>
              <a:rPr lang="en-GB" sz="1600" dirty="0">
                <a:solidFill>
                  <a:srgbClr val="000000"/>
                </a:solidFill>
              </a:rPr>
            </a:b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Bewertung </a:t>
            </a:r>
            <a:br>
              <a:rPr lang="en-GB" sz="1600" dirty="0">
                <a:solidFill>
                  <a:srgbClr val="000000"/>
                </a:solidFill>
              </a:rPr>
            </a:br>
            <a:br>
              <a:rPr lang="en-GB" sz="1600" dirty="0">
                <a:solidFill>
                  <a:srgbClr val="000000"/>
                </a:solidFill>
              </a:rPr>
            </a:b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Likert-Skala</a:t>
            </a:r>
            <a:r>
              <a:rPr lang="de-DE" sz="1600" dirty="0">
                <a:solidFill>
                  <a:srgbClr val="000000"/>
                </a:solidFill>
              </a:rPr>
              <a:t> - Messung der pers. Einstellung 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97" name="Google Shape;197;p40"/>
          <p:cNvSpPr txBox="1"/>
          <p:nvPr/>
        </p:nvSpPr>
        <p:spPr>
          <a:xfrm>
            <a:off x="6069825" y="1594425"/>
            <a:ext cx="3000000" cy="21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Multiple Choice </a:t>
            </a: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Bildauswahl</a:t>
            </a: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rgbClr val="F7931D"/>
                </a:solidFill>
              </a:rPr>
              <a:t>Demographische Fragen</a:t>
            </a:r>
            <a:endParaRPr b="1" dirty="0">
              <a:solidFill>
                <a:srgbClr val="F7931D"/>
              </a:solidFill>
            </a:endParaRPr>
          </a:p>
        </p:txBody>
      </p:sp>
      <p:pic>
        <p:nvPicPr>
          <p:cNvPr id="198" name="Google Shape;1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303" y="1047700"/>
            <a:ext cx="445725" cy="4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824465" y="2032240"/>
            <a:ext cx="483521" cy="48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75" y="3153200"/>
            <a:ext cx="517299" cy="51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325" y="3810400"/>
            <a:ext cx="683799" cy="6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7100" y="1594425"/>
            <a:ext cx="445725" cy="4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7100" y="2313100"/>
            <a:ext cx="445725" cy="4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11313" y="3031775"/>
            <a:ext cx="517299" cy="51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0"/>
          <p:cNvSpPr txBox="1">
            <a:spLocks noGrp="1"/>
          </p:cNvSpPr>
          <p:nvPr>
            <p:ph type="title"/>
          </p:nvPr>
        </p:nvSpPr>
        <p:spPr>
          <a:xfrm>
            <a:off x="495850" y="1564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F7931D"/>
                </a:solidFill>
              </a:rPr>
              <a:t>3.  Fragetypen für Umfragen</a:t>
            </a:r>
            <a:endParaRPr sz="3000" b="1">
              <a:solidFill>
                <a:srgbClr val="F7931D"/>
              </a:solidFill>
            </a:endParaRPr>
          </a:p>
        </p:txBody>
      </p:sp>
      <p:grpSp>
        <p:nvGrpSpPr>
          <p:cNvPr id="206" name="Google Shape;206;p40"/>
          <p:cNvGrpSpPr/>
          <p:nvPr/>
        </p:nvGrpSpPr>
        <p:grpSpPr>
          <a:xfrm>
            <a:off x="1741187" y="156400"/>
            <a:ext cx="647051" cy="646970"/>
            <a:chOff x="281575" y="364000"/>
            <a:chExt cx="807300" cy="807300"/>
          </a:xfrm>
        </p:grpSpPr>
        <p:sp>
          <p:nvSpPr>
            <p:cNvPr id="207" name="Google Shape;207;p40"/>
            <p:cNvSpPr/>
            <p:nvPr/>
          </p:nvSpPr>
          <p:spPr>
            <a:xfrm>
              <a:off x="281575" y="364000"/>
              <a:ext cx="807300" cy="807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8" name="Google Shape;208;p4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6588" y="509013"/>
              <a:ext cx="517275" cy="517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B620810F-7860-4FBB-9A3E-D83EE6FF6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body" idx="1"/>
          </p:nvPr>
        </p:nvSpPr>
        <p:spPr>
          <a:xfrm>
            <a:off x="910300" y="1152475"/>
            <a:ext cx="79221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000000"/>
                </a:solidFill>
              </a:rPr>
              <a:t>Nun solltest du deine Fragen formulieren. Dazu kannst du auch Freunde oder Erwachsene um Feedback bitten.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14" name="Google Shape;214;p41"/>
          <p:cNvSpPr txBox="1"/>
          <p:nvPr/>
        </p:nvSpPr>
        <p:spPr>
          <a:xfrm>
            <a:off x="992049" y="1959775"/>
            <a:ext cx="6876043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1800" b="1" dirty="0">
                <a:solidFill>
                  <a:srgbClr val="F7931D"/>
                </a:solidFill>
              </a:rPr>
              <a:t>Wie möchtest du deine Antworten sammeln und auswerten?</a:t>
            </a:r>
            <a:endParaRPr b="1" dirty="0">
              <a:solidFill>
                <a:srgbClr val="F7931D"/>
              </a:solidFill>
            </a:endParaRPr>
          </a:p>
        </p:txBody>
      </p:sp>
      <p:sp>
        <p:nvSpPr>
          <p:cNvPr id="215" name="Google Shape;215;p41"/>
          <p:cNvSpPr txBox="1"/>
          <p:nvPr/>
        </p:nvSpPr>
        <p:spPr>
          <a:xfrm>
            <a:off x="992050" y="3490675"/>
            <a:ext cx="75975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1800" dirty="0"/>
              <a:t>Beides hat Vor- und Nachteile. Bei deiner Entscheidung gibt es kein richtig oder falsch. Berücksichtige dabei deine Zeit, Kompetenzen und technischen Möglichkeiten.</a:t>
            </a:r>
            <a:endParaRPr dirty="0"/>
          </a:p>
        </p:txBody>
      </p:sp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495850" y="1564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F7931D"/>
                </a:solidFill>
              </a:rPr>
              <a:t>4.  Formulierung der Fragen und Methode</a:t>
            </a:r>
            <a:endParaRPr sz="3000" b="1" dirty="0">
              <a:solidFill>
                <a:srgbClr val="F7931D"/>
              </a:solidFill>
            </a:endParaRPr>
          </a:p>
        </p:txBody>
      </p:sp>
      <p:grpSp>
        <p:nvGrpSpPr>
          <p:cNvPr id="217" name="Google Shape;217;p41"/>
          <p:cNvGrpSpPr/>
          <p:nvPr/>
        </p:nvGrpSpPr>
        <p:grpSpPr>
          <a:xfrm>
            <a:off x="1254750" y="2631088"/>
            <a:ext cx="7334875" cy="705462"/>
            <a:chOff x="862525" y="2801313"/>
            <a:chExt cx="7334875" cy="705462"/>
          </a:xfrm>
        </p:grpSpPr>
        <p:sp>
          <p:nvSpPr>
            <p:cNvPr id="218" name="Google Shape;218;p41"/>
            <p:cNvSpPr txBox="1"/>
            <p:nvPr/>
          </p:nvSpPr>
          <p:spPr>
            <a:xfrm>
              <a:off x="1690200" y="2982125"/>
              <a:ext cx="209617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-DE" sz="1800" b="1" dirty="0">
                  <a:solidFill>
                    <a:srgbClr val="F7931D"/>
                  </a:solidFill>
                </a:rPr>
                <a:t>Online-Umfrage</a:t>
              </a:r>
              <a:endParaRPr b="1" dirty="0">
                <a:solidFill>
                  <a:srgbClr val="F7931D"/>
                </a:solidFill>
              </a:endParaRPr>
            </a:p>
          </p:txBody>
        </p:sp>
        <p:sp>
          <p:nvSpPr>
            <p:cNvPr id="219" name="Google Shape;219;p41"/>
            <p:cNvSpPr txBox="1"/>
            <p:nvPr/>
          </p:nvSpPr>
          <p:spPr>
            <a:xfrm>
              <a:off x="6329300" y="2982125"/>
              <a:ext cx="18681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-DE" sz="1800" b="1" dirty="0">
                  <a:solidFill>
                    <a:srgbClr val="F7931D"/>
                  </a:solidFill>
                </a:rPr>
                <a:t>Umfragebogen</a:t>
              </a:r>
              <a:endParaRPr b="1" dirty="0">
                <a:solidFill>
                  <a:srgbClr val="F7931D"/>
                </a:solidFill>
              </a:endParaRPr>
            </a:p>
          </p:txBody>
        </p:sp>
        <p:sp>
          <p:nvSpPr>
            <p:cNvPr id="220" name="Google Shape;220;p41"/>
            <p:cNvSpPr txBox="1"/>
            <p:nvPr/>
          </p:nvSpPr>
          <p:spPr>
            <a:xfrm>
              <a:off x="4089913" y="2982125"/>
              <a:ext cx="705462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-DE" sz="1800"/>
                <a:t>oder</a:t>
              </a:r>
              <a:endParaRPr/>
            </a:p>
          </p:txBody>
        </p:sp>
        <p:pic>
          <p:nvPicPr>
            <p:cNvPr id="221" name="Google Shape;22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2525" y="2811913"/>
              <a:ext cx="684276" cy="68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15250" y="2801313"/>
              <a:ext cx="705462" cy="70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41"/>
          <p:cNvGrpSpPr/>
          <p:nvPr/>
        </p:nvGrpSpPr>
        <p:grpSpPr>
          <a:xfrm>
            <a:off x="586774" y="119265"/>
            <a:ext cx="647051" cy="646970"/>
            <a:chOff x="281575" y="364000"/>
            <a:chExt cx="807300" cy="807300"/>
          </a:xfrm>
        </p:grpSpPr>
        <p:sp>
          <p:nvSpPr>
            <p:cNvPr id="224" name="Google Shape;224;p41"/>
            <p:cNvSpPr/>
            <p:nvPr/>
          </p:nvSpPr>
          <p:spPr>
            <a:xfrm>
              <a:off x="281575" y="364000"/>
              <a:ext cx="807300" cy="807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5" name="Google Shape;225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6588" y="509013"/>
              <a:ext cx="517275" cy="517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69AFC15-815C-4DB4-A65E-4F53C904A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body" idx="1"/>
          </p:nvPr>
        </p:nvSpPr>
        <p:spPr>
          <a:xfrm>
            <a:off x="947125" y="1002750"/>
            <a:ext cx="79113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000000"/>
                </a:solidFill>
              </a:rPr>
              <a:t>Sobald du einige Helfer gefunden und deine Fragen formuliert/getestet/überarbeitet hast, kannst du mit der Befragung loslegen.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Hier sind einige hilfreiche Tipps: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31" name="Google Shape;231;p42"/>
          <p:cNvGrpSpPr/>
          <p:nvPr/>
        </p:nvGrpSpPr>
        <p:grpSpPr>
          <a:xfrm>
            <a:off x="2925525" y="119224"/>
            <a:ext cx="647051" cy="647051"/>
            <a:chOff x="281575" y="364000"/>
            <a:chExt cx="807300" cy="807300"/>
          </a:xfrm>
        </p:grpSpPr>
        <p:sp>
          <p:nvSpPr>
            <p:cNvPr id="232" name="Google Shape;232;p42"/>
            <p:cNvSpPr/>
            <p:nvPr/>
          </p:nvSpPr>
          <p:spPr>
            <a:xfrm>
              <a:off x="281575" y="364000"/>
              <a:ext cx="807300" cy="807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3" name="Google Shape;233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9425" y="495575"/>
              <a:ext cx="471600" cy="4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42"/>
          <p:cNvSpPr txBox="1"/>
          <p:nvPr/>
        </p:nvSpPr>
        <p:spPr>
          <a:xfrm>
            <a:off x="5213800" y="2336350"/>
            <a:ext cx="3679500" cy="21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F7931D"/>
                </a:solidFill>
              </a:rPr>
              <a:t>Starte die Umfrage und sammle Antworten</a:t>
            </a:r>
            <a:endParaRPr sz="18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-DE" sz="1800" b="1" dirty="0">
                <a:solidFill>
                  <a:srgbClr val="F7931D"/>
                </a:solidFill>
              </a:rPr>
              <a:t>Schicke Erinnerungsmails</a:t>
            </a:r>
            <a:endParaRPr sz="1800" b="1" dirty="0">
              <a:solidFill>
                <a:srgbClr val="F7931D"/>
              </a:solidFill>
            </a:endParaRPr>
          </a:p>
        </p:txBody>
      </p:sp>
      <p:sp>
        <p:nvSpPr>
          <p:cNvPr id="235" name="Google Shape;235;p42"/>
          <p:cNvSpPr txBox="1"/>
          <p:nvPr/>
        </p:nvSpPr>
        <p:spPr>
          <a:xfrm>
            <a:off x="1342875" y="2487275"/>
            <a:ext cx="3165300" cy="17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F7931D"/>
                </a:solidFill>
              </a:rPr>
              <a:t>Informiere die anderen</a:t>
            </a:r>
            <a:endParaRPr sz="18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793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-DE" sz="1800" b="1" dirty="0">
                <a:solidFill>
                  <a:srgbClr val="F7931D"/>
                </a:solidFill>
              </a:rPr>
              <a:t>Lege Zeitpunkt und Tag fest</a:t>
            </a:r>
            <a:endParaRPr b="1" dirty="0">
              <a:solidFill>
                <a:srgbClr val="F7931D"/>
              </a:solidFill>
            </a:endParaRPr>
          </a:p>
        </p:txBody>
      </p:sp>
      <p:pic>
        <p:nvPicPr>
          <p:cNvPr id="236" name="Google Shape;2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75" y="241070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425" y="24125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825" y="3490925"/>
            <a:ext cx="525375" cy="5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91750" y="3665750"/>
            <a:ext cx="622050" cy="6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495850" y="1564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F7931D"/>
                </a:solidFill>
              </a:rPr>
              <a:t>5.  Los geht‘s!</a:t>
            </a:r>
            <a:endParaRPr sz="3000" b="1" dirty="0">
              <a:solidFill>
                <a:srgbClr val="F7931D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5757C25-78A4-45AD-92B7-0521A4AD9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495850" y="1564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F7931D"/>
                </a:solidFill>
              </a:rPr>
              <a:t>6.  Auswertung der Ergebnisse</a:t>
            </a:r>
            <a:endParaRPr sz="3000" b="1">
              <a:solidFill>
                <a:srgbClr val="F7931D"/>
              </a:solidFill>
            </a:endParaRPr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1"/>
          </p:nvPr>
        </p:nvSpPr>
        <p:spPr>
          <a:xfrm>
            <a:off x="755750" y="989650"/>
            <a:ext cx="7947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Nun hast du alle Antworten erfasst. In einem letzten Schritt musst du deine Ergebnisse zusammentragen und auswerten.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247" name="Google Shape;247;p43"/>
          <p:cNvGrpSpPr/>
          <p:nvPr/>
        </p:nvGrpSpPr>
        <p:grpSpPr>
          <a:xfrm>
            <a:off x="1397945" y="113269"/>
            <a:ext cx="650280" cy="650280"/>
            <a:chOff x="281575" y="364000"/>
            <a:chExt cx="807300" cy="807300"/>
          </a:xfrm>
        </p:grpSpPr>
        <p:sp>
          <p:nvSpPr>
            <p:cNvPr id="248" name="Google Shape;248;p43"/>
            <p:cNvSpPr/>
            <p:nvPr/>
          </p:nvSpPr>
          <p:spPr>
            <a:xfrm>
              <a:off x="281575" y="364000"/>
              <a:ext cx="807300" cy="807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9" name="Google Shape;24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9425" y="531850"/>
              <a:ext cx="471600" cy="4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43"/>
          <p:cNvSpPr txBox="1"/>
          <p:nvPr/>
        </p:nvSpPr>
        <p:spPr>
          <a:xfrm>
            <a:off x="2048225" y="1996700"/>
            <a:ext cx="5419200" cy="23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1800" b="1">
                <a:solidFill>
                  <a:srgbClr val="F7931D"/>
                </a:solidFill>
              </a:rPr>
              <a:t>Lies die Antworten durch</a:t>
            </a:r>
            <a:br>
              <a:rPr lang="en-GB" sz="1800" b="1">
                <a:solidFill>
                  <a:srgbClr val="F7931D"/>
                </a:solidFill>
              </a:rPr>
            </a:br>
            <a:br>
              <a:rPr lang="en-GB" sz="1800" b="1">
                <a:solidFill>
                  <a:srgbClr val="F7931D"/>
                </a:solidFill>
              </a:rPr>
            </a:br>
            <a:br>
              <a:rPr lang="en-GB" sz="1800" b="1">
                <a:solidFill>
                  <a:srgbClr val="F7931D"/>
                </a:solidFill>
              </a:rPr>
            </a:br>
            <a:r>
              <a:rPr lang="de-DE" sz="1800" b="1">
                <a:solidFill>
                  <a:srgbClr val="F7931D"/>
                </a:solidFill>
              </a:rPr>
              <a:t>Achte auf Muster </a:t>
            </a:r>
            <a:br>
              <a:rPr lang="en-GB" sz="1800" b="1">
                <a:solidFill>
                  <a:srgbClr val="F7931D"/>
                </a:solidFill>
              </a:rPr>
            </a:br>
            <a:br>
              <a:rPr lang="en-GB" sz="1800" b="1">
                <a:solidFill>
                  <a:srgbClr val="F7931D"/>
                </a:solidFill>
              </a:rPr>
            </a:br>
            <a:br>
              <a:rPr lang="en-GB" sz="1800" b="1">
                <a:solidFill>
                  <a:srgbClr val="F7931D"/>
                </a:solidFill>
              </a:rPr>
            </a:br>
            <a:r>
              <a:rPr lang="de-DE" sz="1800" b="1">
                <a:solidFill>
                  <a:srgbClr val="F7931D"/>
                </a:solidFill>
              </a:rPr>
              <a:t>Nutze Grafiken und Diagramme</a:t>
            </a:r>
            <a:endParaRPr sz="1800" b="1">
              <a:solidFill>
                <a:srgbClr val="F7931D"/>
              </a:solidFill>
            </a:endParaRPr>
          </a:p>
        </p:txBody>
      </p:sp>
      <p:pic>
        <p:nvPicPr>
          <p:cNvPr id="251" name="Google Shape;2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325" y="1947750"/>
            <a:ext cx="647001" cy="64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9325" y="2840350"/>
            <a:ext cx="647001" cy="64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325" y="3732950"/>
            <a:ext cx="647001" cy="64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4A27447-F2A0-4239-ABD2-9EBCAF02E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4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62" name="Google Shape;26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4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3B036E0-33DB-40DA-87DF-5DE8616FB6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92" y="19536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Bildschirmpräsentation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Simple Light</vt:lpstr>
      <vt:lpstr>Simple Light</vt:lpstr>
      <vt:lpstr>Simple Light</vt:lpstr>
      <vt:lpstr>Tipps für  effektive Umfragen</vt:lpstr>
      <vt:lpstr> Plane deine Strategie</vt:lpstr>
      <vt:lpstr>2.  Tipps für effektive Umfragen</vt:lpstr>
      <vt:lpstr>3.  Fragetypen für Umfragen</vt:lpstr>
      <vt:lpstr>4.  Formulierung der Fragen und Methode</vt:lpstr>
      <vt:lpstr>5.  Los geht‘s!</vt:lpstr>
      <vt:lpstr>6.  Auswertung der Ergebnisse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Tipps für  effektive Umfragen</dc:title>
  <cp:lastModifiedBy>Groschup, Friederike</cp:lastModifiedBy>
  <cp:revision>4</cp:revision>
  <dcterms:modified xsi:type="dcterms:W3CDTF">2019-10-02T08:31:23Z</dcterms:modified>
</cp:coreProperties>
</file>