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175200" cy="42840275"/>
  <p:notesSz cx="20212050" cy="27298650"/>
  <p:defaultTextStyle>
    <a:defPPr>
      <a:defRPr lang="en-US"/>
    </a:defPPr>
    <a:lvl1pPr marL="0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1pPr>
    <a:lvl2pPr marL="913551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2pPr>
    <a:lvl3pPr marL="1827102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3pPr>
    <a:lvl4pPr marL="2740654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4pPr>
    <a:lvl5pPr marL="3654205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5pPr>
    <a:lvl6pPr marL="4567756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6pPr>
    <a:lvl7pPr marL="5481307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7pPr>
    <a:lvl8pPr marL="6394859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8pPr>
    <a:lvl9pPr marL="7308410" algn="l" defTabSz="1827102" rtl="0" eaLnBrk="1" latinLnBrk="0" hangingPunct="1">
      <a:defRPr sz="35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972"/>
    <a:srgbClr val="E88723"/>
    <a:srgbClr val="008000"/>
    <a:srgbClr val="FFFF66"/>
    <a:srgbClr val="FFFF99"/>
    <a:srgbClr val="B7DEE8"/>
    <a:srgbClr val="007600"/>
    <a:srgbClr val="990099"/>
    <a:srgbClr val="5BE7D0"/>
    <a:srgbClr val="65D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2832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8550" y="812800"/>
            <a:ext cx="2822575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IN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IN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IN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IN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092395E-B17B-41BC-8F9F-98CCC5C8D66A}" type="slidenum">
              <a:rPr lang="en-IN" sz="1400" b="0" strike="noStrike" spc="-1">
                <a:latin typeface="Times New Roman"/>
              </a:rPr>
              <a:t>‹#›</a:t>
            </a:fld>
            <a:endParaRPr lang="en-IN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819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1pPr>
    <a:lvl2pPr marL="913551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2pPr>
    <a:lvl3pPr marL="1827102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3pPr>
    <a:lvl4pPr marL="2740654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4pPr>
    <a:lvl5pPr marL="3654205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5pPr>
    <a:lvl6pPr marL="4567756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6pPr>
    <a:lvl7pPr marL="5481307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7pPr>
    <a:lvl8pPr marL="6394859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8pPr>
    <a:lvl9pPr marL="7308410" algn="l" defTabSz="1827102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61175" y="3414713"/>
            <a:ext cx="6488113" cy="9210675"/>
          </a:xfrm>
          <a:prstGeom prst="rect">
            <a:avLst/>
          </a:prstGeom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2020320" y="13135680"/>
            <a:ext cx="16170120" cy="10751400"/>
          </a:xfrm>
          <a:prstGeom prst="rect">
            <a:avLst/>
          </a:prstGeom>
        </p:spPr>
        <p:txBody>
          <a:bodyPr lIns="260640" tIns="130320" rIns="260640" bIns="130320">
            <a:noAutofit/>
          </a:bodyPr>
          <a:lstStyle/>
          <a:p>
            <a:endParaRPr lang="en-IN" sz="2000" b="0" strike="noStrike" spc="-1">
              <a:latin typeface="Arial"/>
            </a:endParaRPr>
          </a:p>
        </p:txBody>
      </p:sp>
      <p:sp>
        <p:nvSpPr>
          <p:cNvPr id="70" name="CustomShape 3"/>
          <p:cNvSpPr/>
          <p:nvPr/>
        </p:nvSpPr>
        <p:spPr>
          <a:xfrm>
            <a:off x="11446560" y="25929360"/>
            <a:ext cx="8759160" cy="13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0640" tIns="130320" rIns="260640" bIns="130320" anchor="b">
            <a:noAutofit/>
          </a:bodyPr>
          <a:lstStyle/>
          <a:p>
            <a:pPr algn="r">
              <a:lnSpc>
                <a:spcPct val="100000"/>
              </a:lnSpc>
            </a:pPr>
            <a:fld id="{CCFE0620-AFDF-4691-8C72-649D8D83C3B9}" type="slidenum">
              <a:rPr lang="en-IN" sz="34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IN" sz="3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1621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508107" y="10024560"/>
            <a:ext cx="27156692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508107" y="23002560"/>
            <a:ext cx="27156692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508106" y="10024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5423064" y="10024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508106" y="23002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5423064" y="23002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508107" y="10024560"/>
            <a:ext cx="8743999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0690384" y="10024560"/>
            <a:ext cx="8743999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9871943" y="10024560"/>
            <a:ext cx="8743999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508107" y="23002560"/>
            <a:ext cx="8743999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10690384" y="23002560"/>
            <a:ext cx="8743999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19871943" y="23002560"/>
            <a:ext cx="8743999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508107" y="10024560"/>
            <a:ext cx="27156692" cy="2484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508107" y="10024560"/>
            <a:ext cx="27156692" cy="248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508106" y="10024560"/>
            <a:ext cx="13251794" cy="248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5423064" y="10024560"/>
            <a:ext cx="13251794" cy="248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508107" y="1709280"/>
            <a:ext cx="27156692" cy="33160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508106" y="10024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5423064" y="10024560"/>
            <a:ext cx="13251794" cy="248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508106" y="23002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508106" y="10024560"/>
            <a:ext cx="13251794" cy="248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5423064" y="10024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5423064" y="23002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8874" b="0" strike="noStrike" spc="-2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508106" y="10024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5423064" y="10024560"/>
            <a:ext cx="13251794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508107" y="23002560"/>
            <a:ext cx="27156692" cy="118511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6454" b="0" strike="noStrike" spc="-2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jpg"/>
          <p:cNvPicPr/>
          <p:nvPr/>
        </p:nvPicPr>
        <p:blipFill>
          <a:blip r:embed="rId14"/>
          <a:stretch/>
        </p:blipFill>
        <p:spPr>
          <a:xfrm>
            <a:off x="27541083" y="42160319"/>
            <a:ext cx="2152591" cy="4867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08107" y="1709280"/>
            <a:ext cx="27156692" cy="7153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8874" b="0" strike="noStrike" spc="-2"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508107" y="10024560"/>
            <a:ext cx="27156692" cy="24846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6454" b="0" strike="noStrike" spc="-2">
                <a:latin typeface="Arial"/>
              </a:rPr>
              <a:t>Click to edit the outline text format</a:t>
            </a:r>
          </a:p>
          <a:p>
            <a:pPr marL="1742515" lvl="1" indent="-653443">
              <a:spcBef>
                <a:spcPts val="228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5647" b="0" strike="noStrike" spc="-2">
                <a:latin typeface="Arial"/>
              </a:rPr>
              <a:t>Second Outline Level</a:t>
            </a:r>
          </a:p>
          <a:p>
            <a:pPr marL="2613773" lvl="2" indent="-580838">
              <a:spcBef>
                <a:spcPts val="17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4840" b="0" strike="noStrike" spc="-2">
                <a:latin typeface="Arial"/>
              </a:rPr>
              <a:t>Third Outline Level</a:t>
            </a:r>
          </a:p>
          <a:p>
            <a:pPr marL="3485030" lvl="3" indent="-435629">
              <a:spcBef>
                <a:spcPts val="114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4034" b="0" strike="noStrike" spc="-2">
                <a:latin typeface="Arial"/>
              </a:rPr>
              <a:t>Fourth Outline Level</a:t>
            </a:r>
          </a:p>
          <a:p>
            <a:pPr marL="4356288" lvl="4" indent="-435629">
              <a:spcBef>
                <a:spcPts val="5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4034" b="0" strike="noStrike" spc="-2">
                <a:latin typeface="Arial"/>
              </a:rPr>
              <a:t>Fifth Outline Level</a:t>
            </a:r>
          </a:p>
          <a:p>
            <a:pPr marL="5227546" lvl="5" indent="-435629">
              <a:spcBef>
                <a:spcPts val="5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4034" b="0" strike="noStrike" spc="-2">
                <a:latin typeface="Arial"/>
              </a:rPr>
              <a:t>Sixth Outline Level</a:t>
            </a:r>
          </a:p>
          <a:p>
            <a:pPr marL="6098803" lvl="6" indent="-435629">
              <a:spcBef>
                <a:spcPts val="5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4034" b="0" strike="noStrike" spc="-2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844162" rtl="0" eaLnBrk="1" latinLnBrk="0" hangingPunct="1">
        <a:lnSpc>
          <a:spcPct val="90000"/>
        </a:lnSpc>
        <a:spcBef>
          <a:spcPct val="0"/>
        </a:spcBef>
        <a:buNone/>
        <a:defRPr sz="88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1844162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5647" kern="1200">
          <a:solidFill>
            <a:schemeClr val="tx1"/>
          </a:solidFill>
          <a:latin typeface="+mn-lt"/>
          <a:ea typeface="+mn-ea"/>
          <a:cs typeface="+mn-cs"/>
        </a:defRPr>
      </a:lvl1pPr>
      <a:lvl2pPr marL="1383121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4840" kern="1200">
          <a:solidFill>
            <a:schemeClr val="tx1"/>
          </a:solidFill>
          <a:latin typeface="+mn-lt"/>
          <a:ea typeface="+mn-ea"/>
          <a:cs typeface="+mn-cs"/>
        </a:defRPr>
      </a:lvl2pPr>
      <a:lvl3pPr marL="2305202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4034" kern="1200">
          <a:solidFill>
            <a:schemeClr val="tx1"/>
          </a:solidFill>
          <a:latin typeface="+mn-lt"/>
          <a:ea typeface="+mn-ea"/>
          <a:cs typeface="+mn-cs"/>
        </a:defRPr>
      </a:lvl3pPr>
      <a:lvl4pPr marL="3227283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3630" kern="1200">
          <a:solidFill>
            <a:schemeClr val="tx1"/>
          </a:solidFill>
          <a:latin typeface="+mn-lt"/>
          <a:ea typeface="+mn-ea"/>
          <a:cs typeface="+mn-cs"/>
        </a:defRPr>
      </a:lvl4pPr>
      <a:lvl5pPr marL="4149364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3630" kern="1200">
          <a:solidFill>
            <a:schemeClr val="tx1"/>
          </a:solidFill>
          <a:latin typeface="+mn-lt"/>
          <a:ea typeface="+mn-ea"/>
          <a:cs typeface="+mn-cs"/>
        </a:defRPr>
      </a:lvl5pPr>
      <a:lvl6pPr marL="5071445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3630" kern="1200">
          <a:solidFill>
            <a:schemeClr val="tx1"/>
          </a:solidFill>
          <a:latin typeface="+mn-lt"/>
          <a:ea typeface="+mn-ea"/>
          <a:cs typeface="+mn-cs"/>
        </a:defRPr>
      </a:lvl6pPr>
      <a:lvl7pPr marL="5993526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3630" kern="1200">
          <a:solidFill>
            <a:schemeClr val="tx1"/>
          </a:solidFill>
          <a:latin typeface="+mn-lt"/>
          <a:ea typeface="+mn-ea"/>
          <a:cs typeface="+mn-cs"/>
        </a:defRPr>
      </a:lvl7pPr>
      <a:lvl8pPr marL="6915607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3630" kern="1200">
          <a:solidFill>
            <a:schemeClr val="tx1"/>
          </a:solidFill>
          <a:latin typeface="+mn-lt"/>
          <a:ea typeface="+mn-ea"/>
          <a:cs typeface="+mn-cs"/>
        </a:defRPr>
      </a:lvl8pPr>
      <a:lvl9pPr marL="7837688" indent="-461040" algn="l" defTabSz="1844162" rtl="0" eaLnBrk="1" latinLnBrk="0" hangingPunct="1">
        <a:lnSpc>
          <a:spcPct val="90000"/>
        </a:lnSpc>
        <a:spcBef>
          <a:spcPts val="1008"/>
        </a:spcBef>
        <a:buFont typeface="Arial" panose="020B0604020202020204" pitchFamily="34" charset="0"/>
        <a:buChar char="•"/>
        <a:defRPr sz="3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1pPr>
      <a:lvl2pPr marL="922081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2pPr>
      <a:lvl3pPr marL="1844162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3pPr>
      <a:lvl4pPr marL="2766243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4pPr>
      <a:lvl5pPr marL="3688324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5pPr>
      <a:lvl6pPr marL="4610405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6pPr>
      <a:lvl7pPr marL="5532486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7pPr>
      <a:lvl8pPr marL="6454567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8pPr>
      <a:lvl9pPr marL="7376648" algn="l" defTabSz="1844162" rtl="0" eaLnBrk="1" latinLnBrk="0" hangingPunct="1">
        <a:defRPr sz="3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7197538" y="41875441"/>
            <a:ext cx="2623129" cy="830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ustomShape 1"/>
          <p:cNvSpPr/>
          <p:nvPr/>
        </p:nvSpPr>
        <p:spPr>
          <a:xfrm>
            <a:off x="298485" y="190735"/>
            <a:ext cx="29522182" cy="5815783"/>
          </a:xfrm>
          <a:prstGeom prst="rect">
            <a:avLst/>
          </a:prstGeom>
          <a:solidFill>
            <a:srgbClr val="F6C972"/>
          </a:solidFill>
          <a:ln>
            <a:solidFill>
              <a:srgbClr val="C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59" name="CustomShape 15"/>
          <p:cNvSpPr/>
          <p:nvPr/>
        </p:nvSpPr>
        <p:spPr>
          <a:xfrm>
            <a:off x="298485" y="6328610"/>
            <a:ext cx="29522182" cy="36258111"/>
          </a:xfrm>
          <a:prstGeom prst="rect">
            <a:avLst/>
          </a:prstGeom>
          <a:noFill/>
          <a:ln w="38160">
            <a:solidFill>
              <a:srgbClr val="C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60" name="CustomShape 16"/>
          <p:cNvSpPr/>
          <p:nvPr/>
        </p:nvSpPr>
        <p:spPr>
          <a:xfrm>
            <a:off x="3568829" y="928182"/>
            <a:ext cx="24124923" cy="11066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81514" tIns="90757" rIns="181514" bIns="90757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000" b="1" kern="1500" spc="200" dirty="0">
                <a:latin typeface="Franklin Gothic Medium Cond" panose="020B06060304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TITLE OF THE RESEARCH PAPER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465661" y="37607441"/>
            <a:ext cx="277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361194" y="37683103"/>
            <a:ext cx="277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343A1-E36E-0DC4-8E36-B6D11D07D234}"/>
              </a:ext>
            </a:extLst>
          </p:cNvPr>
          <p:cNvSpPr/>
          <p:nvPr/>
        </p:nvSpPr>
        <p:spPr>
          <a:xfrm>
            <a:off x="9874751" y="2437188"/>
            <a:ext cx="1118985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839514">
              <a:spcBef>
                <a:spcPts val="1472"/>
              </a:spcBef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First Author</a:t>
            </a:r>
            <a:r>
              <a:rPr lang="en-US" sz="42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200" baseline="30000" dirty="0">
                <a:latin typeface="Times New Roman" pitchFamily="18" charset="0"/>
                <a:cs typeface="Times New Roman" pitchFamily="18" charset="0"/>
              </a:rPr>
              <a:t>,*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., Second Author</a:t>
            </a:r>
            <a:r>
              <a:rPr lang="en-US" sz="42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200" baseline="30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, Third Author</a:t>
            </a:r>
            <a:r>
              <a:rPr lang="en-US" sz="42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AB856A-D991-47EF-300D-2391D381078F}"/>
              </a:ext>
            </a:extLst>
          </p:cNvPr>
          <p:cNvSpPr/>
          <p:nvPr/>
        </p:nvSpPr>
        <p:spPr>
          <a:xfrm>
            <a:off x="5611652" y="3849815"/>
            <a:ext cx="18356311" cy="998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39514"/>
            <a:r>
              <a:rPr lang="en-US" sz="4415" baseline="60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4415" baseline="30000" dirty="0">
                <a:latin typeface="Times New Roman" pitchFamily="18" charset="0"/>
                <a:cs typeface="Times New Roman" pitchFamily="18" charset="0"/>
              </a:rPr>
              <a:t>Affiliations of Authors</a:t>
            </a:r>
          </a:p>
          <a:p>
            <a:pPr algn="ctr" defTabSz="839514"/>
            <a:r>
              <a:rPr lang="en-US" sz="4415" baseline="6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415" i="1" baseline="30000" dirty="0">
                <a:latin typeface="Times New Roman" pitchFamily="18" charset="0"/>
                <a:cs typeface="Times New Roman" pitchFamily="18" charset="0"/>
              </a:rPr>
              <a:t>Presenting Author: Email ID</a:t>
            </a:r>
            <a:endParaRPr lang="en-US" sz="4415" baseline="30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 descr="A logo with a city and a river&#10;&#10;Description automatically generated with medium confidence">
            <a:extLst>
              <a:ext uri="{FF2B5EF4-FFF2-40B4-BE49-F238E27FC236}">
                <a16:creationId xmlns:a16="http://schemas.microsoft.com/office/drawing/2014/main" id="{60B81046-A8AE-30FC-D295-626D81E7F3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75" y="384863"/>
            <a:ext cx="2695477" cy="279098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77D2F37-7391-5CDF-EA7E-DEB7F6CB42EA}"/>
              </a:ext>
            </a:extLst>
          </p:cNvPr>
          <p:cNvSpPr txBox="1"/>
          <p:nvPr/>
        </p:nvSpPr>
        <p:spPr>
          <a:xfrm>
            <a:off x="27197538" y="744417"/>
            <a:ext cx="23515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Your institution/university 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5324</TotalTime>
  <Words>31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Franklin Gothic Medium Cond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Daniel Viens</dc:creator>
  <dc:description/>
  <cp:lastModifiedBy>Hari</cp:lastModifiedBy>
  <cp:revision>308</cp:revision>
  <cp:lastPrinted>2016-10-19T06:21:06Z</cp:lastPrinted>
  <dcterms:created xsi:type="dcterms:W3CDTF">2013-01-28T22:40:39Z</dcterms:created>
  <dcterms:modified xsi:type="dcterms:W3CDTF">2024-09-09T15:29:44Z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