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 id="275" r:id="rId3"/>
    <p:sldId id="276" r:id="rId4"/>
    <p:sldId id="277" r:id="rId5"/>
    <p:sldId id="279" r:id="rId6"/>
    <p:sldId id="278" r:id="rId7"/>
    <p:sldId id="280"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p:scale>
          <a:sx n="66" d="100"/>
          <a:sy n="66" d="100"/>
        </p:scale>
        <p:origin x="2635" y="127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txBody>
          <a:bodyPr/>
          <a:lstStyle/>
          <a:p>
            <a:endParaRPr lang="en-US"/>
          </a:p>
        </p:txBody>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txBody>
          <a:bodyPr/>
          <a:lstStyle/>
          <a:p>
            <a:endParaRPr lang="en-US"/>
          </a:p>
        </p:txBody>
      </p:sp>
      <p:sp>
        <p:nvSpPr>
          <p:cNvPr id="15" name="Rectangle 14"/>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1"/>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chemeClr val="tx1"/>
                </a:solidFill>
                <a:latin typeface="+mn-lt"/>
              </a:defRPr>
            </a:lvl1pPr>
          </a:lstStyle>
          <a:p>
            <a:fld id="{A2F3A7E2-C490-4ACC-B7EB-7F2BE849CD08}" type="datetimeFigureOut">
              <a:rPr lang="en-US" smtClean="0"/>
              <a:t>11/6/2025</a:t>
            </a:fld>
            <a:endParaRPr lang="en-US"/>
          </a:p>
        </p:txBody>
      </p:sp>
      <p:sp>
        <p:nvSpPr>
          <p:cNvPr id="21" name="Footer Placeholder 20"/>
          <p:cNvSpPr>
            <a:spLocks noGrp="1"/>
          </p:cNvSpPr>
          <p:nvPr>
            <p:ph type="ftr" sz="quarter" idx="11"/>
          </p:nvPr>
        </p:nvSpPr>
        <p:spPr>
          <a:xfrm>
            <a:off x="1453896" y="5211060"/>
            <a:ext cx="5905500" cy="228600"/>
          </a:xfrm>
        </p:spPr>
        <p:txBody>
          <a:bodyPr/>
          <a:lstStyle>
            <a:lvl1pPr algn="l">
              <a:defRPr>
                <a:solidFill>
                  <a:schemeClr val="tx1">
                    <a:lumMod val="75000"/>
                    <a:lumOff val="25000"/>
                  </a:schemeClr>
                </a:solidFill>
              </a:defRPr>
            </a:lvl1pPr>
          </a:lstStyle>
          <a:p>
            <a:endParaRPr lang="en-US"/>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fld id="{07F78BC8-C166-4CDF-B08B-3FA6A9D20A32}" type="slidenum">
              <a:rPr lang="en-US" smtClean="0"/>
              <a:t>‹#›</a:t>
            </a:fld>
            <a:endParaRPr lang="en-US"/>
          </a:p>
        </p:txBody>
      </p:sp>
    </p:spTree>
    <p:extLst>
      <p:ext uri="{BB962C8B-B14F-4D97-AF65-F5344CB8AC3E}">
        <p14:creationId xmlns:p14="http://schemas.microsoft.com/office/powerpoint/2010/main" val="1576634376"/>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2F3A7E2-C490-4ACC-B7EB-7F2BE849CD08}" type="datetimeFigureOut">
              <a:rPr lang="en-US" smtClean="0"/>
              <a:t>11/6/2025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7F78BC8-C166-4CDF-B08B-3FA6A9D20A32}" type="slidenum">
              <a:rPr lang="en-US" smtClean="0"/>
              <a:t>‹#›</a:t>
            </a:fld>
            <a:endParaRPr lang="en-US"/>
          </a:p>
        </p:txBody>
      </p:sp>
    </p:spTree>
    <p:extLst>
      <p:ext uri="{BB962C8B-B14F-4D97-AF65-F5344CB8AC3E}">
        <p14:creationId xmlns:p14="http://schemas.microsoft.com/office/powerpoint/2010/main" val="426346599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2F3A7E2-C490-4ACC-B7EB-7F2BE849CD08}" type="datetimeFigureOut">
              <a:rPr lang="en-US" smtClean="0"/>
              <a:t>11/6/2025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7F78BC8-C166-4CDF-B08B-3FA6A9D20A32}" type="slidenum">
              <a:rPr lang="en-US" smtClean="0"/>
              <a:t>‹#›</a:t>
            </a:fld>
            <a:endParaRPr lang="en-US"/>
          </a:p>
        </p:txBody>
      </p:sp>
    </p:spTree>
    <p:extLst>
      <p:ext uri="{BB962C8B-B14F-4D97-AF65-F5344CB8AC3E}">
        <p14:creationId xmlns:p14="http://schemas.microsoft.com/office/powerpoint/2010/main" val="29311285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A2F3A7E2-C490-4ACC-B7EB-7F2BE849CD08}" type="datetimeFigureOut">
              <a:rPr lang="en-US" smtClean="0"/>
              <a:t>11/6/2025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7F78BC8-C166-4CDF-B08B-3FA6A9D20A32}" type="slidenum">
              <a:rPr lang="en-US" smtClean="0"/>
              <a:t>‹#›</a:t>
            </a:fld>
            <a:endParaRPr lang="en-US"/>
          </a:p>
        </p:txBody>
      </p:sp>
    </p:spTree>
    <p:extLst>
      <p:ext uri="{BB962C8B-B14F-4D97-AF65-F5344CB8AC3E}">
        <p14:creationId xmlns:p14="http://schemas.microsoft.com/office/powerpoint/2010/main" val="3475794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12192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0"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defRPr sz="1600">
                <a:solidFill>
                  <a:schemeClr val="tx1"/>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chemeClr val="tx1"/>
                </a:solidFill>
                <a:latin typeface="+mn-lt"/>
                <a:ea typeface="+mn-ea"/>
                <a:cs typeface="+mn-cs"/>
              </a:defRPr>
            </a:lvl1pPr>
          </a:lstStyle>
          <a:p>
            <a:fld id="{A2F3A7E2-C490-4ACC-B7EB-7F2BE849CD08}" type="datetimeFigureOut">
              <a:rPr lang="en-US" smtClean="0"/>
              <a:t>11/6/2025</a:t>
            </a:fld>
            <a:endParaRPr lang="en-US"/>
          </a:p>
        </p:txBody>
      </p:sp>
      <p:sp>
        <p:nvSpPr>
          <p:cNvPr id="5" name="Footer Placeholder 4"/>
          <p:cNvSpPr>
            <a:spLocks noGrp="1"/>
          </p:cNvSpPr>
          <p:nvPr>
            <p:ph type="ftr" sz="quarter" idx="11"/>
          </p:nvPr>
        </p:nvSpPr>
        <p:spPr>
          <a:xfrm>
            <a:off x="1453553" y="5211060"/>
            <a:ext cx="5907024" cy="228600"/>
          </a:xfrm>
        </p:spPr>
        <p:txBody>
          <a:bodyPr/>
          <a:lstStyle>
            <a:lvl1pPr algn="l">
              <a:defRPr/>
            </a:lvl1pPr>
          </a:lstStyle>
          <a:p>
            <a:endParaRPr lang="en-US"/>
          </a:p>
        </p:txBody>
      </p:sp>
      <p:sp>
        <p:nvSpPr>
          <p:cNvPr id="6" name="Slide Number Placeholder 5"/>
          <p:cNvSpPr>
            <a:spLocks noGrp="1"/>
          </p:cNvSpPr>
          <p:nvPr>
            <p:ph type="sldNum" sz="quarter" idx="12"/>
          </p:nvPr>
        </p:nvSpPr>
        <p:spPr>
          <a:xfrm>
            <a:off x="8604504" y="5211060"/>
            <a:ext cx="2112264" cy="228600"/>
          </a:xfrm>
        </p:spPr>
        <p:txBody>
          <a:bodyPr/>
          <a:lstStyle/>
          <a:p>
            <a:fld id="{07F78BC8-C166-4CDF-B08B-3FA6A9D20A32}" type="slidenum">
              <a:rPr lang="en-US" smtClean="0"/>
              <a:t>‹#›</a:t>
            </a:fld>
            <a:endParaRPr lang="en-US"/>
          </a:p>
        </p:txBody>
      </p:sp>
    </p:spTree>
    <p:extLst>
      <p:ext uri="{BB962C8B-B14F-4D97-AF65-F5344CB8AC3E}">
        <p14:creationId xmlns:p14="http://schemas.microsoft.com/office/powerpoint/2010/main" val="3589946872"/>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A2F3A7E2-C490-4ACC-B7EB-7F2BE849CD08}" type="datetimeFigureOut">
              <a:rPr lang="en-US" smtClean="0"/>
              <a:t>11/6/2025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7F78BC8-C166-4CDF-B08B-3FA6A9D20A32}" type="slidenum">
              <a:rPr lang="en-US" smtClean="0"/>
              <a:t>‹#›</a:t>
            </a:fld>
            <a:endParaRPr lang="en-US"/>
          </a:p>
        </p:txBody>
      </p:sp>
    </p:spTree>
    <p:extLst>
      <p:ext uri="{BB962C8B-B14F-4D97-AF65-F5344CB8AC3E}">
        <p14:creationId xmlns:p14="http://schemas.microsoft.com/office/powerpoint/2010/main" val="5184495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A2F3A7E2-C490-4ACC-B7EB-7F2BE849CD08}" type="datetimeFigureOut">
              <a:rPr lang="en-US" smtClean="0"/>
              <a:t>11/6/2025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7F78BC8-C166-4CDF-B08B-3FA6A9D20A32}" type="slidenum">
              <a:rPr lang="en-US" smtClean="0"/>
              <a:t>‹#›</a:t>
            </a:fld>
            <a:endParaRPr lang="en-US"/>
          </a:p>
        </p:txBody>
      </p:sp>
    </p:spTree>
    <p:extLst>
      <p:ext uri="{BB962C8B-B14F-4D97-AF65-F5344CB8AC3E}">
        <p14:creationId xmlns:p14="http://schemas.microsoft.com/office/powerpoint/2010/main" val="17026162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A2F3A7E2-C490-4ACC-B7EB-7F2BE849CD08}" type="datetimeFigureOut">
              <a:rPr lang="en-US" smtClean="0"/>
              <a:t>11/6/2025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7F78BC8-C166-4CDF-B08B-3FA6A9D20A32}" type="slidenum">
              <a:rPr lang="en-US" smtClean="0"/>
              <a:t>‹#›</a:t>
            </a:fld>
            <a:endParaRPr lang="en-US"/>
          </a:p>
        </p:txBody>
      </p:sp>
    </p:spTree>
    <p:extLst>
      <p:ext uri="{BB962C8B-B14F-4D97-AF65-F5344CB8AC3E}">
        <p14:creationId xmlns:p14="http://schemas.microsoft.com/office/powerpoint/2010/main" val="26751581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2F3A7E2-C490-4ACC-B7EB-7F2BE849CD08}" type="datetimeFigureOut">
              <a:rPr lang="en-US" smtClean="0"/>
              <a:t>11/6/2025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7F78BC8-C166-4CDF-B08B-3FA6A9D20A32}" type="slidenum">
              <a:rPr lang="en-US" smtClean="0"/>
              <a:t>‹#›</a:t>
            </a:fld>
            <a:endParaRPr lang="en-US"/>
          </a:p>
        </p:txBody>
      </p:sp>
    </p:spTree>
    <p:extLst>
      <p:ext uri="{BB962C8B-B14F-4D97-AF65-F5344CB8AC3E}">
        <p14:creationId xmlns:p14="http://schemas.microsoft.com/office/powerpoint/2010/main" val="305508348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6" name="Rectangle 15"/>
          <p:cNvSpPr/>
          <p:nvPr/>
        </p:nvSpPr>
        <p:spPr>
          <a:xfrm>
            <a:off x="245529" y="237744"/>
            <a:ext cx="8531352"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rgbClr val="FFFFFF"/>
                </a:solidFill>
                <a:effectLst/>
                <a:latin typeface="+mj-lt"/>
                <a:ea typeface="+mn-ea"/>
                <a:cs typeface="+mn-cs"/>
              </a:defRPr>
            </a:lvl1pPr>
          </a:lstStyle>
          <a:p>
            <a:r>
              <a:rPr lang="en-US"/>
              <a:t>Click to edit Master title style</a:t>
            </a:r>
            <a:endParaRPr lang="en-US" dirty="0"/>
          </a:p>
        </p:txBody>
      </p:sp>
      <p:sp>
        <p:nvSpPr>
          <p:cNvPr id="3" name="Content Placeholder 2"/>
          <p:cNvSpPr>
            <a:spLocks noGrp="1"/>
          </p:cNvSpPr>
          <p:nvPr>
            <p:ph idx="1"/>
          </p:nvPr>
        </p:nvSpPr>
        <p:spPr>
          <a:xfrm>
            <a:off x="685800" y="609600"/>
            <a:ext cx="7772400" cy="53340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8" name="Date Placeholder 7"/>
          <p:cNvSpPr>
            <a:spLocks noGrp="1"/>
          </p:cNvSpPr>
          <p:nvPr>
            <p:ph type="dt" sz="half" idx="10"/>
          </p:nvPr>
        </p:nvSpPr>
        <p:spPr/>
        <p:txBody>
          <a:bodyPr/>
          <a:lstStyle/>
          <a:p>
            <a:fld id="{A2F3A7E2-C490-4ACC-B7EB-7F2BE849CD08}" type="datetimeFigureOut">
              <a:rPr lang="en-US" smtClean="0"/>
              <a:t>11/6/2025</a:t>
            </a:fld>
            <a:endParaRPr lang="en-US"/>
          </a:p>
        </p:txBody>
      </p:sp>
      <p:sp>
        <p:nvSpPr>
          <p:cNvPr id="9" name="Footer Placeholder 8"/>
          <p:cNvSpPr>
            <a:spLocks noGrp="1"/>
          </p:cNvSpPr>
          <p:nvPr>
            <p:ph type="ftr" sz="quarter" idx="11"/>
          </p:nvPr>
        </p:nvSpPr>
        <p:spPr/>
        <p:txBody>
          <a:bodyPr/>
          <a:lstStyle>
            <a:lvl1pPr algn="r">
              <a:defRPr/>
            </a:lvl1pPr>
          </a:lstStyle>
          <a:p>
            <a:endParaRPr lang="en-US"/>
          </a:p>
        </p:txBody>
      </p:sp>
      <p:sp>
        <p:nvSpPr>
          <p:cNvPr id="11" name="Slide Number Placeholder 10"/>
          <p:cNvSpPr>
            <a:spLocks noGrp="1"/>
          </p:cNvSpPr>
          <p:nvPr>
            <p:ph type="sldNum" sz="quarter" idx="12"/>
          </p:nvPr>
        </p:nvSpPr>
        <p:spPr>
          <a:xfrm>
            <a:off x="10393677" y="6223002"/>
            <a:ext cx="1463040" cy="274320"/>
          </a:xfrm>
        </p:spPr>
        <p:txBody>
          <a:bodyPr/>
          <a:lstStyle>
            <a:lvl1pPr>
              <a:defRPr>
                <a:solidFill>
                  <a:srgbClr val="FFFFFF"/>
                </a:solidFill>
              </a:defRPr>
            </a:lvl1pPr>
          </a:lstStyle>
          <a:p>
            <a:fld id="{07F78BC8-C166-4CDF-B08B-3FA6A9D20A32}" type="slidenum">
              <a:rPr lang="en-US" smtClean="0"/>
              <a:t>‹#›</a:t>
            </a:fld>
            <a:endParaRPr lang="en-US"/>
          </a:p>
        </p:txBody>
      </p:sp>
      <p:sp>
        <p:nvSpPr>
          <p:cNvPr id="12" name="Rectangle 11"/>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90732696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rgbClr val="FFFFFF"/>
                </a:solidFill>
                <a:latin typeface="+mj-lt"/>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fld id="{A2F3A7E2-C490-4ACC-B7EB-7F2BE849CD08}" type="datetimeFigureOut">
              <a:rPr lang="en-US" smtClean="0"/>
              <a:t>11/6/2025</a:t>
            </a:fld>
            <a:endParaRPr lang="en-US"/>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endParaRPr lang="en-US"/>
          </a:p>
        </p:txBody>
      </p:sp>
      <p:sp>
        <p:nvSpPr>
          <p:cNvPr id="7" name="Slide Number Placeholder 6"/>
          <p:cNvSpPr>
            <a:spLocks noGrp="1"/>
          </p:cNvSpPr>
          <p:nvPr>
            <p:ph type="sldNum" sz="quarter" idx="12"/>
          </p:nvPr>
        </p:nvSpPr>
        <p:spPr>
          <a:xfrm>
            <a:off x="10396728" y="6227064"/>
            <a:ext cx="1463040" cy="274320"/>
          </a:xfrm>
        </p:spPr>
        <p:txBody>
          <a:bodyPr/>
          <a:lstStyle>
            <a:lvl1pPr>
              <a:defRPr>
                <a:solidFill>
                  <a:srgbClr val="FFFFFF"/>
                </a:solidFill>
              </a:defRPr>
            </a:lvl1pPr>
          </a:lstStyle>
          <a:p>
            <a:fld id="{07F78BC8-C166-4CDF-B08B-3FA6A9D20A32}" type="slidenum">
              <a:rPr lang="en-US" smtClean="0"/>
              <a:t>‹#›</a:t>
            </a:fld>
            <a:endParaRPr lang="en-US"/>
          </a:p>
        </p:txBody>
      </p:sp>
      <p:sp>
        <p:nvSpPr>
          <p:cNvPr id="10" name="Rectangle 9"/>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8528272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txBody>
          <a:bodyPr/>
          <a:lstStyle/>
          <a:p>
            <a:endParaRPr lang="en-US"/>
          </a:p>
        </p:txBody>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274320" y="6307672"/>
            <a:ext cx="2743200" cy="274320"/>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fld id="{A2F3A7E2-C490-4ACC-B7EB-7F2BE849CD08}" type="datetimeFigureOut">
              <a:rPr lang="en-US" smtClean="0"/>
              <a:t>11/6/2025</a:t>
            </a:fld>
            <a:endParaRPr lang="en-US"/>
          </a:p>
        </p:txBody>
      </p:sp>
      <p:sp>
        <p:nvSpPr>
          <p:cNvPr id="5" name="Footer Placeholder 4"/>
          <p:cNvSpPr>
            <a:spLocks noGrp="1"/>
          </p:cNvSpPr>
          <p:nvPr>
            <p:ph type="ftr" sz="quarter" idx="3"/>
          </p:nvPr>
        </p:nvSpPr>
        <p:spPr>
          <a:xfrm>
            <a:off x="3489960" y="6307672"/>
            <a:ext cx="5212080" cy="274320"/>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endParaRPr lang="en-US"/>
          </a:p>
        </p:txBody>
      </p:sp>
      <p:sp>
        <p:nvSpPr>
          <p:cNvPr id="6" name="Slide Number Placeholder 5"/>
          <p:cNvSpPr>
            <a:spLocks noGrp="1"/>
          </p:cNvSpPr>
          <p:nvPr>
            <p:ph type="sldNum" sz="quarter" idx="4"/>
          </p:nvPr>
        </p:nvSpPr>
        <p:spPr>
          <a:xfrm>
            <a:off x="10469880" y="6307672"/>
            <a:ext cx="1463040" cy="27432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fld id="{07F78BC8-C166-4CDF-B08B-3FA6A9D20A32}" type="slidenum">
              <a:rPr lang="en-US" smtClean="0"/>
              <a:t>‹#›</a:t>
            </a:fld>
            <a:endParaRPr lang="en-US"/>
          </a:p>
        </p:txBody>
      </p:sp>
    </p:spTree>
    <p:extLst>
      <p:ext uri="{BB962C8B-B14F-4D97-AF65-F5344CB8AC3E}">
        <p14:creationId xmlns:p14="http://schemas.microsoft.com/office/powerpoint/2010/main" val="1150318037"/>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6600" b="1">
                <a:solidFill>
                  <a:srgbClr val="FF0000"/>
                </a:solidFill>
                <a:latin typeface="Arial" panose="020B0604020202020204" pitchFamily="34" charset="0"/>
                <a:cs typeface="Arial" panose="020B0604020202020204" pitchFamily="34" charset="0"/>
              </a:rPr>
              <a:t>Con đã chọn Ngài</a:t>
            </a:r>
            <a:endParaRPr lang="en-US" sz="6600" b="1" dirty="0">
              <a:solidFill>
                <a:srgbClr val="FF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03668694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25027" y="338920"/>
            <a:ext cx="11314545" cy="6247864"/>
          </a:xfrm>
          <a:prstGeom prst="rect">
            <a:avLst/>
          </a:prstGeom>
        </p:spPr>
        <p:txBody>
          <a:bodyPr wrap="square">
            <a:spAutoFit/>
          </a:bodyPr>
          <a:lstStyle/>
          <a:p>
            <a:pPr algn="just"/>
            <a:r>
              <a:rPr lang="vi-VN" sz="5000" b="1">
                <a:solidFill>
                  <a:srgbClr val="FF0000"/>
                </a:solidFill>
                <a:latin typeface="Arial" panose="020B0604020202020204" pitchFamily="34" charset="0"/>
                <a:cs typeface="Arial" panose="020B0604020202020204" pitchFamily="34" charset="0"/>
              </a:rPr>
              <a:t>1. </a:t>
            </a:r>
            <a:r>
              <a:rPr lang="vi-VN" sz="5000" b="1">
                <a:latin typeface="Arial" panose="020B0604020202020204" pitchFamily="34" charset="0"/>
                <a:cs typeface="Arial" panose="020B0604020202020204" pitchFamily="34" charset="0"/>
              </a:rPr>
              <a:t>Con đã chọn Ngài, chọn Ngài là hạnh phúc của con. Con đã chọn Ngài, chọn Ngài là cuộc sống của con. Lối đường con đi có Ngài cùng sớt chia, những chuyện vui buồn, có Ngài cùng san sẻ những giọt mồ hôi. Con đã chọn Ngài, chọn Ngài là hạnh phúc của con.</a:t>
            </a:r>
            <a:endParaRPr lang="vi-VN" sz="50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8696514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525557D-8F73-BAC4-328C-34518632EB3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C9363BA-28DD-EE9E-54E9-1EC1208CA49E}"/>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C01D3785-6BA4-CDF7-C2F7-2B4BA0CB468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2E42FB76-F8B1-7EF7-DCD5-E859E1F11957}"/>
              </a:ext>
            </a:extLst>
          </p:cNvPr>
          <p:cNvSpPr/>
          <p:nvPr/>
        </p:nvSpPr>
        <p:spPr>
          <a:xfrm>
            <a:off x="425027" y="338920"/>
            <a:ext cx="11314545" cy="5170646"/>
          </a:xfrm>
          <a:prstGeom prst="rect">
            <a:avLst/>
          </a:prstGeom>
        </p:spPr>
        <p:txBody>
          <a:bodyPr wrap="square">
            <a:spAutoFit/>
          </a:bodyPr>
          <a:lstStyle/>
          <a:p>
            <a:pPr algn="just"/>
            <a:r>
              <a:rPr lang="vi-VN" sz="5500" b="1">
                <a:solidFill>
                  <a:srgbClr val="FF0000"/>
                </a:solidFill>
                <a:latin typeface="Arial" panose="020B0604020202020204" pitchFamily="34" charset="0"/>
                <a:cs typeface="Arial" panose="020B0604020202020204" pitchFamily="34" charset="0"/>
              </a:rPr>
              <a:t>ĐK: </a:t>
            </a:r>
            <a:r>
              <a:rPr lang="vi-VN" sz="5500" b="1">
                <a:latin typeface="Arial" panose="020B0604020202020204" pitchFamily="34" charset="0"/>
                <a:cs typeface="Arial" panose="020B0604020202020204" pitchFamily="34" charset="0"/>
              </a:rPr>
              <a:t>Đời con xin mãi thuộc về Ngài, đời con xin mãi thuộc về Ngài. Từng nhịp đập trong trái tim, đây từng hơi thở mỗi phút giây. Tất cả là của Ngài, tất cả dành cho Ngài cho Ngài mà thôi.</a:t>
            </a:r>
            <a:endParaRPr lang="vi-VN" sz="55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56813901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369133D-FE5F-0634-A604-6E360FB2B0C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2DE0FEC-F6C5-CEDC-D110-A49CFA990EC3}"/>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1D5CAAA2-FEC8-98F9-FF0B-E42DB8039A9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5FBB308B-4B57-E2CB-2E2E-2E2E77D11391}"/>
              </a:ext>
            </a:extLst>
          </p:cNvPr>
          <p:cNvSpPr/>
          <p:nvPr/>
        </p:nvSpPr>
        <p:spPr>
          <a:xfrm>
            <a:off x="425027" y="338920"/>
            <a:ext cx="11314545" cy="6247864"/>
          </a:xfrm>
          <a:prstGeom prst="rect">
            <a:avLst/>
          </a:prstGeom>
        </p:spPr>
        <p:txBody>
          <a:bodyPr wrap="square">
            <a:spAutoFit/>
          </a:bodyPr>
          <a:lstStyle/>
          <a:p>
            <a:pPr algn="just"/>
            <a:r>
              <a:rPr lang="vi-VN" sz="5000" b="1">
                <a:solidFill>
                  <a:srgbClr val="FF0000"/>
                </a:solidFill>
                <a:latin typeface="Arial" panose="020B0604020202020204" pitchFamily="34" charset="0"/>
                <a:cs typeface="Arial" panose="020B0604020202020204" pitchFamily="34" charset="0"/>
              </a:rPr>
              <a:t>2. </a:t>
            </a:r>
            <a:r>
              <a:rPr lang="vi-VN" sz="5000" b="1">
                <a:latin typeface="Arial" panose="020B0604020202020204" pitchFamily="34" charset="0"/>
                <a:cs typeface="Arial" panose="020B0604020202020204" pitchFamily="34" charset="0"/>
              </a:rPr>
              <a:t>Con đã chọn Ngài, chọn Ngài là cùng đích đời con. Con đã chọn Ngài, chọn Ngài là mộng ước lòng con. Tháng ngày qua đi, có Ngài cùng sánh vai, đối thoại giữa đời, có Ngài cùng tâm sự nỗi niềm đầy vơi. Con đã chọn Ngài, chọn Ngài là cùng đích đời con.</a:t>
            </a:r>
            <a:endParaRPr lang="vi-VN" sz="50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53114821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7C6DFD0-C210-6439-4000-E2C94682E22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4FC5738-742C-D281-7B11-61A915C8F2B6}"/>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E9710E43-4705-84FD-3165-23A58CB5EA6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02FDF837-B7EF-882E-8412-EE60958F196F}"/>
              </a:ext>
            </a:extLst>
          </p:cNvPr>
          <p:cNvSpPr/>
          <p:nvPr/>
        </p:nvSpPr>
        <p:spPr>
          <a:xfrm>
            <a:off x="425027" y="338920"/>
            <a:ext cx="11314545" cy="5170646"/>
          </a:xfrm>
          <a:prstGeom prst="rect">
            <a:avLst/>
          </a:prstGeom>
        </p:spPr>
        <p:txBody>
          <a:bodyPr wrap="square">
            <a:spAutoFit/>
          </a:bodyPr>
          <a:lstStyle/>
          <a:p>
            <a:pPr algn="just"/>
            <a:r>
              <a:rPr lang="vi-VN" sz="5500" b="1">
                <a:solidFill>
                  <a:srgbClr val="FF0000"/>
                </a:solidFill>
                <a:latin typeface="Arial" panose="020B0604020202020204" pitchFamily="34" charset="0"/>
                <a:cs typeface="Arial" panose="020B0604020202020204" pitchFamily="34" charset="0"/>
              </a:rPr>
              <a:t>ĐK: </a:t>
            </a:r>
            <a:r>
              <a:rPr lang="vi-VN" sz="5500" b="1">
                <a:latin typeface="Arial" panose="020B0604020202020204" pitchFamily="34" charset="0"/>
                <a:cs typeface="Arial" panose="020B0604020202020204" pitchFamily="34" charset="0"/>
              </a:rPr>
              <a:t>Đời con xin mãi thuộc về Ngài, đời con xin mãi thuộc về Ngài. Từng nhịp đập trong trái tim, đây từng hơi thở mỗi phút giây. Tất cả là của Ngài, tất cả dành cho Ngài cho Ngài mà thôi.</a:t>
            </a:r>
            <a:endParaRPr lang="vi-VN" sz="55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72345951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313D8DD-4DFA-339D-1A67-BC380738943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5FACFCF-0911-42CA-EDED-22DE47BDA300}"/>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75E04CB6-F70C-E62C-7D39-6DBE91F5747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640F8D14-2ED1-70CF-E37B-DDF7899C913F}"/>
              </a:ext>
            </a:extLst>
          </p:cNvPr>
          <p:cNvSpPr/>
          <p:nvPr/>
        </p:nvSpPr>
        <p:spPr>
          <a:xfrm>
            <a:off x="425027" y="338920"/>
            <a:ext cx="11314545" cy="6247864"/>
          </a:xfrm>
          <a:prstGeom prst="rect">
            <a:avLst/>
          </a:prstGeom>
        </p:spPr>
        <p:txBody>
          <a:bodyPr wrap="square">
            <a:spAutoFit/>
          </a:bodyPr>
          <a:lstStyle/>
          <a:p>
            <a:pPr algn="just"/>
            <a:r>
              <a:rPr lang="vi-VN" sz="5000" b="1">
                <a:solidFill>
                  <a:srgbClr val="FF0000"/>
                </a:solidFill>
                <a:latin typeface="Arial" panose="020B0604020202020204" pitchFamily="34" charset="0"/>
                <a:cs typeface="Arial" panose="020B0604020202020204" pitchFamily="34" charset="0"/>
              </a:rPr>
              <a:t>3. </a:t>
            </a:r>
            <a:r>
              <a:rPr lang="vi-VN" sz="5000" b="1">
                <a:latin typeface="Arial" panose="020B0604020202020204" pitchFamily="34" charset="0"/>
                <a:cs typeface="Arial" panose="020B0604020202020204" pitchFamily="34" charset="0"/>
              </a:rPr>
              <a:t>Con đã chọn Ngài, chọn Ngài là hạnh phúc đời con. Con đã chọn Ngài, chọn Ngài là sự sống đời con. Kiếp người luân lưu, có Ngài đẹp nỗi vui, bước vào muôn đời, có Ngài là muôn thuở rót đầy lòng con. Con đã chọn Ngài, chọn Ngài là hạnh phúc đời con.</a:t>
            </a:r>
            <a:endParaRPr lang="vi-VN" sz="50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72488931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0BD22AC-9E3A-B864-F5D9-5ED79CC6DCF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6F08A10-B807-4B1E-7A4E-86589F1F02B8}"/>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BE9A2575-A1EB-9FFB-0598-39A04D958AE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BBF290A1-339E-1E8C-FBE9-6947F85948A7}"/>
              </a:ext>
            </a:extLst>
          </p:cNvPr>
          <p:cNvSpPr/>
          <p:nvPr/>
        </p:nvSpPr>
        <p:spPr>
          <a:xfrm>
            <a:off x="425027" y="338920"/>
            <a:ext cx="11314545" cy="5170646"/>
          </a:xfrm>
          <a:prstGeom prst="rect">
            <a:avLst/>
          </a:prstGeom>
        </p:spPr>
        <p:txBody>
          <a:bodyPr wrap="square">
            <a:spAutoFit/>
          </a:bodyPr>
          <a:lstStyle/>
          <a:p>
            <a:pPr algn="just"/>
            <a:r>
              <a:rPr lang="vi-VN" sz="5500" b="1">
                <a:solidFill>
                  <a:srgbClr val="FF0000"/>
                </a:solidFill>
                <a:latin typeface="Arial" panose="020B0604020202020204" pitchFamily="34" charset="0"/>
                <a:cs typeface="Arial" panose="020B0604020202020204" pitchFamily="34" charset="0"/>
              </a:rPr>
              <a:t>ĐK: </a:t>
            </a:r>
            <a:r>
              <a:rPr lang="vi-VN" sz="5500" b="1">
                <a:latin typeface="Arial" panose="020B0604020202020204" pitchFamily="34" charset="0"/>
                <a:cs typeface="Arial" panose="020B0604020202020204" pitchFamily="34" charset="0"/>
              </a:rPr>
              <a:t>Đời con xin mãi thuộc về Ngài, đời con xin mãi thuộc về Ngài. Từng nhịp đập trong trái tim, đây từng hơi thở mỗi phút giây. Tất cả là của Ngài, tất cả dành cho Ngài cho Ngài mà thôi.</a:t>
            </a:r>
            <a:endParaRPr lang="vi-VN" sz="55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56536981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
  <a:themeElements>
    <a:clrScheme name="Savon">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Savon">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C20BADFE-D095-436F-9677-9264042809F0}"/>
    </a:ext>
  </a:extLst>
</a:theme>
</file>

<file path=docProps/app.xml><?xml version="1.0" encoding="utf-8"?>
<Properties xmlns="http://schemas.openxmlformats.org/officeDocument/2006/extended-properties" xmlns:vt="http://schemas.openxmlformats.org/officeDocument/2006/docPropsVTypes">
  <Template>Savon</Template>
  <TotalTime>143</TotalTime>
  <Words>351</Words>
  <Application>Microsoft Office PowerPoint</Application>
  <PresentationFormat>Widescreen</PresentationFormat>
  <Paragraphs>7</Paragraphs>
  <Slides>7</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7</vt:i4>
      </vt:variant>
    </vt:vector>
  </HeadingPairs>
  <TitlesOfParts>
    <vt:vector size="11" baseType="lpstr">
      <vt:lpstr>Arial</vt:lpstr>
      <vt:lpstr>Century Gothic</vt:lpstr>
      <vt:lpstr>Garamond</vt:lpstr>
      <vt:lpstr>Savon</vt:lpstr>
      <vt:lpstr>Con đã chọn Ngài</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Admin</dc:creator>
  <cp:lastModifiedBy>DINH GIA</cp:lastModifiedBy>
  <cp:revision>29</cp:revision>
  <dcterms:created xsi:type="dcterms:W3CDTF">2024-12-09T02:06:03Z</dcterms:created>
  <dcterms:modified xsi:type="dcterms:W3CDTF">2025-11-06T09:18:32Z</dcterms:modified>
</cp:coreProperties>
</file>