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30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6" userDrawn="1">
          <p15:clr>
            <a:srgbClr val="A4A3A4"/>
          </p15:clr>
        </p15:guide>
        <p15:guide id="3" orient="horz" pos="1008" userDrawn="1">
          <p15:clr>
            <a:srgbClr val="A4A3A4"/>
          </p15:clr>
        </p15:guide>
        <p15:guide id="4" pos="386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7676"/>
    <a:srgbClr val="082A56"/>
    <a:srgbClr val="F8F9FE"/>
    <a:srgbClr val="263276"/>
    <a:srgbClr val="95A2F2"/>
    <a:srgbClr val="DCE0FB"/>
    <a:srgbClr val="CBD0F9"/>
    <a:srgbClr val="485DDB"/>
    <a:srgbClr val="4B62E9"/>
    <a:srgbClr val="3B4D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441" autoAdjust="0"/>
    <p:restoredTop sz="96292" autoAdjust="0"/>
  </p:normalViewPr>
  <p:slideViewPr>
    <p:cSldViewPr snapToGrid="0" showGuides="1">
      <p:cViewPr varScale="1">
        <p:scale>
          <a:sx n="137" d="100"/>
          <a:sy n="137" d="100"/>
        </p:scale>
        <p:origin x="1096" y="488"/>
      </p:cViewPr>
      <p:guideLst>
        <p:guide orient="horz" pos="576"/>
        <p:guide orient="horz" pos="1008"/>
        <p:guide pos="3864"/>
      </p:guideLst>
    </p:cSldViewPr>
  </p:slideViewPr>
  <p:notesTextViewPr>
    <p:cViewPr>
      <p:scale>
        <a:sx n="3" d="2"/>
        <a:sy n="3" d="2"/>
      </p:scale>
      <p:origin x="0" y="0"/>
    </p:cViewPr>
  </p:notesTextViewPr>
  <p:sorterViewPr>
    <p:cViewPr varScale="1">
      <p:scale>
        <a:sx n="1" d="1"/>
        <a:sy n="1" d="1"/>
      </p:scale>
      <p:origin x="0" y="0"/>
    </p:cViewPr>
  </p:sorterViewPr>
  <p:notesViewPr>
    <p:cSldViewPr snapToGrid="0" showGuides="1">
      <p:cViewPr varScale="1">
        <p:scale>
          <a:sx n="79" d="100"/>
          <a:sy n="79" d="100"/>
        </p:scale>
        <p:origin x="319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9874739039665969E-2"/>
          <c:y val="0"/>
          <c:w val="0.90696250390413102"/>
          <c:h val="0.77695563927751954"/>
        </c:manualLayout>
      </c:layout>
      <c:barChart>
        <c:barDir val="bar"/>
        <c:grouping val="stacked"/>
        <c:varyColors val="0"/>
        <c:ser>
          <c:idx val="0"/>
          <c:order val="0"/>
          <c:tx>
            <c:strRef>
              <c:f>Sheet1!$B$1</c:f>
              <c:strCache>
                <c:ptCount val="1"/>
                <c:pt idx="0">
                  <c:v>Revenue Growth</c:v>
                </c:pt>
              </c:strCache>
            </c:strRef>
          </c:tx>
          <c:spPr>
            <a:solidFill>
              <a:schemeClr val="accent4">
                <a:lumMod val="20000"/>
                <a:lumOff val="80000"/>
              </a:schemeClr>
            </a:solidFill>
            <a:ln>
              <a:noFill/>
            </a:ln>
            <a:effectLst/>
          </c:spPr>
          <c:invertIfNegative val="0"/>
          <c:cat>
            <c:strRef>
              <c:f>Sheet1!$A$2:$A$5</c:f>
              <c:strCache>
                <c:ptCount val="4"/>
                <c:pt idx="0">
                  <c:v>Low</c:v>
                </c:pt>
                <c:pt idx="1">
                  <c:v>Emerging</c:v>
                </c:pt>
                <c:pt idx="2">
                  <c:v>Established</c:v>
                </c:pt>
                <c:pt idx="3">
                  <c:v>Leading</c:v>
                </c:pt>
              </c:strCache>
            </c:strRef>
          </c:cat>
          <c:val>
            <c:numRef>
              <c:f>Sheet1!$B$2:$B$5</c:f>
              <c:numCache>
                <c:formatCode>General</c:formatCode>
                <c:ptCount val="4"/>
                <c:pt idx="0">
                  <c:v>2</c:v>
                </c:pt>
                <c:pt idx="1">
                  <c:v>5</c:v>
                </c:pt>
                <c:pt idx="2">
                  <c:v>9</c:v>
                </c:pt>
                <c:pt idx="3">
                  <c:v>15</c:v>
                </c:pt>
              </c:numCache>
            </c:numRef>
          </c:val>
          <c:extLst>
            <c:ext xmlns:c16="http://schemas.microsoft.com/office/drawing/2014/chart" uri="{C3380CC4-5D6E-409C-BE32-E72D297353CC}">
              <c16:uniqueId val="{00000000-84F4-4FCC-9CC3-7D09F9F90C1D}"/>
            </c:ext>
          </c:extLst>
        </c:ser>
        <c:ser>
          <c:idx val="1"/>
          <c:order val="1"/>
          <c:tx>
            <c:strRef>
              <c:f>Sheet1!$C$1</c:f>
              <c:strCache>
                <c:ptCount val="1"/>
                <c:pt idx="0">
                  <c:v>Customer Satisfaction</c:v>
                </c:pt>
              </c:strCache>
            </c:strRef>
          </c:tx>
          <c:spPr>
            <a:solidFill>
              <a:schemeClr val="accent4"/>
            </a:solidFill>
            <a:ln>
              <a:noFill/>
            </a:ln>
            <a:effectLst/>
          </c:spPr>
          <c:invertIfNegative val="0"/>
          <c:cat>
            <c:strRef>
              <c:f>Sheet1!$A$2:$A$5</c:f>
              <c:strCache>
                <c:ptCount val="4"/>
                <c:pt idx="0">
                  <c:v>Low</c:v>
                </c:pt>
                <c:pt idx="1">
                  <c:v>Emerging</c:v>
                </c:pt>
                <c:pt idx="2">
                  <c:v>Established</c:v>
                </c:pt>
                <c:pt idx="3">
                  <c:v>Leading</c:v>
                </c:pt>
              </c:strCache>
            </c:strRef>
          </c:cat>
          <c:val>
            <c:numRef>
              <c:f>Sheet1!$C$2:$C$5</c:f>
              <c:numCache>
                <c:formatCode>General</c:formatCode>
                <c:ptCount val="4"/>
                <c:pt idx="0">
                  <c:v>5</c:v>
                </c:pt>
                <c:pt idx="1">
                  <c:v>12</c:v>
                </c:pt>
                <c:pt idx="2">
                  <c:v>18</c:v>
                </c:pt>
                <c:pt idx="3">
                  <c:v>25</c:v>
                </c:pt>
              </c:numCache>
            </c:numRef>
          </c:val>
          <c:extLst>
            <c:ext xmlns:c16="http://schemas.microsoft.com/office/drawing/2014/chart" uri="{C3380CC4-5D6E-409C-BE32-E72D297353CC}">
              <c16:uniqueId val="{00000001-84F4-4FCC-9CC3-7D09F9F90C1D}"/>
            </c:ext>
          </c:extLst>
        </c:ser>
        <c:ser>
          <c:idx val="2"/>
          <c:order val="2"/>
          <c:tx>
            <c:strRef>
              <c:f>Sheet1!$D$1</c:f>
              <c:strCache>
                <c:ptCount val="1"/>
                <c:pt idx="0">
                  <c:v>Operational Efficiency</c:v>
                </c:pt>
              </c:strCache>
            </c:strRef>
          </c:tx>
          <c:spPr>
            <a:solidFill>
              <a:schemeClr val="accent4">
                <a:lumMod val="60000"/>
                <a:lumOff val="40000"/>
              </a:schemeClr>
            </a:solidFill>
            <a:ln>
              <a:noFill/>
            </a:ln>
            <a:effectLst/>
          </c:spPr>
          <c:invertIfNegative val="0"/>
          <c:cat>
            <c:strRef>
              <c:f>Sheet1!$A$2:$A$5</c:f>
              <c:strCache>
                <c:ptCount val="4"/>
                <c:pt idx="0">
                  <c:v>Low</c:v>
                </c:pt>
                <c:pt idx="1">
                  <c:v>Emerging</c:v>
                </c:pt>
                <c:pt idx="2">
                  <c:v>Established</c:v>
                </c:pt>
                <c:pt idx="3">
                  <c:v>Leading</c:v>
                </c:pt>
              </c:strCache>
            </c:strRef>
          </c:cat>
          <c:val>
            <c:numRef>
              <c:f>Sheet1!$D$2:$D$5</c:f>
              <c:numCache>
                <c:formatCode>General</c:formatCode>
                <c:ptCount val="4"/>
                <c:pt idx="0">
                  <c:v>3</c:v>
                </c:pt>
                <c:pt idx="1">
                  <c:v>8</c:v>
                </c:pt>
                <c:pt idx="2">
                  <c:v>14</c:v>
                </c:pt>
                <c:pt idx="3">
                  <c:v>22</c:v>
                </c:pt>
              </c:numCache>
            </c:numRef>
          </c:val>
          <c:extLst>
            <c:ext xmlns:c16="http://schemas.microsoft.com/office/drawing/2014/chart" uri="{C3380CC4-5D6E-409C-BE32-E72D297353CC}">
              <c16:uniqueId val="{00000002-84F4-4FCC-9CC3-7D09F9F90C1D}"/>
            </c:ext>
          </c:extLst>
        </c:ser>
        <c:dLbls>
          <c:showLegendKey val="0"/>
          <c:showVal val="0"/>
          <c:showCatName val="0"/>
          <c:showSerName val="0"/>
          <c:showPercent val="0"/>
          <c:showBubbleSize val="0"/>
        </c:dLbls>
        <c:gapWidth val="143"/>
        <c:overlap val="100"/>
        <c:axId val="2130817391"/>
        <c:axId val="2130814511"/>
      </c:barChart>
      <c:catAx>
        <c:axId val="2130817391"/>
        <c:scaling>
          <c:orientation val="minMax"/>
        </c:scaling>
        <c:delete val="1"/>
        <c:axPos val="l"/>
        <c:numFmt formatCode="General" sourceLinked="1"/>
        <c:majorTickMark val="out"/>
        <c:minorTickMark val="none"/>
        <c:tickLblPos val="nextTo"/>
        <c:crossAx val="2130814511"/>
        <c:crosses val="autoZero"/>
        <c:auto val="1"/>
        <c:lblAlgn val="ctr"/>
        <c:lblOffset val="100"/>
        <c:noMultiLvlLbl val="0"/>
      </c:catAx>
      <c:valAx>
        <c:axId val="2130814511"/>
        <c:scaling>
          <c:orientation val="minMax"/>
        </c:scaling>
        <c:delete val="0"/>
        <c:axPos val="b"/>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bg1">
                    <a:lumMod val="75000"/>
                  </a:schemeClr>
                </a:solidFill>
                <a:latin typeface="+mn-lt"/>
                <a:ea typeface="+mn-ea"/>
                <a:cs typeface="+mn-cs"/>
              </a:defRPr>
            </a:pPr>
            <a:endParaRPr lang="en-US"/>
          </a:p>
        </c:txPr>
        <c:crossAx val="2130817391"/>
        <c:crosses val="autoZero"/>
        <c:crossBetween val="between"/>
      </c:valAx>
      <c:spPr>
        <a:noFill/>
        <a:ln>
          <a:noFill/>
        </a:ln>
        <a:effectLst/>
      </c:spPr>
    </c:plotArea>
    <c:legend>
      <c:legendPos val="b"/>
      <c:layout>
        <c:manualLayout>
          <c:xMode val="edge"/>
          <c:yMode val="edge"/>
          <c:x val="8.4350815039750324E-3"/>
          <c:y val="0.88002471617143774"/>
          <c:w val="0.89999995018652656"/>
          <c:h val="0.1046960813568070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E5486BB-439C-F392-F4F2-1C4594A970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67E598F-CA25-FE97-CDEC-91904A48276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1B4136-139F-44D6-984C-49566C3315C8}" type="datetimeFigureOut">
              <a:rPr lang="en-US" smtClean="0"/>
              <a:t>10/16/2025</a:t>
            </a:fld>
            <a:endParaRPr lang="en-US"/>
          </a:p>
        </p:txBody>
      </p:sp>
      <p:sp>
        <p:nvSpPr>
          <p:cNvPr id="4" name="Footer Placeholder 3">
            <a:extLst>
              <a:ext uri="{FF2B5EF4-FFF2-40B4-BE49-F238E27FC236}">
                <a16:creationId xmlns:a16="http://schemas.microsoft.com/office/drawing/2014/main" id="{D66AE939-7294-BBBE-0260-739729F0DA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C83DA7E-FF93-BA6E-92F1-71D311BBE2B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086102D-72BF-4A47-9589-C913256EBA8B}" type="slidenum">
              <a:rPr lang="en-US" smtClean="0"/>
              <a:t>‹#›</a:t>
            </a:fld>
            <a:endParaRPr lang="en-US"/>
          </a:p>
        </p:txBody>
      </p:sp>
    </p:spTree>
    <p:extLst>
      <p:ext uri="{BB962C8B-B14F-4D97-AF65-F5344CB8AC3E}">
        <p14:creationId xmlns:p14="http://schemas.microsoft.com/office/powerpoint/2010/main" val="179480487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D3879E-EF74-411B-9E51-B23B8A04690E}" type="datetimeFigureOut">
              <a:rPr lang="en-US" smtClean="0"/>
              <a:t>10/16/2025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77F6E4-96FB-4731-B3D8-42C8609C7390}" type="slidenum">
              <a:rPr lang="en-US" smtClean="0"/>
              <a:t>‹#›</a:t>
            </a:fld>
            <a:endParaRPr lang="en-US"/>
          </a:p>
        </p:txBody>
      </p:sp>
    </p:spTree>
    <p:extLst>
      <p:ext uri="{BB962C8B-B14F-4D97-AF65-F5344CB8AC3E}">
        <p14:creationId xmlns:p14="http://schemas.microsoft.com/office/powerpoint/2010/main" val="120654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1F20C3D8-D2BB-6A5E-9573-7C021CA2817F}"/>
              </a:ext>
            </a:extLst>
          </p:cNvPr>
          <p:cNvGrpSpPr/>
          <p:nvPr userDrawn="1"/>
        </p:nvGrpSpPr>
        <p:grpSpPr>
          <a:xfrm>
            <a:off x="3007225" y="0"/>
            <a:ext cx="8979719" cy="6981522"/>
            <a:chOff x="-942475" y="0"/>
            <a:chExt cx="8979719" cy="6981522"/>
          </a:xfrm>
        </p:grpSpPr>
        <p:sp>
          <p:nvSpPr>
            <p:cNvPr id="11" name="Parallelogram 10">
              <a:extLst>
                <a:ext uri="{FF2B5EF4-FFF2-40B4-BE49-F238E27FC236}">
                  <a16:creationId xmlns:a16="http://schemas.microsoft.com/office/drawing/2014/main" id="{357C190D-E714-2B00-7585-BE1FF7B70B46}"/>
                </a:ext>
              </a:extLst>
            </p:cNvPr>
            <p:cNvSpPr/>
            <p:nvPr/>
          </p:nvSpPr>
          <p:spPr>
            <a:xfrm>
              <a:off x="-942475" y="0"/>
              <a:ext cx="7176319" cy="6981522"/>
            </a:xfrm>
            <a:prstGeom prst="parallelogram">
              <a:avLst>
                <a:gd name="adj" fmla="val 87473"/>
              </a:avLst>
            </a:pr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arallelogram 12">
              <a:extLst>
                <a:ext uri="{FF2B5EF4-FFF2-40B4-BE49-F238E27FC236}">
                  <a16:creationId xmlns:a16="http://schemas.microsoft.com/office/drawing/2014/main" id="{A7462AC4-4D5D-2410-E808-F9CBC9175E15}"/>
                </a:ext>
              </a:extLst>
            </p:cNvPr>
            <p:cNvSpPr/>
            <p:nvPr/>
          </p:nvSpPr>
          <p:spPr>
            <a:xfrm>
              <a:off x="860925" y="0"/>
              <a:ext cx="7176319" cy="6981522"/>
            </a:xfrm>
            <a:prstGeom prst="parallelogram">
              <a:avLst>
                <a:gd name="adj" fmla="val 87473"/>
              </a:avLst>
            </a:pr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802289"/>
            <a:ext cx="10134600" cy="609600"/>
          </a:xfrm>
        </p:spPr>
        <p:txBody>
          <a:bodyPr lIns="0" tIns="0" rIns="0" bIns="0">
            <a:noAutofit/>
          </a:bodyPr>
          <a:lstStyle>
            <a:lvl1pPr marL="0" indent="0">
              <a:buNone/>
              <a:defRPr sz="4400">
                <a:solidFill>
                  <a:schemeClr val="tx2"/>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1462593"/>
            <a:ext cx="10972800" cy="609600"/>
          </a:xfrm>
        </p:spPr>
        <p:txBody>
          <a:bodyPr lIns="0" tIns="0" rIns="0" bIns="0">
            <a:noAutofit/>
          </a:bodyPr>
          <a:lstStyle>
            <a:lvl1pPr marL="0" indent="0">
              <a:buNone/>
              <a:defRPr sz="4400">
                <a:solidFill>
                  <a:schemeClr val="accent4"/>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3187700" y="5387894"/>
            <a:ext cx="8394700" cy="365124"/>
          </a:xfrm>
        </p:spPr>
        <p:txBody>
          <a:bodyPr lIns="0" tIns="0" rIns="0" bIns="0">
            <a:noAutofit/>
          </a:bodyPr>
          <a:lstStyle>
            <a:lvl1pPr marL="0" indent="0">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3" name="Straight Connector 2">
            <a:extLst>
              <a:ext uri="{FF2B5EF4-FFF2-40B4-BE49-F238E27FC236}">
                <a16:creationId xmlns:a16="http://schemas.microsoft.com/office/drawing/2014/main" id="{C6402857-2E35-82C1-BD61-F9C31E0F03B3}"/>
              </a:ext>
            </a:extLst>
          </p:cNvPr>
          <p:cNvCxnSpPr>
            <a:cxnSpLocks/>
          </p:cNvCxnSpPr>
          <p:nvPr userDrawn="1"/>
        </p:nvCxnSpPr>
        <p:spPr>
          <a:xfrm>
            <a:off x="609600" y="685800"/>
            <a:ext cx="550414" cy="0"/>
          </a:xfrm>
          <a:prstGeom prst="line">
            <a:avLst/>
          </a:prstGeom>
          <a:ln w="25400">
            <a:gradFill flip="none" rotWithShape="1">
              <a:gsLst>
                <a:gs pos="29000">
                  <a:schemeClr val="accent4"/>
                </a:gs>
                <a:gs pos="100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19" name="Group 18">
            <a:extLst>
              <a:ext uri="{FF2B5EF4-FFF2-40B4-BE49-F238E27FC236}">
                <a16:creationId xmlns:a16="http://schemas.microsoft.com/office/drawing/2014/main" id="{2196AFEA-AB84-6955-65B2-0107E19E2C8B}"/>
              </a:ext>
            </a:extLst>
          </p:cNvPr>
          <p:cNvGrpSpPr/>
          <p:nvPr userDrawn="1"/>
        </p:nvGrpSpPr>
        <p:grpSpPr>
          <a:xfrm>
            <a:off x="3187700" y="4723634"/>
            <a:ext cx="1042948" cy="382037"/>
            <a:chOff x="612215" y="3436053"/>
            <a:chExt cx="954475" cy="344047"/>
          </a:xfrm>
        </p:grpSpPr>
        <p:sp>
          <p:nvSpPr>
            <p:cNvPr id="22" name="Parallelogram 21">
              <a:extLst>
                <a:ext uri="{FF2B5EF4-FFF2-40B4-BE49-F238E27FC236}">
                  <a16:creationId xmlns:a16="http://schemas.microsoft.com/office/drawing/2014/main" id="{43C8DEB1-D437-7825-6C88-EC8E3D9D262C}"/>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arallelogram 23">
              <a:extLst>
                <a:ext uri="{FF2B5EF4-FFF2-40B4-BE49-F238E27FC236}">
                  <a16:creationId xmlns:a16="http://schemas.microsoft.com/office/drawing/2014/main" id="{68DB9EB0-C475-DDBA-5571-81AA5731F141}"/>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Parallelogram 24">
              <a:extLst>
                <a:ext uri="{FF2B5EF4-FFF2-40B4-BE49-F238E27FC236}">
                  <a16:creationId xmlns:a16="http://schemas.microsoft.com/office/drawing/2014/main" id="{92AB7B79-96C7-192F-CCD3-21C0DFD1AAA5}"/>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7" name="Straight Connector 26">
            <a:extLst>
              <a:ext uri="{FF2B5EF4-FFF2-40B4-BE49-F238E27FC236}">
                <a16:creationId xmlns:a16="http://schemas.microsoft.com/office/drawing/2014/main" id="{CD04923B-2AC3-2356-DB19-99388C0D637C}"/>
              </a:ext>
            </a:extLst>
          </p:cNvPr>
          <p:cNvCxnSpPr>
            <a:cxnSpLocks/>
          </p:cNvCxnSpPr>
          <p:nvPr userDrawn="1"/>
        </p:nvCxnSpPr>
        <p:spPr>
          <a:xfrm>
            <a:off x="3187700" y="5238007"/>
            <a:ext cx="8382000" cy="0"/>
          </a:xfrm>
          <a:prstGeom prst="line">
            <a:avLst/>
          </a:prstGeom>
          <a:ln w="25400">
            <a:gradFill flip="none" rotWithShape="1">
              <a:gsLst>
                <a:gs pos="29000">
                  <a:schemeClr val="accent4"/>
                </a:gs>
                <a:gs pos="100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31" name="Text Placeholder 30">
            <a:extLst>
              <a:ext uri="{FF2B5EF4-FFF2-40B4-BE49-F238E27FC236}">
                <a16:creationId xmlns:a16="http://schemas.microsoft.com/office/drawing/2014/main" id="{AAD18801-E3A3-CFC1-CE24-D5EEBB647785}"/>
              </a:ext>
            </a:extLst>
          </p:cNvPr>
          <p:cNvSpPr>
            <a:spLocks noGrp="1"/>
          </p:cNvSpPr>
          <p:nvPr>
            <p:ph type="body" sz="quarter" idx="16" hasCustomPrompt="1"/>
          </p:nvPr>
        </p:nvSpPr>
        <p:spPr>
          <a:xfrm>
            <a:off x="3187701" y="5792414"/>
            <a:ext cx="1286763" cy="220980"/>
          </a:xfrm>
        </p:spPr>
        <p:txBody>
          <a:bodyPr lIns="0" tIns="0" rIns="0" bIns="0">
            <a:noAutofit/>
          </a:bodyPr>
          <a:lstStyle>
            <a:lvl1pPr marL="0" indent="0">
              <a:buNone/>
              <a:defRPr sz="1800"/>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DD/MM/YY</a:t>
            </a:r>
          </a:p>
        </p:txBody>
      </p:sp>
      <p:sp>
        <p:nvSpPr>
          <p:cNvPr id="4" name="Slide Number Placeholder 6">
            <a:extLst>
              <a:ext uri="{FF2B5EF4-FFF2-40B4-BE49-F238E27FC236}">
                <a16:creationId xmlns:a16="http://schemas.microsoft.com/office/drawing/2014/main" id="{40DFE94D-C685-04FA-7D36-B1647D195AC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3753198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505AF-D8BA-48C0-3B3B-87955D94E0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57C781-4F5A-D2A6-3C4B-05FAD54D74C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5" name="Slide Number Placeholder 6">
            <a:extLst>
              <a:ext uri="{FF2B5EF4-FFF2-40B4-BE49-F238E27FC236}">
                <a16:creationId xmlns:a16="http://schemas.microsoft.com/office/drawing/2014/main" id="{0A638946-9C58-47C8-CAFD-F85A8AB20AF2}"/>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515525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69296-14DA-0DD1-9BD2-BCAE1B6B17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3907EB-AC7C-819F-220E-3EE9894C99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FD2960-F7DD-0451-F5F3-E406A7D1D4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6">
            <a:extLst>
              <a:ext uri="{FF2B5EF4-FFF2-40B4-BE49-F238E27FC236}">
                <a16:creationId xmlns:a16="http://schemas.microsoft.com/office/drawing/2014/main" id="{B433E1F5-B49A-5814-6F3B-FF52B29B901F}"/>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738638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A8739-803E-67D3-9053-1005C7D774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590DC9-F0F9-4E20-FB7C-18197F744A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487AF4-C4E5-8DF5-42CE-ADDE9693D5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A0F7A-5455-A311-B765-CC81920A7C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A205CF-8ECD-9E98-5890-2D6740580D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6">
            <a:extLst>
              <a:ext uri="{FF2B5EF4-FFF2-40B4-BE49-F238E27FC236}">
                <a16:creationId xmlns:a16="http://schemas.microsoft.com/office/drawing/2014/main" id="{FFE8914A-26E1-F7D7-9D33-D4886D8DAA9E}"/>
              </a:ext>
            </a:extLst>
          </p:cNvPr>
          <p:cNvSpPr>
            <a:spLocks noGrp="1"/>
          </p:cNvSpPr>
          <p:nvPr>
            <p:ph type="sldNum" sz="quarter" idx="10"/>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500245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F58DC-1062-6838-24F9-A903DBC2A353}"/>
              </a:ext>
            </a:extLst>
          </p:cNvPr>
          <p:cNvSpPr>
            <a:spLocks noGrp="1"/>
          </p:cNvSpPr>
          <p:nvPr>
            <p:ph type="title"/>
          </p:nvPr>
        </p:nvSpPr>
        <p:spPr/>
        <p:txBody>
          <a:bodyPr anchor="b"/>
          <a:lstStyle/>
          <a:p>
            <a:r>
              <a:rPr lang="en-US"/>
              <a:t>Click to edit Master title style</a:t>
            </a:r>
          </a:p>
        </p:txBody>
      </p:sp>
      <p:sp>
        <p:nvSpPr>
          <p:cNvPr id="4" name="Slide Number Placeholder 6">
            <a:extLst>
              <a:ext uri="{FF2B5EF4-FFF2-40B4-BE49-F238E27FC236}">
                <a16:creationId xmlns:a16="http://schemas.microsoft.com/office/drawing/2014/main" id="{5FF20C46-5D9E-6FD8-A888-3408131A5527}"/>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3222900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03BD0EA-AFE2-CCBF-6DB0-53A33EE3D3C8}"/>
              </a:ext>
            </a:extLst>
          </p:cNvPr>
          <p:cNvGrpSpPr/>
          <p:nvPr userDrawn="1"/>
        </p:nvGrpSpPr>
        <p:grpSpPr>
          <a:xfrm>
            <a:off x="3007225" y="0"/>
            <a:ext cx="8979719" cy="6981522"/>
            <a:chOff x="-942475" y="0"/>
            <a:chExt cx="8979719" cy="6981522"/>
          </a:xfrm>
        </p:grpSpPr>
        <p:sp>
          <p:nvSpPr>
            <p:cNvPr id="6" name="Parallelogram 5">
              <a:extLst>
                <a:ext uri="{FF2B5EF4-FFF2-40B4-BE49-F238E27FC236}">
                  <a16:creationId xmlns:a16="http://schemas.microsoft.com/office/drawing/2014/main" id="{0DC710C3-62A2-8337-A0E5-D807C8BCDA32}"/>
                </a:ext>
              </a:extLst>
            </p:cNvPr>
            <p:cNvSpPr/>
            <p:nvPr/>
          </p:nvSpPr>
          <p:spPr>
            <a:xfrm>
              <a:off x="-942475" y="0"/>
              <a:ext cx="7176319" cy="6981522"/>
            </a:xfrm>
            <a:prstGeom prst="parallelogram">
              <a:avLst>
                <a:gd name="adj" fmla="val 87473"/>
              </a:avLst>
            </a:prstGeom>
            <a:solidFill>
              <a:schemeClr val="accent1">
                <a:lumMod val="20000"/>
                <a:lumOff val="80000"/>
                <a:alpha val="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arallelogram 6">
              <a:extLst>
                <a:ext uri="{FF2B5EF4-FFF2-40B4-BE49-F238E27FC236}">
                  <a16:creationId xmlns:a16="http://schemas.microsoft.com/office/drawing/2014/main" id="{A5BDE50E-0115-BBB0-5AA6-A356B0547BD3}"/>
                </a:ext>
              </a:extLst>
            </p:cNvPr>
            <p:cNvSpPr/>
            <p:nvPr/>
          </p:nvSpPr>
          <p:spPr>
            <a:xfrm>
              <a:off x="860925" y="0"/>
              <a:ext cx="7176319" cy="6981522"/>
            </a:xfrm>
            <a:prstGeom prst="parallelogram">
              <a:avLst>
                <a:gd name="adj" fmla="val 87473"/>
              </a:avLst>
            </a:prstGeom>
            <a:solidFill>
              <a:schemeClr val="accent1">
                <a:lumMod val="20000"/>
                <a:lumOff val="80000"/>
                <a:alpha val="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lide Number Placeholder 6">
            <a:extLst>
              <a:ext uri="{FF2B5EF4-FFF2-40B4-BE49-F238E27FC236}">
                <a16:creationId xmlns:a16="http://schemas.microsoft.com/office/drawing/2014/main" id="{56CB45B5-F8E5-7DC2-D6D0-25A3D5C4F65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6850879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allou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20E3AF-E6F7-0024-25B7-197AFCDBF649}"/>
              </a:ext>
            </a:extLst>
          </p:cNvPr>
          <p:cNvSpPr/>
          <p:nvPr userDrawn="1"/>
        </p:nvSpPr>
        <p:spPr>
          <a:xfrm>
            <a:off x="7500394" y="0"/>
            <a:ext cx="4691605"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grpSp>
        <p:nvGrpSpPr>
          <p:cNvPr id="12" name="Group 11">
            <a:extLst>
              <a:ext uri="{FF2B5EF4-FFF2-40B4-BE49-F238E27FC236}">
                <a16:creationId xmlns:a16="http://schemas.microsoft.com/office/drawing/2014/main" id="{5522DF1F-ADF8-16B7-AF11-4F4B42E07C66}"/>
              </a:ext>
            </a:extLst>
          </p:cNvPr>
          <p:cNvGrpSpPr/>
          <p:nvPr userDrawn="1"/>
        </p:nvGrpSpPr>
        <p:grpSpPr>
          <a:xfrm>
            <a:off x="7484377" y="-1"/>
            <a:ext cx="4502567" cy="5117999"/>
            <a:chOff x="3534677" y="-1"/>
            <a:chExt cx="4502567" cy="5117999"/>
          </a:xfrm>
        </p:grpSpPr>
        <p:sp>
          <p:nvSpPr>
            <p:cNvPr id="13" name="Parallelogram 21">
              <a:extLst>
                <a:ext uri="{FF2B5EF4-FFF2-40B4-BE49-F238E27FC236}">
                  <a16:creationId xmlns:a16="http://schemas.microsoft.com/office/drawing/2014/main" id="{84830207-ABBA-8FDE-C704-61CBBB99962A}"/>
                </a:ext>
              </a:extLst>
            </p:cNvPr>
            <p:cNvSpPr/>
            <p:nvPr/>
          </p:nvSpPr>
          <p:spPr>
            <a:xfrm>
              <a:off x="3536927" y="-1"/>
              <a:ext cx="2696917" cy="3069279"/>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4483904 w 7176319"/>
                <a:gd name="connsiteY3" fmla="*/ 3069279 h 6981522"/>
                <a:gd name="connsiteX4" fmla="*/ 0 w 7176319"/>
                <a:gd name="connsiteY4" fmla="*/ 6981522 h 6981522"/>
                <a:gd name="connsiteX0" fmla="*/ 0 w 2696917"/>
                <a:gd name="connsiteY0" fmla="*/ 1853937 h 3069279"/>
                <a:gd name="connsiteX1" fmla="*/ 1627545 w 2696917"/>
                <a:gd name="connsiteY1" fmla="*/ 0 h 3069279"/>
                <a:gd name="connsiteX2" fmla="*/ 2696917 w 2696917"/>
                <a:gd name="connsiteY2" fmla="*/ 0 h 3069279"/>
                <a:gd name="connsiteX3" fmla="*/ 4502 w 2696917"/>
                <a:gd name="connsiteY3" fmla="*/ 3069279 h 3069279"/>
                <a:gd name="connsiteX4" fmla="*/ 0 w 2696917"/>
                <a:gd name="connsiteY4" fmla="*/ 1853937 h 30692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96917" h="3069279">
                  <a:moveTo>
                    <a:pt x="0" y="1853937"/>
                  </a:moveTo>
                  <a:lnTo>
                    <a:pt x="1627545" y="0"/>
                  </a:lnTo>
                  <a:lnTo>
                    <a:pt x="2696917" y="0"/>
                  </a:lnTo>
                  <a:lnTo>
                    <a:pt x="4502" y="3069279"/>
                  </a:lnTo>
                  <a:cubicBezTo>
                    <a:pt x="3001" y="2664165"/>
                    <a:pt x="1501" y="2259051"/>
                    <a:pt x="0" y="1853937"/>
                  </a:cubicBez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sp>
          <p:nvSpPr>
            <p:cNvPr id="14" name="Parallelogram 22">
              <a:extLst>
                <a:ext uri="{FF2B5EF4-FFF2-40B4-BE49-F238E27FC236}">
                  <a16:creationId xmlns:a16="http://schemas.microsoft.com/office/drawing/2014/main" id="{83A0A0E2-5318-A13B-2811-43536778A712}"/>
                </a:ext>
              </a:extLst>
            </p:cNvPr>
            <p:cNvSpPr/>
            <p:nvPr/>
          </p:nvSpPr>
          <p:spPr>
            <a:xfrm>
              <a:off x="3534677" y="0"/>
              <a:ext cx="4502567" cy="5117998"/>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2701402 w 7176319"/>
                <a:gd name="connsiteY3" fmla="*/ 5117998 h 6981522"/>
                <a:gd name="connsiteX4" fmla="*/ 0 w 7176319"/>
                <a:gd name="connsiteY4" fmla="*/ 6981522 h 6981522"/>
                <a:gd name="connsiteX0" fmla="*/ 0 w 4502567"/>
                <a:gd name="connsiteY0" fmla="*/ 3914231 h 5117998"/>
                <a:gd name="connsiteX1" fmla="*/ 3433195 w 4502567"/>
                <a:gd name="connsiteY1" fmla="*/ 0 h 5117998"/>
                <a:gd name="connsiteX2" fmla="*/ 4502567 w 4502567"/>
                <a:gd name="connsiteY2" fmla="*/ 0 h 5117998"/>
                <a:gd name="connsiteX3" fmla="*/ 27650 w 4502567"/>
                <a:gd name="connsiteY3" fmla="*/ 5117998 h 5117998"/>
                <a:gd name="connsiteX4" fmla="*/ 0 w 4502567"/>
                <a:gd name="connsiteY4" fmla="*/ 3914231 h 51179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02567" h="5117998">
                  <a:moveTo>
                    <a:pt x="0" y="3914231"/>
                  </a:moveTo>
                  <a:lnTo>
                    <a:pt x="3433195" y="0"/>
                  </a:lnTo>
                  <a:lnTo>
                    <a:pt x="4502567" y="0"/>
                  </a:lnTo>
                  <a:lnTo>
                    <a:pt x="27650" y="5117998"/>
                  </a:lnTo>
                  <a:lnTo>
                    <a:pt x="0" y="3914231"/>
                  </a:ln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grpSp>
      <p:sp>
        <p:nvSpPr>
          <p:cNvPr id="3" name="Slide Number Placeholder 6">
            <a:extLst>
              <a:ext uri="{FF2B5EF4-FFF2-40B4-BE49-F238E27FC236}">
                <a16:creationId xmlns:a16="http://schemas.microsoft.com/office/drawing/2014/main" id="{56CB45B5-F8E5-7DC2-D6D0-25A3D5C4F65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cxnSp>
        <p:nvCxnSpPr>
          <p:cNvPr id="2" name="Straight Connector 1">
            <a:extLst>
              <a:ext uri="{FF2B5EF4-FFF2-40B4-BE49-F238E27FC236}">
                <a16:creationId xmlns:a16="http://schemas.microsoft.com/office/drawing/2014/main" id="{1013234E-DA06-1BCC-1D0B-3CC17B5F3251}"/>
              </a:ext>
            </a:extLst>
          </p:cNvPr>
          <p:cNvCxnSpPr>
            <a:cxnSpLocks/>
          </p:cNvCxnSpPr>
          <p:nvPr userDrawn="1"/>
        </p:nvCxnSpPr>
        <p:spPr>
          <a:xfrm>
            <a:off x="609600" y="6170361"/>
            <a:ext cx="6661150"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4" name="Text Placeholder 27">
            <a:extLst>
              <a:ext uri="{FF2B5EF4-FFF2-40B4-BE49-F238E27FC236}">
                <a16:creationId xmlns:a16="http://schemas.microsoft.com/office/drawing/2014/main" id="{E93B1265-9C19-334F-0121-80269B046CB6}"/>
              </a:ext>
            </a:extLst>
          </p:cNvPr>
          <p:cNvSpPr>
            <a:spLocks noGrp="1"/>
          </p:cNvSpPr>
          <p:nvPr>
            <p:ph type="body" sz="quarter" idx="18" hasCustomPrompt="1"/>
          </p:nvPr>
        </p:nvSpPr>
        <p:spPr>
          <a:xfrm>
            <a:off x="3184297" y="6279450"/>
            <a:ext cx="4086454"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8" name="Text Placeholder 30">
            <a:extLst>
              <a:ext uri="{FF2B5EF4-FFF2-40B4-BE49-F238E27FC236}">
                <a16:creationId xmlns:a16="http://schemas.microsoft.com/office/drawing/2014/main" id="{4B97A012-21D5-AEB4-8105-FED0032E4FC8}"/>
              </a:ext>
            </a:extLst>
          </p:cNvPr>
          <p:cNvSpPr>
            <a:spLocks noGrp="1"/>
          </p:cNvSpPr>
          <p:nvPr>
            <p:ph type="body" sz="quarter" idx="20"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9" name="Text Placeholder 27">
            <a:extLst>
              <a:ext uri="{FF2B5EF4-FFF2-40B4-BE49-F238E27FC236}">
                <a16:creationId xmlns:a16="http://schemas.microsoft.com/office/drawing/2014/main" id="{AD718A04-62F3-C78D-4FD7-5387DA9F2739}"/>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0" name="Straight Connector 9">
            <a:extLst>
              <a:ext uri="{FF2B5EF4-FFF2-40B4-BE49-F238E27FC236}">
                <a16:creationId xmlns:a16="http://schemas.microsoft.com/office/drawing/2014/main" id="{BCB59241-1B4B-E9C9-81B1-C7A744BAD59E}"/>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5" name="Text Placeholder 4">
            <a:extLst>
              <a:ext uri="{FF2B5EF4-FFF2-40B4-BE49-F238E27FC236}">
                <a16:creationId xmlns:a16="http://schemas.microsoft.com/office/drawing/2014/main" id="{AC0187EA-F572-20DA-9882-EBA544A5C9E5}"/>
              </a:ext>
            </a:extLst>
          </p:cNvPr>
          <p:cNvSpPr>
            <a:spLocks noGrp="1"/>
          </p:cNvSpPr>
          <p:nvPr>
            <p:ph type="body" sz="quarter" idx="15"/>
          </p:nvPr>
        </p:nvSpPr>
        <p:spPr>
          <a:xfrm>
            <a:off x="609600" y="390525"/>
            <a:ext cx="6775048" cy="1122288"/>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11246816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hank you sl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774D08A-BD88-450A-483C-7C2724DAECB8}"/>
              </a:ext>
            </a:extLst>
          </p:cNvPr>
          <p:cNvGrpSpPr/>
          <p:nvPr userDrawn="1"/>
        </p:nvGrpSpPr>
        <p:grpSpPr>
          <a:xfrm>
            <a:off x="6303599" y="138895"/>
            <a:ext cx="5909384" cy="6726879"/>
            <a:chOff x="6303599" y="138895"/>
            <a:chExt cx="5909384" cy="6726879"/>
          </a:xfrm>
        </p:grpSpPr>
        <p:sp>
          <p:nvSpPr>
            <p:cNvPr id="10" name="Parallelogram 9">
              <a:extLst>
                <a:ext uri="{FF2B5EF4-FFF2-40B4-BE49-F238E27FC236}">
                  <a16:creationId xmlns:a16="http://schemas.microsoft.com/office/drawing/2014/main" id="{F0F1F7C9-7550-5D53-43A9-ED504DDB909E}"/>
                </a:ext>
              </a:extLst>
            </p:cNvPr>
            <p:cNvSpPr/>
            <p:nvPr/>
          </p:nvSpPr>
          <p:spPr>
            <a:xfrm>
              <a:off x="6303599" y="138895"/>
              <a:ext cx="5903103" cy="6726879"/>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5960977 w 6106947"/>
                <a:gd name="connsiteY2" fmla="*/ 1354238 h 6981522"/>
                <a:gd name="connsiteX3" fmla="*/ 1069372 w 6106947"/>
                <a:gd name="connsiteY3" fmla="*/ 6981522 h 6981522"/>
                <a:gd name="connsiteX4" fmla="*/ 0 w 6106947"/>
                <a:gd name="connsiteY4" fmla="*/ 6981522 h 6981522"/>
                <a:gd name="connsiteX0" fmla="*/ 0 w 5960977"/>
                <a:gd name="connsiteY0" fmla="*/ 6842626 h 6842626"/>
                <a:gd name="connsiteX1" fmla="*/ 5944901 w 5960977"/>
                <a:gd name="connsiteY1" fmla="*/ 0 h 6842626"/>
                <a:gd name="connsiteX2" fmla="*/ 5960977 w 5960977"/>
                <a:gd name="connsiteY2" fmla="*/ 1215342 h 6842626"/>
                <a:gd name="connsiteX3" fmla="*/ 1069372 w 5960977"/>
                <a:gd name="connsiteY3" fmla="*/ 6842626 h 6842626"/>
                <a:gd name="connsiteX4" fmla="*/ 0 w 5960977"/>
                <a:gd name="connsiteY4" fmla="*/ 6842626 h 6842626"/>
                <a:gd name="connsiteX0" fmla="*/ 0 w 5903103"/>
                <a:gd name="connsiteY0" fmla="*/ 6726879 h 6842626"/>
                <a:gd name="connsiteX1" fmla="*/ 5887027 w 5903103"/>
                <a:gd name="connsiteY1" fmla="*/ 0 h 6842626"/>
                <a:gd name="connsiteX2" fmla="*/ 5903103 w 5903103"/>
                <a:gd name="connsiteY2" fmla="*/ 1215342 h 6842626"/>
                <a:gd name="connsiteX3" fmla="*/ 1011498 w 5903103"/>
                <a:gd name="connsiteY3" fmla="*/ 6842626 h 6842626"/>
                <a:gd name="connsiteX4" fmla="*/ 0 w 5903103"/>
                <a:gd name="connsiteY4" fmla="*/ 6726879 h 6842626"/>
                <a:gd name="connsiteX0" fmla="*/ 0 w 5903103"/>
                <a:gd name="connsiteY0" fmla="*/ 6726879 h 6726879"/>
                <a:gd name="connsiteX1" fmla="*/ 5887027 w 5903103"/>
                <a:gd name="connsiteY1" fmla="*/ 0 h 6726879"/>
                <a:gd name="connsiteX2" fmla="*/ 5903103 w 5903103"/>
                <a:gd name="connsiteY2" fmla="*/ 1215342 h 6726879"/>
                <a:gd name="connsiteX3" fmla="*/ 1104095 w 5903103"/>
                <a:gd name="connsiteY3" fmla="*/ 6715304 h 6726879"/>
                <a:gd name="connsiteX4" fmla="*/ 0 w 5903103"/>
                <a:gd name="connsiteY4" fmla="*/ 6726879 h 6726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103" h="6726879">
                  <a:moveTo>
                    <a:pt x="0" y="6726879"/>
                  </a:moveTo>
                  <a:lnTo>
                    <a:pt x="5887027" y="0"/>
                  </a:lnTo>
                  <a:lnTo>
                    <a:pt x="5903103" y="1215342"/>
                  </a:lnTo>
                  <a:lnTo>
                    <a:pt x="1104095" y="6715304"/>
                  </a:lnTo>
                  <a:lnTo>
                    <a:pt x="0" y="6726879"/>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arallelogram 10">
              <a:extLst>
                <a:ext uri="{FF2B5EF4-FFF2-40B4-BE49-F238E27FC236}">
                  <a16:creationId xmlns:a16="http://schemas.microsoft.com/office/drawing/2014/main" id="{1858F788-AD77-AC67-60BD-7C92FE51AEEB}"/>
                </a:ext>
              </a:extLst>
            </p:cNvPr>
            <p:cNvSpPr/>
            <p:nvPr/>
          </p:nvSpPr>
          <p:spPr>
            <a:xfrm>
              <a:off x="8259085" y="2212258"/>
              <a:ext cx="3953898" cy="4645742"/>
            </a:xfrm>
            <a:custGeom>
              <a:avLst/>
              <a:gdLst>
                <a:gd name="connsiteX0" fmla="*/ 0 w 5869870"/>
                <a:gd name="connsiteY0" fmla="*/ 4645742 h 4645742"/>
                <a:gd name="connsiteX1" fmla="*/ 3953898 w 5869870"/>
                <a:gd name="connsiteY1" fmla="*/ 0 h 4645742"/>
                <a:gd name="connsiteX2" fmla="*/ 5869870 w 5869870"/>
                <a:gd name="connsiteY2" fmla="*/ 0 h 4645742"/>
                <a:gd name="connsiteX3" fmla="*/ 1915972 w 5869870"/>
                <a:gd name="connsiteY3" fmla="*/ 4645742 h 4645742"/>
                <a:gd name="connsiteX4" fmla="*/ 0 w 5869870"/>
                <a:gd name="connsiteY4" fmla="*/ 4645742 h 4645742"/>
                <a:gd name="connsiteX0" fmla="*/ 0 w 3953898"/>
                <a:gd name="connsiteY0" fmla="*/ 4645742 h 4645742"/>
                <a:gd name="connsiteX1" fmla="*/ 3953898 w 3953898"/>
                <a:gd name="connsiteY1" fmla="*/ 0 h 4645742"/>
                <a:gd name="connsiteX2" fmla="*/ 3936898 w 3953898"/>
                <a:gd name="connsiteY2" fmla="*/ 2268638 h 4645742"/>
                <a:gd name="connsiteX3" fmla="*/ 1915972 w 3953898"/>
                <a:gd name="connsiteY3" fmla="*/ 4645742 h 4645742"/>
                <a:gd name="connsiteX4" fmla="*/ 0 w 3953898"/>
                <a:gd name="connsiteY4" fmla="*/ 4645742 h 4645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3898" h="4645742">
                  <a:moveTo>
                    <a:pt x="0" y="4645742"/>
                  </a:moveTo>
                  <a:lnTo>
                    <a:pt x="3953898" y="0"/>
                  </a:lnTo>
                  <a:lnTo>
                    <a:pt x="3936898" y="2268638"/>
                  </a:lnTo>
                  <a:lnTo>
                    <a:pt x="1915972" y="4645742"/>
                  </a:lnTo>
                  <a:lnTo>
                    <a:pt x="0" y="4645742"/>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969D9A8D-11FC-43C0-63E0-5E46115940E7}"/>
              </a:ext>
            </a:extLst>
          </p:cNvPr>
          <p:cNvGrpSpPr/>
          <p:nvPr userDrawn="1"/>
        </p:nvGrpSpPr>
        <p:grpSpPr>
          <a:xfrm>
            <a:off x="5574526" y="2665963"/>
            <a:ext cx="1042948" cy="382037"/>
            <a:chOff x="612215" y="3436053"/>
            <a:chExt cx="954475" cy="344047"/>
          </a:xfrm>
        </p:grpSpPr>
        <p:sp>
          <p:nvSpPr>
            <p:cNvPr id="13" name="Parallelogram 12">
              <a:extLst>
                <a:ext uri="{FF2B5EF4-FFF2-40B4-BE49-F238E27FC236}">
                  <a16:creationId xmlns:a16="http://schemas.microsoft.com/office/drawing/2014/main" id="{D8E6A2CD-50D8-FF18-9493-9E2E771FACA9}"/>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a:extLst>
                <a:ext uri="{FF2B5EF4-FFF2-40B4-BE49-F238E27FC236}">
                  <a16:creationId xmlns:a16="http://schemas.microsoft.com/office/drawing/2014/main" id="{0E355F69-FA36-3597-7FB2-570820A21749}"/>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Parallelogram 14">
              <a:extLst>
                <a:ext uri="{FF2B5EF4-FFF2-40B4-BE49-F238E27FC236}">
                  <a16:creationId xmlns:a16="http://schemas.microsoft.com/office/drawing/2014/main" id="{783F6D5F-9869-49CE-408A-6305E9D6CF31}"/>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 Placeholder 16">
            <a:extLst>
              <a:ext uri="{FF2B5EF4-FFF2-40B4-BE49-F238E27FC236}">
                <a16:creationId xmlns:a16="http://schemas.microsoft.com/office/drawing/2014/main" id="{95AAF4B4-D87B-2BF9-7B4C-F074E19F6D4D}"/>
              </a:ext>
            </a:extLst>
          </p:cNvPr>
          <p:cNvSpPr>
            <a:spLocks noGrp="1"/>
          </p:cNvSpPr>
          <p:nvPr>
            <p:ph type="body" sz="quarter" idx="13" hasCustomPrompt="1"/>
          </p:nvPr>
        </p:nvSpPr>
        <p:spPr>
          <a:xfrm>
            <a:off x="3661092" y="3429001"/>
            <a:ext cx="4869815" cy="899160"/>
          </a:xfrm>
        </p:spPr>
        <p:txBody>
          <a:bodyPr>
            <a:noAutofit/>
          </a:bodyPr>
          <a:lstStyle>
            <a:lvl1pPr marL="0" indent="0" algn="ctr">
              <a:buNone/>
              <a:defRPr sz="6000">
                <a:latin typeface="+mj-lt"/>
              </a:defRPr>
            </a:lvl1pPr>
            <a:lvl2pPr marL="457200" indent="0" algn="ctr">
              <a:buNone/>
              <a:defRPr sz="5400">
                <a:latin typeface="+mj-lt"/>
              </a:defRPr>
            </a:lvl2pPr>
            <a:lvl3pPr marL="914400" indent="0" algn="ctr">
              <a:buNone/>
              <a:defRPr sz="4800">
                <a:latin typeface="+mj-lt"/>
              </a:defRPr>
            </a:lvl3pPr>
            <a:lvl4pPr marL="1371600" indent="0" algn="ctr">
              <a:buNone/>
              <a:defRPr sz="4400">
                <a:latin typeface="+mj-lt"/>
              </a:defRPr>
            </a:lvl4pPr>
            <a:lvl5pPr marL="1828800" indent="0" algn="ctr">
              <a:buNone/>
              <a:defRPr sz="4400">
                <a:latin typeface="+mj-lt"/>
              </a:defRPr>
            </a:lvl5pPr>
          </a:lstStyle>
          <a:p>
            <a:pPr lvl="0"/>
            <a:r>
              <a:rPr lang="en-US" dirty="0"/>
              <a:t>Thank you!</a:t>
            </a:r>
          </a:p>
        </p:txBody>
      </p:sp>
      <p:sp>
        <p:nvSpPr>
          <p:cNvPr id="3" name="Slide Number Placeholder 6">
            <a:extLst>
              <a:ext uri="{FF2B5EF4-FFF2-40B4-BE49-F238E27FC236}">
                <a16:creationId xmlns:a16="http://schemas.microsoft.com/office/drawing/2014/main" id="{EFBB4853-5DCF-9D9C-B636-A66AD361F820}"/>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2835562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6D273958-B139-1432-8629-EC65E6A0D2A5}"/>
              </a:ext>
            </a:extLst>
          </p:cNvPr>
          <p:cNvGrpSpPr/>
          <p:nvPr userDrawn="1"/>
        </p:nvGrpSpPr>
        <p:grpSpPr>
          <a:xfrm>
            <a:off x="6245725" y="127000"/>
            <a:ext cx="5992647" cy="6854522"/>
            <a:chOff x="6245725" y="127000"/>
            <a:chExt cx="5992647" cy="6854522"/>
          </a:xfrm>
        </p:grpSpPr>
        <p:sp>
          <p:nvSpPr>
            <p:cNvPr id="8" name="Parallelogram 7">
              <a:extLst>
                <a:ext uri="{FF2B5EF4-FFF2-40B4-BE49-F238E27FC236}">
                  <a16:creationId xmlns:a16="http://schemas.microsoft.com/office/drawing/2014/main" id="{271845D9-0B99-5C25-147F-7AEC5AC5E2A0}"/>
                </a:ext>
              </a:extLst>
            </p:cNvPr>
            <p:cNvSpPr/>
            <p:nvPr/>
          </p:nvSpPr>
          <p:spPr>
            <a:xfrm>
              <a:off x="6245725" y="127000"/>
              <a:ext cx="5992647" cy="685452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5982519 w 6106947"/>
                <a:gd name="connsiteY2" fmla="*/ 1384300 h 6981522"/>
                <a:gd name="connsiteX3" fmla="*/ 1069372 w 6106947"/>
                <a:gd name="connsiteY3" fmla="*/ 6981522 h 6981522"/>
                <a:gd name="connsiteX4" fmla="*/ 0 w 6106947"/>
                <a:gd name="connsiteY4" fmla="*/ 6981522 h 6981522"/>
                <a:gd name="connsiteX0" fmla="*/ 0 w 6106947"/>
                <a:gd name="connsiteY0" fmla="*/ 6981522 h 6981522"/>
                <a:gd name="connsiteX1" fmla="*/ 6106947 w 6106947"/>
                <a:gd name="connsiteY1" fmla="*/ 0 h 6981522"/>
                <a:gd name="connsiteX2" fmla="*/ 5971675 w 6106947"/>
                <a:gd name="connsiteY2" fmla="*/ 215900 h 6981522"/>
                <a:gd name="connsiteX3" fmla="*/ 5982519 w 6106947"/>
                <a:gd name="connsiteY3" fmla="*/ 1384300 h 6981522"/>
                <a:gd name="connsiteX4" fmla="*/ 1069372 w 6106947"/>
                <a:gd name="connsiteY4" fmla="*/ 6981522 h 6981522"/>
                <a:gd name="connsiteX5" fmla="*/ 0 w 6106947"/>
                <a:gd name="connsiteY5" fmla="*/ 6981522 h 6981522"/>
                <a:gd name="connsiteX0" fmla="*/ 0 w 5992647"/>
                <a:gd name="connsiteY0" fmla="*/ 6854522 h 6854522"/>
                <a:gd name="connsiteX1" fmla="*/ 5992647 w 5992647"/>
                <a:gd name="connsiteY1" fmla="*/ 0 h 6854522"/>
                <a:gd name="connsiteX2" fmla="*/ 5971675 w 5992647"/>
                <a:gd name="connsiteY2" fmla="*/ 88900 h 6854522"/>
                <a:gd name="connsiteX3" fmla="*/ 5982519 w 5992647"/>
                <a:gd name="connsiteY3" fmla="*/ 1257300 h 6854522"/>
                <a:gd name="connsiteX4" fmla="*/ 1069372 w 5992647"/>
                <a:gd name="connsiteY4" fmla="*/ 6854522 h 6854522"/>
                <a:gd name="connsiteX5" fmla="*/ 0 w 5992647"/>
                <a:gd name="connsiteY5" fmla="*/ 6854522 h 6854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92647" h="6854522">
                  <a:moveTo>
                    <a:pt x="0" y="6854522"/>
                  </a:moveTo>
                  <a:lnTo>
                    <a:pt x="5992647" y="0"/>
                  </a:lnTo>
                  <a:cubicBezTo>
                    <a:pt x="5989890" y="29633"/>
                    <a:pt x="5974432" y="59267"/>
                    <a:pt x="5971675" y="88900"/>
                  </a:cubicBezTo>
                  <a:lnTo>
                    <a:pt x="5982519" y="1257300"/>
                  </a:lnTo>
                  <a:lnTo>
                    <a:pt x="1069372" y="6854522"/>
                  </a:lnTo>
                  <a:lnTo>
                    <a:pt x="0" y="6854522"/>
                  </a:lnTo>
                  <a:close/>
                </a:path>
              </a:pathLst>
            </a:custGeom>
            <a:solidFill>
              <a:schemeClr val="accent4">
                <a:lumMod val="20000"/>
                <a:lumOff val="8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arallelogram 8">
              <a:extLst>
                <a:ext uri="{FF2B5EF4-FFF2-40B4-BE49-F238E27FC236}">
                  <a16:creationId xmlns:a16="http://schemas.microsoft.com/office/drawing/2014/main" id="{362073BC-2A1B-875D-CC8A-8773E649DA79}"/>
                </a:ext>
              </a:extLst>
            </p:cNvPr>
            <p:cNvSpPr/>
            <p:nvPr/>
          </p:nvSpPr>
          <p:spPr>
            <a:xfrm>
              <a:off x="8259085" y="2212258"/>
              <a:ext cx="3953898" cy="4645742"/>
            </a:xfrm>
            <a:custGeom>
              <a:avLst/>
              <a:gdLst>
                <a:gd name="connsiteX0" fmla="*/ 0 w 5869870"/>
                <a:gd name="connsiteY0" fmla="*/ 4645742 h 4645742"/>
                <a:gd name="connsiteX1" fmla="*/ 3953898 w 5869870"/>
                <a:gd name="connsiteY1" fmla="*/ 0 h 4645742"/>
                <a:gd name="connsiteX2" fmla="*/ 5869870 w 5869870"/>
                <a:gd name="connsiteY2" fmla="*/ 0 h 4645742"/>
                <a:gd name="connsiteX3" fmla="*/ 1915972 w 5869870"/>
                <a:gd name="connsiteY3" fmla="*/ 4645742 h 4645742"/>
                <a:gd name="connsiteX4" fmla="*/ 0 w 5869870"/>
                <a:gd name="connsiteY4" fmla="*/ 4645742 h 4645742"/>
                <a:gd name="connsiteX0" fmla="*/ 0 w 3953898"/>
                <a:gd name="connsiteY0" fmla="*/ 4645742 h 4645742"/>
                <a:gd name="connsiteX1" fmla="*/ 3953898 w 3953898"/>
                <a:gd name="connsiteY1" fmla="*/ 0 h 4645742"/>
                <a:gd name="connsiteX2" fmla="*/ 3939470 w 3953898"/>
                <a:gd name="connsiteY2" fmla="*/ 2273300 h 4645742"/>
                <a:gd name="connsiteX3" fmla="*/ 1915972 w 3953898"/>
                <a:gd name="connsiteY3" fmla="*/ 4645742 h 4645742"/>
                <a:gd name="connsiteX4" fmla="*/ 0 w 3953898"/>
                <a:gd name="connsiteY4" fmla="*/ 4645742 h 4645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3898" h="4645742">
                  <a:moveTo>
                    <a:pt x="0" y="4645742"/>
                  </a:moveTo>
                  <a:lnTo>
                    <a:pt x="3953898" y="0"/>
                  </a:lnTo>
                  <a:cubicBezTo>
                    <a:pt x="3949089" y="757767"/>
                    <a:pt x="3944279" y="1515533"/>
                    <a:pt x="3939470" y="2273300"/>
                  </a:cubicBezTo>
                  <a:lnTo>
                    <a:pt x="1915972" y="4645742"/>
                  </a:lnTo>
                  <a:lnTo>
                    <a:pt x="0" y="4645742"/>
                  </a:lnTo>
                  <a:close/>
                </a:path>
              </a:pathLst>
            </a:custGeom>
            <a:solidFill>
              <a:schemeClr val="accent4">
                <a:lumMod val="20000"/>
                <a:lumOff val="8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2" name="Straight Connector 11">
            <a:extLst>
              <a:ext uri="{FF2B5EF4-FFF2-40B4-BE49-F238E27FC236}">
                <a16:creationId xmlns:a16="http://schemas.microsoft.com/office/drawing/2014/main" id="{17614B35-E1C9-5F3C-F801-66ABC9F26624}"/>
              </a:ext>
            </a:extLst>
          </p:cNvPr>
          <p:cNvCxnSpPr>
            <a:cxnSpLocks/>
          </p:cNvCxnSpPr>
          <p:nvPr userDrawn="1"/>
        </p:nvCxnSpPr>
        <p:spPr>
          <a:xfrm>
            <a:off x="10256363" y="685800"/>
            <a:ext cx="1326037" cy="0"/>
          </a:xfrm>
          <a:prstGeom prst="line">
            <a:avLst/>
          </a:prstGeom>
          <a:ln w="25400">
            <a:gradFill flip="none" rotWithShape="1">
              <a:gsLst>
                <a:gs pos="100000">
                  <a:schemeClr val="accent4"/>
                </a:gs>
                <a:gs pos="0">
                  <a:schemeClr val="bg2"/>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15" name="Group 14">
            <a:extLst>
              <a:ext uri="{FF2B5EF4-FFF2-40B4-BE49-F238E27FC236}">
                <a16:creationId xmlns:a16="http://schemas.microsoft.com/office/drawing/2014/main" id="{7658D93C-8D3A-1F4F-D27C-734AEBDD5AFD}"/>
              </a:ext>
            </a:extLst>
          </p:cNvPr>
          <p:cNvGrpSpPr/>
          <p:nvPr userDrawn="1"/>
        </p:nvGrpSpPr>
        <p:grpSpPr>
          <a:xfrm>
            <a:off x="609600" y="3299742"/>
            <a:ext cx="1042948" cy="382037"/>
            <a:chOff x="612215" y="3436053"/>
            <a:chExt cx="954475" cy="344047"/>
          </a:xfrm>
        </p:grpSpPr>
        <p:sp>
          <p:nvSpPr>
            <p:cNvPr id="16" name="Parallelogram 15">
              <a:extLst>
                <a:ext uri="{FF2B5EF4-FFF2-40B4-BE49-F238E27FC236}">
                  <a16:creationId xmlns:a16="http://schemas.microsoft.com/office/drawing/2014/main" id="{1F65F2A7-68C8-CD28-00D7-63784446BF21}"/>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Parallelogram 16">
              <a:extLst>
                <a:ext uri="{FF2B5EF4-FFF2-40B4-BE49-F238E27FC236}">
                  <a16:creationId xmlns:a16="http://schemas.microsoft.com/office/drawing/2014/main" id="{3CC39118-1CC5-1EBD-970C-E93CA09F32F3}"/>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Parallelogram 17">
              <a:extLst>
                <a:ext uri="{FF2B5EF4-FFF2-40B4-BE49-F238E27FC236}">
                  <a16:creationId xmlns:a16="http://schemas.microsoft.com/office/drawing/2014/main" id="{50AFB6B5-3D95-A79A-AC0B-A9CC98CA0B81}"/>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3854540"/>
            <a:ext cx="10134600" cy="609600"/>
          </a:xfrm>
        </p:spPr>
        <p:txBody>
          <a:bodyPr lIns="0" tIns="0" rIns="0" bIns="0">
            <a:noAutofit/>
          </a:bodyPr>
          <a:lstStyle>
            <a:lvl1pPr marL="0" indent="0">
              <a:buNone/>
              <a:defRPr sz="4400">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4514844"/>
            <a:ext cx="10972800" cy="609600"/>
          </a:xfrm>
        </p:spPr>
        <p:txBody>
          <a:bodyPr lIns="0" tIns="0" rIns="0" bIns="0">
            <a:noAutofit/>
          </a:bodyPr>
          <a:lstStyle>
            <a:lvl1pPr marL="0" indent="0">
              <a:buNone/>
              <a:defRPr sz="4400">
                <a:solidFill>
                  <a:schemeClr val="accent4"/>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609600" y="5387893"/>
            <a:ext cx="10972800" cy="369331"/>
          </a:xfrm>
        </p:spPr>
        <p:txBody>
          <a:bodyPr lIns="0" tIns="0" rIns="0" bIns="0">
            <a:noAutofit/>
          </a:bodyPr>
          <a:lstStyle>
            <a:lvl1pPr marL="0" indent="0">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 name="Text Placeholder 2">
            <a:extLst>
              <a:ext uri="{FF2B5EF4-FFF2-40B4-BE49-F238E27FC236}">
                <a16:creationId xmlns:a16="http://schemas.microsoft.com/office/drawing/2014/main" id="{A9874604-6352-E1D9-3803-B5A8B3671F5C}"/>
              </a:ext>
            </a:extLst>
          </p:cNvPr>
          <p:cNvSpPr>
            <a:spLocks noGrp="1"/>
          </p:cNvSpPr>
          <p:nvPr>
            <p:ph type="body" sz="quarter" idx="16" hasCustomPrompt="1"/>
          </p:nvPr>
        </p:nvSpPr>
        <p:spPr>
          <a:xfrm>
            <a:off x="10256363" y="799827"/>
            <a:ext cx="1326037" cy="190893"/>
          </a:xfrm>
        </p:spPr>
        <p:txBody>
          <a:bodyPr lIns="0" tIns="0" rIns="0" bIns="0">
            <a:noAutofit/>
          </a:bodyPr>
          <a:lstStyle>
            <a:lvl1pPr marL="0" indent="0" algn="r">
              <a:buNone/>
              <a:defRPr sz="1600"/>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DD/MM/YY</a:t>
            </a:r>
          </a:p>
        </p:txBody>
      </p:sp>
      <p:sp>
        <p:nvSpPr>
          <p:cNvPr id="2" name="Slide Number Placeholder 6">
            <a:extLst>
              <a:ext uri="{FF2B5EF4-FFF2-40B4-BE49-F238E27FC236}">
                <a16:creationId xmlns:a16="http://schemas.microsoft.com/office/drawing/2014/main" id="{B27783E2-29FC-4276-BC23-E6A41FD14E5E}"/>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0838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accent4"/>
        </a:solidFill>
        <a:effectLst/>
      </p:bgPr>
    </p:bg>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2785834"/>
            <a:ext cx="10960100" cy="609600"/>
          </a:xfrm>
        </p:spPr>
        <p:txBody>
          <a:bodyPr lIns="0" tIns="0" rIns="0" bIns="0">
            <a:noAutofit/>
          </a:bodyPr>
          <a:lstStyle>
            <a:lvl1pPr marL="0" indent="0">
              <a:buNone/>
              <a:defRPr sz="4400">
                <a:solidFill>
                  <a:schemeClr val="tx2"/>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3446138"/>
            <a:ext cx="10972800" cy="609600"/>
          </a:xfrm>
        </p:spPr>
        <p:txBody>
          <a:bodyPr lIns="0" tIns="0" rIns="0" bIns="0">
            <a:noAutofit/>
          </a:bodyPr>
          <a:lstStyle>
            <a:lvl1pPr marL="0" indent="0">
              <a:buNone/>
              <a:defRPr sz="4400">
                <a:solidFill>
                  <a:schemeClr val="bg1"/>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649158" y="4898124"/>
            <a:ext cx="8394700" cy="365124"/>
          </a:xfrm>
        </p:spPr>
        <p:txBody>
          <a:bodyPr lIns="0" tIns="0" rIns="0" bIns="0">
            <a:noAutofit/>
          </a:bodyPr>
          <a:lstStyle>
            <a:lvl1pPr marL="0" indent="0">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27" name="Straight Connector 26">
            <a:extLst>
              <a:ext uri="{FF2B5EF4-FFF2-40B4-BE49-F238E27FC236}">
                <a16:creationId xmlns:a16="http://schemas.microsoft.com/office/drawing/2014/main" id="{CD04923B-2AC3-2356-DB19-99388C0D637C}"/>
              </a:ext>
            </a:extLst>
          </p:cNvPr>
          <p:cNvCxnSpPr>
            <a:cxnSpLocks/>
          </p:cNvCxnSpPr>
          <p:nvPr userDrawn="1"/>
        </p:nvCxnSpPr>
        <p:spPr>
          <a:xfrm>
            <a:off x="649158" y="5369145"/>
            <a:ext cx="8382000" cy="0"/>
          </a:xfrm>
          <a:prstGeom prst="line">
            <a:avLst/>
          </a:prstGeom>
          <a:ln w="25400">
            <a:gradFill flip="none" rotWithShape="1">
              <a:gsLst>
                <a:gs pos="89000">
                  <a:schemeClr val="accent4"/>
                </a:gs>
                <a:gs pos="32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31" name="Text Placeholder 30">
            <a:extLst>
              <a:ext uri="{FF2B5EF4-FFF2-40B4-BE49-F238E27FC236}">
                <a16:creationId xmlns:a16="http://schemas.microsoft.com/office/drawing/2014/main" id="{AAD18801-E3A3-CFC1-CE24-D5EEBB647785}"/>
              </a:ext>
            </a:extLst>
          </p:cNvPr>
          <p:cNvSpPr>
            <a:spLocks noGrp="1"/>
          </p:cNvSpPr>
          <p:nvPr>
            <p:ph type="body" sz="quarter" idx="16" hasCustomPrompt="1"/>
          </p:nvPr>
        </p:nvSpPr>
        <p:spPr>
          <a:xfrm>
            <a:off x="649159" y="5475066"/>
            <a:ext cx="1286763" cy="220980"/>
          </a:xfrm>
        </p:spPr>
        <p:txBody>
          <a:bodyPr lIns="0" tIns="0" rIns="0" bIns="0">
            <a:noAutofit/>
          </a:bodyPr>
          <a:lstStyle>
            <a:lvl1pPr marL="0" indent="0">
              <a:buNone/>
              <a:defRPr sz="1800">
                <a:solidFill>
                  <a:schemeClr val="bg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DD/MM/YY</a:t>
            </a:r>
          </a:p>
        </p:txBody>
      </p:sp>
      <p:grpSp>
        <p:nvGrpSpPr>
          <p:cNvPr id="2" name="Group 1">
            <a:extLst>
              <a:ext uri="{FF2B5EF4-FFF2-40B4-BE49-F238E27FC236}">
                <a16:creationId xmlns:a16="http://schemas.microsoft.com/office/drawing/2014/main" id="{69FA9E02-91FD-4F34-CF1A-3DB783AAA875}"/>
              </a:ext>
            </a:extLst>
          </p:cNvPr>
          <p:cNvGrpSpPr/>
          <p:nvPr userDrawn="1"/>
        </p:nvGrpSpPr>
        <p:grpSpPr>
          <a:xfrm>
            <a:off x="609600" y="2263869"/>
            <a:ext cx="1042948" cy="382037"/>
            <a:chOff x="612215" y="3436053"/>
            <a:chExt cx="954475" cy="344047"/>
          </a:xfrm>
        </p:grpSpPr>
        <p:sp>
          <p:nvSpPr>
            <p:cNvPr id="7" name="Parallelogram 6">
              <a:extLst>
                <a:ext uri="{FF2B5EF4-FFF2-40B4-BE49-F238E27FC236}">
                  <a16:creationId xmlns:a16="http://schemas.microsoft.com/office/drawing/2014/main" id="{5A5BDBE4-7562-C167-389B-0F1E5BE61B37}"/>
                </a:ext>
              </a:extLst>
            </p:cNvPr>
            <p:cNvSpPr/>
            <p:nvPr/>
          </p:nvSpPr>
          <p:spPr>
            <a:xfrm>
              <a:off x="1133302" y="3436053"/>
              <a:ext cx="433388" cy="344047"/>
            </a:xfrm>
            <a:prstGeom prst="parallelogram">
              <a:avLst>
                <a:gd name="adj" fmla="val 78127"/>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arallelogram 7">
              <a:extLst>
                <a:ext uri="{FF2B5EF4-FFF2-40B4-BE49-F238E27FC236}">
                  <a16:creationId xmlns:a16="http://schemas.microsoft.com/office/drawing/2014/main" id="{41A9CFAD-F407-C5D0-AFC8-2F330433B2AC}"/>
                </a:ext>
              </a:extLst>
            </p:cNvPr>
            <p:cNvSpPr/>
            <p:nvPr/>
          </p:nvSpPr>
          <p:spPr>
            <a:xfrm>
              <a:off x="858906" y="3436053"/>
              <a:ext cx="378317" cy="344047"/>
            </a:xfrm>
            <a:prstGeom prst="parallelogram">
              <a:avLst>
                <a:gd name="adj" fmla="val 78127"/>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arallelogram 8">
              <a:extLst>
                <a:ext uri="{FF2B5EF4-FFF2-40B4-BE49-F238E27FC236}">
                  <a16:creationId xmlns:a16="http://schemas.microsoft.com/office/drawing/2014/main" id="{696E30C0-03B6-4398-1C6A-94ED913F5708}"/>
                </a:ext>
              </a:extLst>
            </p:cNvPr>
            <p:cNvSpPr/>
            <p:nvPr/>
          </p:nvSpPr>
          <p:spPr>
            <a:xfrm>
              <a:off x="612215" y="3436053"/>
              <a:ext cx="350612" cy="344047"/>
            </a:xfrm>
            <a:prstGeom prst="parallelogram">
              <a:avLst>
                <a:gd name="adj" fmla="val 78127"/>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Slide Number Placeholder 6">
            <a:extLst>
              <a:ext uri="{FF2B5EF4-FFF2-40B4-BE49-F238E27FC236}">
                <a16:creationId xmlns:a16="http://schemas.microsoft.com/office/drawing/2014/main" id="{B48399F6-5386-487A-AB33-833DB6E65483}"/>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spTree>
    <p:extLst>
      <p:ext uri="{BB962C8B-B14F-4D97-AF65-F5344CB8AC3E}">
        <p14:creationId xmlns:p14="http://schemas.microsoft.com/office/powerpoint/2010/main" val="22921307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009920-E5CA-1886-EC73-55BB1D5D6029}"/>
              </a:ext>
            </a:extLst>
          </p:cNvPr>
          <p:cNvSpPr/>
          <p:nvPr userDrawn="1"/>
        </p:nvSpPr>
        <p:spPr>
          <a:xfrm>
            <a:off x="1" y="0"/>
            <a:ext cx="4086224"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CA2755D6-EAF3-AB3D-5E2A-87CD293873A3}"/>
              </a:ext>
            </a:extLst>
          </p:cNvPr>
          <p:cNvGrpSpPr/>
          <p:nvPr userDrawn="1"/>
        </p:nvGrpSpPr>
        <p:grpSpPr>
          <a:xfrm flipH="1">
            <a:off x="-73499" y="1794271"/>
            <a:ext cx="4163586" cy="5110221"/>
            <a:chOff x="-413138" y="1590727"/>
            <a:chExt cx="4217657" cy="5202264"/>
          </a:xfrm>
        </p:grpSpPr>
        <p:sp>
          <p:nvSpPr>
            <p:cNvPr id="4" name="Parallelogram 28">
              <a:extLst>
                <a:ext uri="{FF2B5EF4-FFF2-40B4-BE49-F238E27FC236}">
                  <a16:creationId xmlns:a16="http://schemas.microsoft.com/office/drawing/2014/main" id="{3EBA994A-7193-479B-68F6-8416A6DE9E60}"/>
                </a:ext>
              </a:extLst>
            </p:cNvPr>
            <p:cNvSpPr/>
            <p:nvPr/>
          </p:nvSpPr>
          <p:spPr>
            <a:xfrm>
              <a:off x="-413138" y="1590727"/>
              <a:ext cx="4175639" cy="5190481"/>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0 w 5998898"/>
                <a:gd name="connsiteY0" fmla="*/ 6858000 h 6858000"/>
                <a:gd name="connsiteX1" fmla="*/ 5998898 w 5998898"/>
                <a:gd name="connsiteY1" fmla="*/ 0 h 6858000"/>
                <a:gd name="connsiteX2" fmla="*/ 4630486 w 5998898"/>
                <a:gd name="connsiteY2" fmla="*/ 2812648 h 6858000"/>
                <a:gd name="connsiteX3" fmla="*/ 1085421 w 5998898"/>
                <a:gd name="connsiteY3" fmla="*/ 6858000 h 6858000"/>
                <a:gd name="connsiteX4" fmla="*/ 0 w 5998898"/>
                <a:gd name="connsiteY4" fmla="*/ 6858000 h 6858000"/>
                <a:gd name="connsiteX0" fmla="*/ 0 w 4644660"/>
                <a:gd name="connsiteY0" fmla="*/ 5295417 h 5295417"/>
                <a:gd name="connsiteX1" fmla="*/ 4644660 w 4644660"/>
                <a:gd name="connsiteY1" fmla="*/ 0 h 5295417"/>
                <a:gd name="connsiteX2" fmla="*/ 4630486 w 4644660"/>
                <a:gd name="connsiteY2" fmla="*/ 1250065 h 5295417"/>
                <a:gd name="connsiteX3" fmla="*/ 1085421 w 4644660"/>
                <a:gd name="connsiteY3" fmla="*/ 5295417 h 5295417"/>
                <a:gd name="connsiteX4" fmla="*/ 0 w 4644660"/>
                <a:gd name="connsiteY4" fmla="*/ 5295417 h 5295417"/>
                <a:gd name="connsiteX0" fmla="*/ 0 w 4482614"/>
                <a:gd name="connsiteY0" fmla="*/ 5087072 h 5295417"/>
                <a:gd name="connsiteX1" fmla="*/ 4482614 w 4482614"/>
                <a:gd name="connsiteY1" fmla="*/ 0 h 5295417"/>
                <a:gd name="connsiteX2" fmla="*/ 4468440 w 4482614"/>
                <a:gd name="connsiteY2" fmla="*/ 1250065 h 5295417"/>
                <a:gd name="connsiteX3" fmla="*/ 923375 w 4482614"/>
                <a:gd name="connsiteY3" fmla="*/ 5295417 h 5295417"/>
                <a:gd name="connsiteX4" fmla="*/ 0 w 4482614"/>
                <a:gd name="connsiteY4" fmla="*/ 5087072 h 5295417"/>
                <a:gd name="connsiteX0" fmla="*/ 0 w 4482614"/>
                <a:gd name="connsiteY0" fmla="*/ 5087072 h 5098647"/>
                <a:gd name="connsiteX1" fmla="*/ 4482614 w 4482614"/>
                <a:gd name="connsiteY1" fmla="*/ 0 h 5098647"/>
                <a:gd name="connsiteX2" fmla="*/ 4468440 w 4482614"/>
                <a:gd name="connsiteY2" fmla="*/ 1250065 h 5098647"/>
                <a:gd name="connsiteX3" fmla="*/ 1062271 w 4482614"/>
                <a:gd name="connsiteY3" fmla="*/ 5098647 h 5098647"/>
                <a:gd name="connsiteX4" fmla="*/ 0 w 4482614"/>
                <a:gd name="connsiteY4" fmla="*/ 5087072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0 w 3826832"/>
                <a:gd name="connsiteY4" fmla="*/ 4385109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220339 w 3826832"/>
                <a:gd name="connsiteY4" fmla="*/ 4717366 h 5098647"/>
                <a:gd name="connsiteX5" fmla="*/ 0 w 3826832"/>
                <a:gd name="connsiteY5" fmla="*/ 4385109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7902 w 3826832"/>
                <a:gd name="connsiteY4" fmla="*/ 5086820 h 5098647"/>
                <a:gd name="connsiteX5" fmla="*/ 0 w 3826832"/>
                <a:gd name="connsiteY5" fmla="*/ 4385109 h 5098647"/>
                <a:gd name="connsiteX0" fmla="*/ 0 w 4122107"/>
                <a:gd name="connsiteY0" fmla="*/ 4718484 h 5098647"/>
                <a:gd name="connsiteX1" fmla="*/ 4122107 w 4122107"/>
                <a:gd name="connsiteY1" fmla="*/ 0 h 5098647"/>
                <a:gd name="connsiteX2" fmla="*/ 4107933 w 4122107"/>
                <a:gd name="connsiteY2" fmla="*/ 1250065 h 5098647"/>
                <a:gd name="connsiteX3" fmla="*/ 701764 w 4122107"/>
                <a:gd name="connsiteY3" fmla="*/ 5098647 h 5098647"/>
                <a:gd name="connsiteX4" fmla="*/ 303177 w 4122107"/>
                <a:gd name="connsiteY4" fmla="*/ 5086820 h 5098647"/>
                <a:gd name="connsiteX5" fmla="*/ 0 w 4122107"/>
                <a:gd name="connsiteY5" fmla="*/ 4718484 h 5098647"/>
                <a:gd name="connsiteX0" fmla="*/ 0 w 4122107"/>
                <a:gd name="connsiteY0" fmla="*/ 4718484 h 5098647"/>
                <a:gd name="connsiteX1" fmla="*/ 4122107 w 4122107"/>
                <a:gd name="connsiteY1" fmla="*/ 0 h 5098647"/>
                <a:gd name="connsiteX2" fmla="*/ 4107933 w 4122107"/>
                <a:gd name="connsiteY2" fmla="*/ 1250065 h 5098647"/>
                <a:gd name="connsiteX3" fmla="*/ 701764 w 4122107"/>
                <a:gd name="connsiteY3" fmla="*/ 5098647 h 5098647"/>
                <a:gd name="connsiteX4" fmla="*/ 46002 w 4122107"/>
                <a:gd name="connsiteY4" fmla="*/ 5077295 h 5098647"/>
                <a:gd name="connsiteX5" fmla="*/ 0 w 4122107"/>
                <a:gd name="connsiteY5" fmla="*/ 4718484 h 5098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22107" h="5098647">
                  <a:moveTo>
                    <a:pt x="0" y="4718484"/>
                  </a:moveTo>
                  <a:lnTo>
                    <a:pt x="4122107" y="0"/>
                  </a:lnTo>
                  <a:lnTo>
                    <a:pt x="4107933" y="1250065"/>
                  </a:lnTo>
                  <a:lnTo>
                    <a:pt x="701764" y="5098647"/>
                  </a:lnTo>
                  <a:lnTo>
                    <a:pt x="46002" y="5077295"/>
                  </a:lnTo>
                  <a:lnTo>
                    <a:pt x="0" y="4718484"/>
                  </a:lnTo>
                  <a:close/>
                </a:path>
              </a:pathLst>
            </a:custGeom>
            <a:solidFill>
              <a:schemeClr val="accent1">
                <a:lumMod val="75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arallelogram 29">
              <a:extLst>
                <a:ext uri="{FF2B5EF4-FFF2-40B4-BE49-F238E27FC236}">
                  <a16:creationId xmlns:a16="http://schemas.microsoft.com/office/drawing/2014/main" id="{62D5F625-55DA-989A-EEF1-BB3ED7C7ECC2}"/>
                </a:ext>
              </a:extLst>
            </p:cNvPr>
            <p:cNvSpPr/>
            <p:nvPr/>
          </p:nvSpPr>
          <p:spPr>
            <a:xfrm>
              <a:off x="989898" y="3629213"/>
              <a:ext cx="2814621" cy="3163778"/>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0 w 7084319"/>
                <a:gd name="connsiteY0" fmla="*/ 6858000 h 6858000"/>
                <a:gd name="connsiteX1" fmla="*/ 2931606 w 7084319"/>
                <a:gd name="connsiteY1" fmla="*/ 3495554 h 6858000"/>
                <a:gd name="connsiteX2" fmla="*/ 7084319 w 7084319"/>
                <a:gd name="connsiteY2" fmla="*/ 0 h 6858000"/>
                <a:gd name="connsiteX3" fmla="*/ 1085421 w 7084319"/>
                <a:gd name="connsiteY3" fmla="*/ 6858000 h 6858000"/>
                <a:gd name="connsiteX4" fmla="*/ 0 w 7084319"/>
                <a:gd name="connsiteY4" fmla="*/ 6858000 h 6858000"/>
                <a:gd name="connsiteX0" fmla="*/ 0 w 2931606"/>
                <a:gd name="connsiteY0" fmla="*/ 3362446 h 3362446"/>
                <a:gd name="connsiteX1" fmla="*/ 2931606 w 2931606"/>
                <a:gd name="connsiteY1" fmla="*/ 0 h 3362446"/>
                <a:gd name="connsiteX2" fmla="*/ 2905859 w 2931606"/>
                <a:gd name="connsiteY2" fmla="*/ 1284791 h 3362446"/>
                <a:gd name="connsiteX3" fmla="*/ 1085421 w 2931606"/>
                <a:gd name="connsiteY3" fmla="*/ 3362446 h 3362446"/>
                <a:gd name="connsiteX4" fmla="*/ 0 w 2931606"/>
                <a:gd name="connsiteY4" fmla="*/ 3362446 h 3362446"/>
                <a:gd name="connsiteX0" fmla="*/ 0 w 2905859"/>
                <a:gd name="connsiteY0" fmla="*/ 3292998 h 3292998"/>
                <a:gd name="connsiteX1" fmla="*/ 2862158 w 2905859"/>
                <a:gd name="connsiteY1" fmla="*/ 0 h 3292998"/>
                <a:gd name="connsiteX2" fmla="*/ 2905859 w 2905859"/>
                <a:gd name="connsiteY2" fmla="*/ 1215343 h 3292998"/>
                <a:gd name="connsiteX3" fmla="*/ 1085421 w 2905859"/>
                <a:gd name="connsiteY3" fmla="*/ 3292998 h 3292998"/>
                <a:gd name="connsiteX4" fmla="*/ 0 w 2905859"/>
                <a:gd name="connsiteY4" fmla="*/ 3292998 h 3292998"/>
                <a:gd name="connsiteX0" fmla="*/ 0 w 2905859"/>
                <a:gd name="connsiteY0" fmla="*/ 3258274 h 3292998"/>
                <a:gd name="connsiteX1" fmla="*/ 2862158 w 2905859"/>
                <a:gd name="connsiteY1" fmla="*/ 0 h 3292998"/>
                <a:gd name="connsiteX2" fmla="*/ 2905859 w 2905859"/>
                <a:gd name="connsiteY2" fmla="*/ 1215343 h 3292998"/>
                <a:gd name="connsiteX3" fmla="*/ 1085421 w 2905859"/>
                <a:gd name="connsiteY3" fmla="*/ 3292998 h 3292998"/>
                <a:gd name="connsiteX4" fmla="*/ 0 w 2905859"/>
                <a:gd name="connsiteY4" fmla="*/ 3258274 h 3292998"/>
                <a:gd name="connsiteX0" fmla="*/ 0 w 2813262"/>
                <a:gd name="connsiteY0" fmla="*/ 3142527 h 3292998"/>
                <a:gd name="connsiteX1" fmla="*/ 2769561 w 2813262"/>
                <a:gd name="connsiteY1" fmla="*/ 0 h 3292998"/>
                <a:gd name="connsiteX2" fmla="*/ 2813262 w 2813262"/>
                <a:gd name="connsiteY2" fmla="*/ 1215343 h 3292998"/>
                <a:gd name="connsiteX3" fmla="*/ 992824 w 2813262"/>
                <a:gd name="connsiteY3" fmla="*/ 3292998 h 3292998"/>
                <a:gd name="connsiteX4" fmla="*/ 0 w 2813262"/>
                <a:gd name="connsiteY4" fmla="*/ 3142527 h 3292998"/>
                <a:gd name="connsiteX0" fmla="*/ 0 w 2813262"/>
                <a:gd name="connsiteY0" fmla="*/ 3142527 h 3142527"/>
                <a:gd name="connsiteX1" fmla="*/ 2769561 w 2813262"/>
                <a:gd name="connsiteY1" fmla="*/ 0 h 3142527"/>
                <a:gd name="connsiteX2" fmla="*/ 2813262 w 2813262"/>
                <a:gd name="connsiteY2" fmla="*/ 1215343 h 3142527"/>
                <a:gd name="connsiteX3" fmla="*/ 1154870 w 2813262"/>
                <a:gd name="connsiteY3" fmla="*/ 3107803 h 3142527"/>
                <a:gd name="connsiteX4" fmla="*/ 0 w 2813262"/>
                <a:gd name="connsiteY4" fmla="*/ 3142527 h 3142527"/>
                <a:gd name="connsiteX0" fmla="*/ 0 w 2778538"/>
                <a:gd name="connsiteY0" fmla="*/ 3107803 h 3107803"/>
                <a:gd name="connsiteX1" fmla="*/ 2734837 w 2778538"/>
                <a:gd name="connsiteY1" fmla="*/ 0 h 3107803"/>
                <a:gd name="connsiteX2" fmla="*/ 2778538 w 2778538"/>
                <a:gd name="connsiteY2" fmla="*/ 1215343 h 3107803"/>
                <a:gd name="connsiteX3" fmla="*/ 1120146 w 2778538"/>
                <a:gd name="connsiteY3" fmla="*/ 3107803 h 3107803"/>
                <a:gd name="connsiteX4" fmla="*/ 0 w 2778538"/>
                <a:gd name="connsiteY4" fmla="*/ 3107803 h 3107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8538" h="3107803">
                  <a:moveTo>
                    <a:pt x="0" y="3107803"/>
                  </a:moveTo>
                  <a:lnTo>
                    <a:pt x="2734837" y="0"/>
                  </a:lnTo>
                  <a:lnTo>
                    <a:pt x="2778538" y="1215343"/>
                  </a:lnTo>
                  <a:lnTo>
                    <a:pt x="1120146" y="3107803"/>
                  </a:lnTo>
                  <a:lnTo>
                    <a:pt x="0" y="3107803"/>
                  </a:lnTo>
                  <a:close/>
                </a:path>
              </a:pathLst>
            </a:custGeom>
            <a:solidFill>
              <a:schemeClr val="accent1">
                <a:lumMod val="75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Text Placeholder 35">
            <a:extLst>
              <a:ext uri="{FF2B5EF4-FFF2-40B4-BE49-F238E27FC236}">
                <a16:creationId xmlns:a16="http://schemas.microsoft.com/office/drawing/2014/main" id="{703D3C84-79ED-3FF5-20AE-0BBCDD01ED22}"/>
              </a:ext>
            </a:extLst>
          </p:cNvPr>
          <p:cNvSpPr>
            <a:spLocks noGrp="1"/>
          </p:cNvSpPr>
          <p:nvPr>
            <p:ph type="body" sz="quarter" idx="15" hasCustomPrompt="1"/>
          </p:nvPr>
        </p:nvSpPr>
        <p:spPr>
          <a:xfrm rot="16200000">
            <a:off x="-1034184" y="3596898"/>
            <a:ext cx="4107543" cy="771557"/>
          </a:xfrm>
        </p:spPr>
        <p:txBody>
          <a:bodyPr lIns="0" tIns="0" rIns="0" bIns="0">
            <a:noAutofit/>
          </a:bodyPr>
          <a:lstStyle>
            <a:lvl1pPr marL="0" indent="0">
              <a:buNone/>
              <a:defRPr sz="6000">
                <a:solidFill>
                  <a:schemeClr val="bg1"/>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Contents</a:t>
            </a:r>
          </a:p>
        </p:txBody>
      </p:sp>
      <p:cxnSp>
        <p:nvCxnSpPr>
          <p:cNvPr id="33" name="Straight Connector 32">
            <a:extLst>
              <a:ext uri="{FF2B5EF4-FFF2-40B4-BE49-F238E27FC236}">
                <a16:creationId xmlns:a16="http://schemas.microsoft.com/office/drawing/2014/main" id="{CA6A298D-6F3C-C83C-22D0-A5CF93370072}"/>
              </a:ext>
            </a:extLst>
          </p:cNvPr>
          <p:cNvCxnSpPr>
            <a:cxnSpLocks/>
          </p:cNvCxnSpPr>
          <p:nvPr userDrawn="1"/>
        </p:nvCxnSpPr>
        <p:spPr>
          <a:xfrm flipV="1">
            <a:off x="1582112" y="2456665"/>
            <a:ext cx="0" cy="3579783"/>
          </a:xfrm>
          <a:prstGeom prst="line">
            <a:avLst/>
          </a:prstGeom>
          <a:ln w="25400">
            <a:gradFill>
              <a:gsLst>
                <a:gs pos="100000">
                  <a:schemeClr val="accent4">
                    <a:alpha val="0"/>
                  </a:schemeClr>
                </a:gs>
                <a:gs pos="0">
                  <a:schemeClr val="accent4"/>
                </a:gs>
              </a:gsLst>
              <a:lin ang="5400000" scaled="1"/>
            </a:gradFill>
          </a:ln>
        </p:spPr>
        <p:style>
          <a:lnRef idx="2">
            <a:schemeClr val="accent1"/>
          </a:lnRef>
          <a:fillRef idx="0">
            <a:schemeClr val="accent1"/>
          </a:fillRef>
          <a:effectRef idx="1">
            <a:schemeClr val="accent1"/>
          </a:effectRef>
          <a:fontRef idx="minor">
            <a:schemeClr val="tx1"/>
          </a:fontRef>
        </p:style>
      </p:cxnSp>
      <p:sp>
        <p:nvSpPr>
          <p:cNvPr id="6" name="Slide Number Placeholder 6">
            <a:extLst>
              <a:ext uri="{FF2B5EF4-FFF2-40B4-BE49-F238E27FC236}">
                <a16:creationId xmlns:a16="http://schemas.microsoft.com/office/drawing/2014/main" id="{822BC05F-D20D-E335-4803-D5DF09B7DFBB}"/>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578635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2">
    <p:spTree>
      <p:nvGrpSpPr>
        <p:cNvPr id="1" name=""/>
        <p:cNvGrpSpPr/>
        <p:nvPr/>
      </p:nvGrpSpPr>
      <p:grpSpPr>
        <a:xfrm>
          <a:off x="0" y="0"/>
          <a:ext cx="0" cy="0"/>
          <a:chOff x="0" y="0"/>
          <a:chExt cx="0" cy="0"/>
        </a:xfrm>
      </p:grpSpPr>
      <p:sp>
        <p:nvSpPr>
          <p:cNvPr id="66" name="Text Placeholder 65">
            <a:extLst>
              <a:ext uri="{FF2B5EF4-FFF2-40B4-BE49-F238E27FC236}">
                <a16:creationId xmlns:a16="http://schemas.microsoft.com/office/drawing/2014/main" id="{80305E58-8FF6-5AEE-A6A9-BDF1B39DC752}"/>
              </a:ext>
            </a:extLst>
          </p:cNvPr>
          <p:cNvSpPr>
            <a:spLocks noGrp="1"/>
          </p:cNvSpPr>
          <p:nvPr>
            <p:ph type="body" sz="quarter" idx="24" hasCustomPrompt="1"/>
          </p:nvPr>
        </p:nvSpPr>
        <p:spPr>
          <a:xfrm>
            <a:off x="638629"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36" name="Text Placeholder 35">
            <a:extLst>
              <a:ext uri="{FF2B5EF4-FFF2-40B4-BE49-F238E27FC236}">
                <a16:creationId xmlns:a16="http://schemas.microsoft.com/office/drawing/2014/main" id="{703D3C84-79ED-3FF5-20AE-0BBCDD01ED22}"/>
              </a:ext>
            </a:extLst>
          </p:cNvPr>
          <p:cNvSpPr>
            <a:spLocks noGrp="1"/>
          </p:cNvSpPr>
          <p:nvPr>
            <p:ph type="body" sz="quarter" idx="15" hasCustomPrompt="1"/>
          </p:nvPr>
        </p:nvSpPr>
        <p:spPr>
          <a:xfrm>
            <a:off x="1801361" y="692103"/>
            <a:ext cx="5840410" cy="601574"/>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Table of contents</a:t>
            </a:r>
          </a:p>
        </p:txBody>
      </p:sp>
      <p:sp>
        <p:nvSpPr>
          <p:cNvPr id="44" name="Text Placeholder 43">
            <a:extLst>
              <a:ext uri="{FF2B5EF4-FFF2-40B4-BE49-F238E27FC236}">
                <a16:creationId xmlns:a16="http://schemas.microsoft.com/office/drawing/2014/main" id="{146B2599-FCB7-390A-87A6-1FF836420150}"/>
              </a:ext>
            </a:extLst>
          </p:cNvPr>
          <p:cNvSpPr>
            <a:spLocks noGrp="1"/>
          </p:cNvSpPr>
          <p:nvPr>
            <p:ph type="body" sz="quarter" idx="16" hasCustomPrompt="1"/>
          </p:nvPr>
        </p:nvSpPr>
        <p:spPr>
          <a:xfrm>
            <a:off x="68090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1.</a:t>
            </a:r>
          </a:p>
        </p:txBody>
      </p:sp>
      <p:sp>
        <p:nvSpPr>
          <p:cNvPr id="45" name="Text Placeholder 43">
            <a:extLst>
              <a:ext uri="{FF2B5EF4-FFF2-40B4-BE49-F238E27FC236}">
                <a16:creationId xmlns:a16="http://schemas.microsoft.com/office/drawing/2014/main" id="{A4EB8DF8-8FA9-0FE3-7750-6916AE6D77DD}"/>
              </a:ext>
            </a:extLst>
          </p:cNvPr>
          <p:cNvSpPr>
            <a:spLocks noGrp="1"/>
          </p:cNvSpPr>
          <p:nvPr>
            <p:ph type="body" sz="quarter" idx="17" hasCustomPrompt="1"/>
          </p:nvPr>
        </p:nvSpPr>
        <p:spPr>
          <a:xfrm>
            <a:off x="334917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2.</a:t>
            </a:r>
          </a:p>
        </p:txBody>
      </p:sp>
      <p:sp>
        <p:nvSpPr>
          <p:cNvPr id="46" name="Text Placeholder 43">
            <a:extLst>
              <a:ext uri="{FF2B5EF4-FFF2-40B4-BE49-F238E27FC236}">
                <a16:creationId xmlns:a16="http://schemas.microsoft.com/office/drawing/2014/main" id="{545DC9C9-2B67-576A-C705-0BC331EF6202}"/>
              </a:ext>
            </a:extLst>
          </p:cNvPr>
          <p:cNvSpPr>
            <a:spLocks noGrp="1"/>
          </p:cNvSpPr>
          <p:nvPr>
            <p:ph type="body" sz="quarter" idx="18" hasCustomPrompt="1"/>
          </p:nvPr>
        </p:nvSpPr>
        <p:spPr>
          <a:xfrm>
            <a:off x="624604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3.</a:t>
            </a:r>
          </a:p>
        </p:txBody>
      </p:sp>
      <p:grpSp>
        <p:nvGrpSpPr>
          <p:cNvPr id="6" name="Group 5">
            <a:extLst>
              <a:ext uri="{FF2B5EF4-FFF2-40B4-BE49-F238E27FC236}">
                <a16:creationId xmlns:a16="http://schemas.microsoft.com/office/drawing/2014/main" id="{6492EC3B-C00C-88C2-A1DF-320E55472305}"/>
              </a:ext>
            </a:extLst>
          </p:cNvPr>
          <p:cNvGrpSpPr/>
          <p:nvPr userDrawn="1"/>
        </p:nvGrpSpPr>
        <p:grpSpPr>
          <a:xfrm>
            <a:off x="4299634" y="-55158"/>
            <a:ext cx="7926422" cy="6935222"/>
            <a:chOff x="-849877" y="-46298"/>
            <a:chExt cx="7926422" cy="6935222"/>
          </a:xfrm>
        </p:grpSpPr>
        <p:sp>
          <p:nvSpPr>
            <p:cNvPr id="7" name="Parallelogram 19">
              <a:extLst>
                <a:ext uri="{FF2B5EF4-FFF2-40B4-BE49-F238E27FC236}">
                  <a16:creationId xmlns:a16="http://schemas.microsoft.com/office/drawing/2014/main" id="{C51D8F1D-AEE6-DC0A-FF43-88E917AF3ABE}"/>
                </a:ext>
              </a:extLst>
            </p:cNvPr>
            <p:cNvSpPr/>
            <p:nvPr/>
          </p:nvSpPr>
          <p:spPr>
            <a:xfrm>
              <a:off x="-849877" y="-1"/>
              <a:ext cx="7083722" cy="688892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1161969 w 7176319"/>
                <a:gd name="connsiteY3" fmla="*/ 6888925 h 6981522"/>
                <a:gd name="connsiteX4" fmla="*/ 0 w 7176319"/>
                <a:gd name="connsiteY4" fmla="*/ 6981522 h 6981522"/>
                <a:gd name="connsiteX0" fmla="*/ 0 w 7083722"/>
                <a:gd name="connsiteY0" fmla="*/ 6888925 h 6888925"/>
                <a:gd name="connsiteX1" fmla="*/ 6014350 w 7083722"/>
                <a:gd name="connsiteY1" fmla="*/ 0 h 6888925"/>
                <a:gd name="connsiteX2" fmla="*/ 7083722 w 7083722"/>
                <a:gd name="connsiteY2" fmla="*/ 0 h 6888925"/>
                <a:gd name="connsiteX3" fmla="*/ 1069372 w 7083722"/>
                <a:gd name="connsiteY3" fmla="*/ 6888925 h 6888925"/>
                <a:gd name="connsiteX4" fmla="*/ 0 w 7083722"/>
                <a:gd name="connsiteY4" fmla="*/ 6888925 h 6888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83722" h="6888925">
                  <a:moveTo>
                    <a:pt x="0" y="6888925"/>
                  </a:moveTo>
                  <a:lnTo>
                    <a:pt x="6014350" y="0"/>
                  </a:lnTo>
                  <a:lnTo>
                    <a:pt x="7083722" y="0"/>
                  </a:lnTo>
                  <a:lnTo>
                    <a:pt x="1069372" y="6888925"/>
                  </a:lnTo>
                  <a:lnTo>
                    <a:pt x="0" y="6888925"/>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arallelogram 20">
              <a:extLst>
                <a:ext uri="{FF2B5EF4-FFF2-40B4-BE49-F238E27FC236}">
                  <a16:creationId xmlns:a16="http://schemas.microsoft.com/office/drawing/2014/main" id="{53E30DEA-B6E5-6549-6250-17F6851A7A2D}"/>
                </a:ext>
              </a:extLst>
            </p:cNvPr>
            <p:cNvSpPr/>
            <p:nvPr/>
          </p:nvSpPr>
          <p:spPr>
            <a:xfrm>
              <a:off x="930373" y="-46298"/>
              <a:ext cx="6146172" cy="6923648"/>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53169"/>
                <a:gd name="connsiteY0" fmla="*/ 6981522 h 6981522"/>
                <a:gd name="connsiteX1" fmla="*/ 6106947 w 7153169"/>
                <a:gd name="connsiteY1" fmla="*/ 0 h 6981522"/>
                <a:gd name="connsiteX2" fmla="*/ 7153169 w 7153169"/>
                <a:gd name="connsiteY2" fmla="*/ 57873 h 6981522"/>
                <a:gd name="connsiteX3" fmla="*/ 1069372 w 7153169"/>
                <a:gd name="connsiteY3" fmla="*/ 6981522 h 6981522"/>
                <a:gd name="connsiteX4" fmla="*/ 0 w 7153169"/>
                <a:gd name="connsiteY4" fmla="*/ 6981522 h 6981522"/>
                <a:gd name="connsiteX0" fmla="*/ 0 w 6215620"/>
                <a:gd name="connsiteY0" fmla="*/ 6981522 h 6981522"/>
                <a:gd name="connsiteX1" fmla="*/ 6106947 w 6215620"/>
                <a:gd name="connsiteY1" fmla="*/ 0 h 6981522"/>
                <a:gd name="connsiteX2" fmla="*/ 6215620 w 6215620"/>
                <a:gd name="connsiteY2" fmla="*/ 1122744 h 6981522"/>
                <a:gd name="connsiteX3" fmla="*/ 1069372 w 6215620"/>
                <a:gd name="connsiteY3" fmla="*/ 6981522 h 6981522"/>
                <a:gd name="connsiteX4" fmla="*/ 0 w 6215620"/>
                <a:gd name="connsiteY4" fmla="*/ 6981522 h 6981522"/>
                <a:gd name="connsiteX0" fmla="*/ 0 w 6215620"/>
                <a:gd name="connsiteY0" fmla="*/ 7027820 h 7027820"/>
                <a:gd name="connsiteX1" fmla="*/ 6164820 w 6215620"/>
                <a:gd name="connsiteY1" fmla="*/ 0 h 7027820"/>
                <a:gd name="connsiteX2" fmla="*/ 6215620 w 6215620"/>
                <a:gd name="connsiteY2" fmla="*/ 1169042 h 7027820"/>
                <a:gd name="connsiteX3" fmla="*/ 1069372 w 6215620"/>
                <a:gd name="connsiteY3" fmla="*/ 7027820 h 7027820"/>
                <a:gd name="connsiteX4" fmla="*/ 0 w 6215620"/>
                <a:gd name="connsiteY4" fmla="*/ 7027820 h 7027820"/>
                <a:gd name="connsiteX0" fmla="*/ 0 w 6215620"/>
                <a:gd name="connsiteY0" fmla="*/ 7027820 h 7027820"/>
                <a:gd name="connsiteX1" fmla="*/ 6164820 w 6215620"/>
                <a:gd name="connsiteY1" fmla="*/ 0 h 7027820"/>
                <a:gd name="connsiteX2" fmla="*/ 6215620 w 6215620"/>
                <a:gd name="connsiteY2" fmla="*/ 1169042 h 7027820"/>
                <a:gd name="connsiteX3" fmla="*/ 1150394 w 6215620"/>
                <a:gd name="connsiteY3" fmla="*/ 6923647 h 7027820"/>
                <a:gd name="connsiteX4" fmla="*/ 0 w 6215620"/>
                <a:gd name="connsiteY4" fmla="*/ 7027820 h 7027820"/>
                <a:gd name="connsiteX0" fmla="*/ 0 w 6146172"/>
                <a:gd name="connsiteY0" fmla="*/ 6923648 h 6923648"/>
                <a:gd name="connsiteX1" fmla="*/ 6095372 w 6146172"/>
                <a:gd name="connsiteY1" fmla="*/ 0 h 6923648"/>
                <a:gd name="connsiteX2" fmla="*/ 6146172 w 6146172"/>
                <a:gd name="connsiteY2" fmla="*/ 1169042 h 6923648"/>
                <a:gd name="connsiteX3" fmla="*/ 1080946 w 6146172"/>
                <a:gd name="connsiteY3" fmla="*/ 6923647 h 6923648"/>
                <a:gd name="connsiteX4" fmla="*/ 0 w 6146172"/>
                <a:gd name="connsiteY4" fmla="*/ 6923648 h 69236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46172" h="6923648">
                  <a:moveTo>
                    <a:pt x="0" y="6923648"/>
                  </a:moveTo>
                  <a:lnTo>
                    <a:pt x="6095372" y="0"/>
                  </a:lnTo>
                  <a:lnTo>
                    <a:pt x="6146172" y="1169042"/>
                  </a:lnTo>
                  <a:lnTo>
                    <a:pt x="1080946" y="6923647"/>
                  </a:lnTo>
                  <a:lnTo>
                    <a:pt x="0" y="6923648"/>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6" name="Straight Connector 25">
            <a:extLst>
              <a:ext uri="{FF2B5EF4-FFF2-40B4-BE49-F238E27FC236}">
                <a16:creationId xmlns:a16="http://schemas.microsoft.com/office/drawing/2014/main" id="{D65D0DE4-7A9A-B5EA-29BA-173B4CA6EACC}"/>
              </a:ext>
            </a:extLst>
          </p:cNvPr>
          <p:cNvCxnSpPr>
            <a:cxnSpLocks/>
          </p:cNvCxnSpPr>
          <p:nvPr userDrawn="1"/>
        </p:nvCxnSpPr>
        <p:spPr>
          <a:xfrm>
            <a:off x="68090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B747F56E-B4F7-2E34-DDAB-8254B7D6075D}"/>
              </a:ext>
            </a:extLst>
          </p:cNvPr>
          <p:cNvCxnSpPr>
            <a:cxnSpLocks/>
          </p:cNvCxnSpPr>
          <p:nvPr userDrawn="1"/>
        </p:nvCxnSpPr>
        <p:spPr>
          <a:xfrm>
            <a:off x="68090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35676E26-A184-063A-EA90-CB4E558A57C3}"/>
              </a:ext>
            </a:extLst>
          </p:cNvPr>
          <p:cNvCxnSpPr>
            <a:cxnSpLocks/>
          </p:cNvCxnSpPr>
          <p:nvPr userDrawn="1"/>
        </p:nvCxnSpPr>
        <p:spPr>
          <a:xfrm>
            <a:off x="334917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A6F4F3A-EE98-90BD-77E8-186E470FEC03}"/>
              </a:ext>
            </a:extLst>
          </p:cNvPr>
          <p:cNvCxnSpPr>
            <a:cxnSpLocks/>
          </p:cNvCxnSpPr>
          <p:nvPr userDrawn="1"/>
        </p:nvCxnSpPr>
        <p:spPr>
          <a:xfrm>
            <a:off x="334917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9E0637DB-9E34-33A8-CB61-F5CC5EAE43F0}"/>
              </a:ext>
            </a:extLst>
          </p:cNvPr>
          <p:cNvCxnSpPr>
            <a:cxnSpLocks/>
          </p:cNvCxnSpPr>
          <p:nvPr userDrawn="1"/>
        </p:nvCxnSpPr>
        <p:spPr>
          <a:xfrm>
            <a:off x="624604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8821455D-75C2-ED80-897F-2194B72B04C1}"/>
              </a:ext>
            </a:extLst>
          </p:cNvPr>
          <p:cNvCxnSpPr>
            <a:cxnSpLocks/>
          </p:cNvCxnSpPr>
          <p:nvPr userDrawn="1"/>
        </p:nvCxnSpPr>
        <p:spPr>
          <a:xfrm>
            <a:off x="624604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4C5B2DAD-6EEC-0DA3-CC36-0F4F89D5E880}"/>
              </a:ext>
            </a:extLst>
          </p:cNvPr>
          <p:cNvCxnSpPr>
            <a:cxnSpLocks/>
          </p:cNvCxnSpPr>
          <p:nvPr userDrawn="1"/>
        </p:nvCxnSpPr>
        <p:spPr>
          <a:xfrm>
            <a:off x="914291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D5FAD2BA-7749-E049-84D9-917204AFBC99}"/>
              </a:ext>
            </a:extLst>
          </p:cNvPr>
          <p:cNvCxnSpPr>
            <a:cxnSpLocks/>
          </p:cNvCxnSpPr>
          <p:nvPr userDrawn="1"/>
        </p:nvCxnSpPr>
        <p:spPr>
          <a:xfrm>
            <a:off x="914291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grpSp>
        <p:nvGrpSpPr>
          <p:cNvPr id="49" name="Group 48">
            <a:extLst>
              <a:ext uri="{FF2B5EF4-FFF2-40B4-BE49-F238E27FC236}">
                <a16:creationId xmlns:a16="http://schemas.microsoft.com/office/drawing/2014/main" id="{CC9951B9-C1EB-B866-9EDA-C6EB95EB0BDF}"/>
              </a:ext>
            </a:extLst>
          </p:cNvPr>
          <p:cNvGrpSpPr/>
          <p:nvPr userDrawn="1"/>
        </p:nvGrpSpPr>
        <p:grpSpPr>
          <a:xfrm>
            <a:off x="665337" y="801871"/>
            <a:ext cx="1042948" cy="382037"/>
            <a:chOff x="612215" y="3436053"/>
            <a:chExt cx="954475" cy="344047"/>
          </a:xfrm>
        </p:grpSpPr>
        <p:sp>
          <p:nvSpPr>
            <p:cNvPr id="50" name="Parallelogram 49">
              <a:extLst>
                <a:ext uri="{FF2B5EF4-FFF2-40B4-BE49-F238E27FC236}">
                  <a16:creationId xmlns:a16="http://schemas.microsoft.com/office/drawing/2014/main" id="{88E25D79-847D-18CE-0B54-56C4CCCBE8AE}"/>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Parallelogram 50">
              <a:extLst>
                <a:ext uri="{FF2B5EF4-FFF2-40B4-BE49-F238E27FC236}">
                  <a16:creationId xmlns:a16="http://schemas.microsoft.com/office/drawing/2014/main" id="{FB0052B7-1882-413B-BA73-76B81F6C2CCB}"/>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Parallelogram 51">
              <a:extLst>
                <a:ext uri="{FF2B5EF4-FFF2-40B4-BE49-F238E27FC236}">
                  <a16:creationId xmlns:a16="http://schemas.microsoft.com/office/drawing/2014/main" id="{E6A5D6CA-5BA8-C84D-153C-5A7138659DAB}"/>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Text Placeholder 43">
            <a:extLst>
              <a:ext uri="{FF2B5EF4-FFF2-40B4-BE49-F238E27FC236}">
                <a16:creationId xmlns:a16="http://schemas.microsoft.com/office/drawing/2014/main" id="{17948433-5A07-170A-44C6-2788D165189C}"/>
              </a:ext>
            </a:extLst>
          </p:cNvPr>
          <p:cNvSpPr>
            <a:spLocks noGrp="1"/>
          </p:cNvSpPr>
          <p:nvPr>
            <p:ph type="body" sz="quarter" idx="19" hasCustomPrompt="1"/>
          </p:nvPr>
        </p:nvSpPr>
        <p:spPr>
          <a:xfrm>
            <a:off x="914291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4.</a:t>
            </a:r>
          </a:p>
        </p:txBody>
      </p:sp>
      <p:sp>
        <p:nvSpPr>
          <p:cNvPr id="53" name="Text Placeholder 43">
            <a:extLst>
              <a:ext uri="{FF2B5EF4-FFF2-40B4-BE49-F238E27FC236}">
                <a16:creationId xmlns:a16="http://schemas.microsoft.com/office/drawing/2014/main" id="{F2EA50C8-21A3-DE31-D382-E5B26ABAE0A5}"/>
              </a:ext>
            </a:extLst>
          </p:cNvPr>
          <p:cNvSpPr>
            <a:spLocks noGrp="1"/>
          </p:cNvSpPr>
          <p:nvPr>
            <p:ph type="body" sz="quarter" idx="20" hasCustomPrompt="1"/>
          </p:nvPr>
        </p:nvSpPr>
        <p:spPr>
          <a:xfrm>
            <a:off x="68090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5.</a:t>
            </a:r>
          </a:p>
        </p:txBody>
      </p:sp>
      <p:sp>
        <p:nvSpPr>
          <p:cNvPr id="54" name="Text Placeholder 43">
            <a:extLst>
              <a:ext uri="{FF2B5EF4-FFF2-40B4-BE49-F238E27FC236}">
                <a16:creationId xmlns:a16="http://schemas.microsoft.com/office/drawing/2014/main" id="{8B461980-2F5C-2517-CEAD-30925512E6E5}"/>
              </a:ext>
            </a:extLst>
          </p:cNvPr>
          <p:cNvSpPr>
            <a:spLocks noGrp="1"/>
          </p:cNvSpPr>
          <p:nvPr>
            <p:ph type="body" sz="quarter" idx="21" hasCustomPrompt="1"/>
          </p:nvPr>
        </p:nvSpPr>
        <p:spPr>
          <a:xfrm>
            <a:off x="334917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6.</a:t>
            </a:r>
          </a:p>
        </p:txBody>
      </p:sp>
      <p:sp>
        <p:nvSpPr>
          <p:cNvPr id="55" name="Text Placeholder 43">
            <a:extLst>
              <a:ext uri="{FF2B5EF4-FFF2-40B4-BE49-F238E27FC236}">
                <a16:creationId xmlns:a16="http://schemas.microsoft.com/office/drawing/2014/main" id="{26225D51-582C-C371-7213-A8C38CAEB4F3}"/>
              </a:ext>
            </a:extLst>
          </p:cNvPr>
          <p:cNvSpPr>
            <a:spLocks noGrp="1"/>
          </p:cNvSpPr>
          <p:nvPr>
            <p:ph type="body" sz="quarter" idx="22" hasCustomPrompt="1"/>
          </p:nvPr>
        </p:nvSpPr>
        <p:spPr>
          <a:xfrm>
            <a:off x="624604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7.</a:t>
            </a:r>
          </a:p>
        </p:txBody>
      </p:sp>
      <p:sp>
        <p:nvSpPr>
          <p:cNvPr id="56" name="Text Placeholder 43">
            <a:extLst>
              <a:ext uri="{FF2B5EF4-FFF2-40B4-BE49-F238E27FC236}">
                <a16:creationId xmlns:a16="http://schemas.microsoft.com/office/drawing/2014/main" id="{B01F3BB0-1271-481F-A899-4F20A245F44C}"/>
              </a:ext>
            </a:extLst>
          </p:cNvPr>
          <p:cNvSpPr>
            <a:spLocks noGrp="1"/>
          </p:cNvSpPr>
          <p:nvPr>
            <p:ph type="body" sz="quarter" idx="23" hasCustomPrompt="1"/>
          </p:nvPr>
        </p:nvSpPr>
        <p:spPr>
          <a:xfrm>
            <a:off x="914291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8.</a:t>
            </a:r>
          </a:p>
        </p:txBody>
      </p:sp>
      <p:sp>
        <p:nvSpPr>
          <p:cNvPr id="67" name="Text Placeholder 65">
            <a:extLst>
              <a:ext uri="{FF2B5EF4-FFF2-40B4-BE49-F238E27FC236}">
                <a16:creationId xmlns:a16="http://schemas.microsoft.com/office/drawing/2014/main" id="{D0726CDC-AAFA-6A60-2C26-0369ABE18F8B}"/>
              </a:ext>
            </a:extLst>
          </p:cNvPr>
          <p:cNvSpPr>
            <a:spLocks noGrp="1"/>
          </p:cNvSpPr>
          <p:nvPr>
            <p:ph type="body" sz="quarter" idx="25" hasCustomPrompt="1"/>
          </p:nvPr>
        </p:nvSpPr>
        <p:spPr>
          <a:xfrm>
            <a:off x="3349173"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68" name="Text Placeholder 65">
            <a:extLst>
              <a:ext uri="{FF2B5EF4-FFF2-40B4-BE49-F238E27FC236}">
                <a16:creationId xmlns:a16="http://schemas.microsoft.com/office/drawing/2014/main" id="{D42732BA-E364-80CE-B884-CB32989D9722}"/>
              </a:ext>
            </a:extLst>
          </p:cNvPr>
          <p:cNvSpPr>
            <a:spLocks noGrp="1"/>
          </p:cNvSpPr>
          <p:nvPr>
            <p:ph type="body" sz="quarter" idx="26" hasCustomPrompt="1"/>
          </p:nvPr>
        </p:nvSpPr>
        <p:spPr>
          <a:xfrm>
            <a:off x="6246044"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69" name="Text Placeholder 65">
            <a:extLst>
              <a:ext uri="{FF2B5EF4-FFF2-40B4-BE49-F238E27FC236}">
                <a16:creationId xmlns:a16="http://schemas.microsoft.com/office/drawing/2014/main" id="{47DFD23A-B71E-2C97-62F3-CFBDEA7EF0F2}"/>
              </a:ext>
            </a:extLst>
          </p:cNvPr>
          <p:cNvSpPr>
            <a:spLocks noGrp="1"/>
          </p:cNvSpPr>
          <p:nvPr>
            <p:ph type="body" sz="quarter" idx="27" hasCustomPrompt="1"/>
          </p:nvPr>
        </p:nvSpPr>
        <p:spPr>
          <a:xfrm>
            <a:off x="9142913"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0" name="Text Placeholder 65">
            <a:extLst>
              <a:ext uri="{FF2B5EF4-FFF2-40B4-BE49-F238E27FC236}">
                <a16:creationId xmlns:a16="http://schemas.microsoft.com/office/drawing/2014/main" id="{D52F09EF-507D-7210-C061-694902D7BF58}"/>
              </a:ext>
            </a:extLst>
          </p:cNvPr>
          <p:cNvSpPr>
            <a:spLocks noGrp="1"/>
          </p:cNvSpPr>
          <p:nvPr>
            <p:ph type="body" sz="quarter" idx="28" hasCustomPrompt="1"/>
          </p:nvPr>
        </p:nvSpPr>
        <p:spPr>
          <a:xfrm>
            <a:off x="638629"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1" name="Text Placeholder 65">
            <a:extLst>
              <a:ext uri="{FF2B5EF4-FFF2-40B4-BE49-F238E27FC236}">
                <a16:creationId xmlns:a16="http://schemas.microsoft.com/office/drawing/2014/main" id="{7BECD07B-4DCB-50D4-E6D5-1470D10134E0}"/>
              </a:ext>
            </a:extLst>
          </p:cNvPr>
          <p:cNvSpPr>
            <a:spLocks noGrp="1"/>
          </p:cNvSpPr>
          <p:nvPr>
            <p:ph type="body" sz="quarter" idx="29" hasCustomPrompt="1"/>
          </p:nvPr>
        </p:nvSpPr>
        <p:spPr>
          <a:xfrm>
            <a:off x="3349173"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2" name="Text Placeholder 65">
            <a:extLst>
              <a:ext uri="{FF2B5EF4-FFF2-40B4-BE49-F238E27FC236}">
                <a16:creationId xmlns:a16="http://schemas.microsoft.com/office/drawing/2014/main" id="{4188C40D-2FA4-7EAC-ECED-ED40D1E0F695}"/>
              </a:ext>
            </a:extLst>
          </p:cNvPr>
          <p:cNvSpPr>
            <a:spLocks noGrp="1"/>
          </p:cNvSpPr>
          <p:nvPr>
            <p:ph type="body" sz="quarter" idx="30" hasCustomPrompt="1"/>
          </p:nvPr>
        </p:nvSpPr>
        <p:spPr>
          <a:xfrm>
            <a:off x="6246044"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3" name="Text Placeholder 65">
            <a:extLst>
              <a:ext uri="{FF2B5EF4-FFF2-40B4-BE49-F238E27FC236}">
                <a16:creationId xmlns:a16="http://schemas.microsoft.com/office/drawing/2014/main" id="{F757B0D6-911B-FA38-2D9F-1F36EF6FCA63}"/>
              </a:ext>
            </a:extLst>
          </p:cNvPr>
          <p:cNvSpPr>
            <a:spLocks noGrp="1"/>
          </p:cNvSpPr>
          <p:nvPr>
            <p:ph type="body" sz="quarter" idx="31" hasCustomPrompt="1"/>
          </p:nvPr>
        </p:nvSpPr>
        <p:spPr>
          <a:xfrm>
            <a:off x="9142913"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2" name="Slide Number Placeholder 6">
            <a:extLst>
              <a:ext uri="{FF2B5EF4-FFF2-40B4-BE49-F238E27FC236}">
                <a16:creationId xmlns:a16="http://schemas.microsoft.com/office/drawing/2014/main" id="{E6009371-06D5-80AD-567E-0A99A729CE2A}"/>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24577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350AB0A2-BF5F-FC74-6894-289BCA2BA0C4}"/>
              </a:ext>
            </a:extLst>
          </p:cNvPr>
          <p:cNvGrpSpPr/>
          <p:nvPr userDrawn="1"/>
        </p:nvGrpSpPr>
        <p:grpSpPr>
          <a:xfrm>
            <a:off x="6200172" y="43934"/>
            <a:ext cx="6023673" cy="6981522"/>
            <a:chOff x="-838303" y="0"/>
            <a:chExt cx="6023673" cy="6981522"/>
          </a:xfrm>
        </p:grpSpPr>
        <p:sp>
          <p:nvSpPr>
            <p:cNvPr id="9" name="Parallelogram 8">
              <a:extLst>
                <a:ext uri="{FF2B5EF4-FFF2-40B4-BE49-F238E27FC236}">
                  <a16:creationId xmlns:a16="http://schemas.microsoft.com/office/drawing/2014/main" id="{DA08D80A-B1CD-46BD-53AC-904459E87846}"/>
                </a:ext>
              </a:extLst>
            </p:cNvPr>
            <p:cNvSpPr/>
            <p:nvPr/>
          </p:nvSpPr>
          <p:spPr>
            <a:xfrm>
              <a:off x="-838303" y="0"/>
              <a:ext cx="6018851" cy="6842626"/>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23023"/>
                <a:gd name="connsiteY0" fmla="*/ 6981522 h 6981522"/>
                <a:gd name="connsiteX1" fmla="*/ 6106947 w 6123023"/>
                <a:gd name="connsiteY1" fmla="*/ 0 h 6981522"/>
                <a:gd name="connsiteX2" fmla="*/ 6123023 w 6123023"/>
                <a:gd name="connsiteY2" fmla="*/ 1203767 h 6981522"/>
                <a:gd name="connsiteX3" fmla="*/ 1069372 w 6123023"/>
                <a:gd name="connsiteY3" fmla="*/ 6981522 h 6981522"/>
                <a:gd name="connsiteX4" fmla="*/ 0 w 6123023"/>
                <a:gd name="connsiteY4" fmla="*/ 6981522 h 6981522"/>
                <a:gd name="connsiteX0" fmla="*/ 0 w 6123023"/>
                <a:gd name="connsiteY0" fmla="*/ 6981522 h 6981522"/>
                <a:gd name="connsiteX1" fmla="*/ 6106947 w 6123023"/>
                <a:gd name="connsiteY1" fmla="*/ 0 h 6981522"/>
                <a:gd name="connsiteX2" fmla="*/ 6123023 w 6123023"/>
                <a:gd name="connsiteY2" fmla="*/ 1203767 h 6981522"/>
                <a:gd name="connsiteX3" fmla="*/ 1185119 w 6123023"/>
                <a:gd name="connsiteY3" fmla="*/ 6831051 h 6981522"/>
                <a:gd name="connsiteX4" fmla="*/ 0 w 6123023"/>
                <a:gd name="connsiteY4" fmla="*/ 6981522 h 6981522"/>
                <a:gd name="connsiteX0" fmla="*/ 0 w 6018851"/>
                <a:gd name="connsiteY0" fmla="*/ 6842626 h 6842626"/>
                <a:gd name="connsiteX1" fmla="*/ 6002775 w 6018851"/>
                <a:gd name="connsiteY1" fmla="*/ 0 h 6842626"/>
                <a:gd name="connsiteX2" fmla="*/ 6018851 w 6018851"/>
                <a:gd name="connsiteY2" fmla="*/ 1203767 h 6842626"/>
                <a:gd name="connsiteX3" fmla="*/ 1080947 w 6018851"/>
                <a:gd name="connsiteY3" fmla="*/ 6831051 h 6842626"/>
                <a:gd name="connsiteX4" fmla="*/ 0 w 6018851"/>
                <a:gd name="connsiteY4" fmla="*/ 6842626 h 6842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18851" h="6842626">
                  <a:moveTo>
                    <a:pt x="0" y="6842626"/>
                  </a:moveTo>
                  <a:lnTo>
                    <a:pt x="6002775" y="0"/>
                  </a:lnTo>
                  <a:lnTo>
                    <a:pt x="6018851" y="1203767"/>
                  </a:lnTo>
                  <a:lnTo>
                    <a:pt x="1080947" y="6831051"/>
                  </a:lnTo>
                  <a:lnTo>
                    <a:pt x="0" y="6842626"/>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860925" y="2025570"/>
              <a:ext cx="4324445" cy="495595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24445 w 7176319"/>
                <a:gd name="connsiteY1" fmla="*/ 202557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24445"/>
                <a:gd name="connsiteY0" fmla="*/ 4955952 h 4955952"/>
                <a:gd name="connsiteX1" fmla="*/ 4324445 w 4324445"/>
                <a:gd name="connsiteY1" fmla="*/ 0 h 4955952"/>
                <a:gd name="connsiteX2" fmla="*/ 4317373 w 4324445"/>
                <a:gd name="connsiteY2" fmla="*/ 1238491 h 4955952"/>
                <a:gd name="connsiteX3" fmla="*/ 1069372 w 4324445"/>
                <a:gd name="connsiteY3" fmla="*/ 4955952 h 4955952"/>
                <a:gd name="connsiteX4" fmla="*/ 0 w 4324445"/>
                <a:gd name="connsiteY4" fmla="*/ 4955952 h 4955952"/>
                <a:gd name="connsiteX0" fmla="*/ 0 w 4324445"/>
                <a:gd name="connsiteY0" fmla="*/ 4955952 h 4955952"/>
                <a:gd name="connsiteX1" fmla="*/ 4324445 w 4324445"/>
                <a:gd name="connsiteY1" fmla="*/ 0 h 4955952"/>
                <a:gd name="connsiteX2" fmla="*/ 4317373 w 4324445"/>
                <a:gd name="connsiteY2" fmla="*/ 1238491 h 4955952"/>
                <a:gd name="connsiteX3" fmla="*/ 1185119 w 4324445"/>
                <a:gd name="connsiteY3" fmla="*/ 4817056 h 4955952"/>
                <a:gd name="connsiteX4" fmla="*/ 0 w 4324445"/>
                <a:gd name="connsiteY4" fmla="*/ 4955952 h 4955952"/>
                <a:gd name="connsiteX0" fmla="*/ 0 w 4324445"/>
                <a:gd name="connsiteY0" fmla="*/ 4955952 h 4955952"/>
                <a:gd name="connsiteX1" fmla="*/ 4324445 w 4324445"/>
                <a:gd name="connsiteY1" fmla="*/ 0 h 4955952"/>
                <a:gd name="connsiteX2" fmla="*/ 4317373 w 4324445"/>
                <a:gd name="connsiteY2" fmla="*/ 1238491 h 4955952"/>
                <a:gd name="connsiteX3" fmla="*/ 1185119 w 4324445"/>
                <a:gd name="connsiteY3" fmla="*/ 4817056 h 4955952"/>
                <a:gd name="connsiteX4" fmla="*/ 202878 w 4324445"/>
                <a:gd name="connsiteY4" fmla="*/ 4840582 h 4955952"/>
                <a:gd name="connsiteX5" fmla="*/ 0 w 4324445"/>
                <a:gd name="connsiteY5" fmla="*/ 4955952 h 4955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24445" h="4955952">
                  <a:moveTo>
                    <a:pt x="0" y="4955952"/>
                  </a:moveTo>
                  <a:lnTo>
                    <a:pt x="4324445" y="0"/>
                  </a:lnTo>
                  <a:cubicBezTo>
                    <a:pt x="4322088" y="412830"/>
                    <a:pt x="4319730" y="825661"/>
                    <a:pt x="4317373" y="1238491"/>
                  </a:cubicBezTo>
                  <a:lnTo>
                    <a:pt x="1185119" y="4817056"/>
                  </a:lnTo>
                  <a:cubicBezTo>
                    <a:pt x="822981" y="4867339"/>
                    <a:pt x="565016" y="4790299"/>
                    <a:pt x="202878" y="4840582"/>
                  </a:cubicBezTo>
                  <a:lnTo>
                    <a:pt x="0" y="495595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 name="Straight Connector 2">
            <a:extLst>
              <a:ext uri="{FF2B5EF4-FFF2-40B4-BE49-F238E27FC236}">
                <a16:creationId xmlns:a16="http://schemas.microsoft.com/office/drawing/2014/main" id="{B34CDE82-BB4D-A710-C41B-3A7FFD98E86C}"/>
              </a:ext>
            </a:extLst>
          </p:cNvPr>
          <p:cNvCxnSpPr>
            <a:cxnSpLocks/>
          </p:cNvCxnSpPr>
          <p:nvPr userDrawn="1"/>
        </p:nvCxnSpPr>
        <p:spPr>
          <a:xfrm>
            <a:off x="609599" y="6170361"/>
            <a:ext cx="10972800" cy="0"/>
          </a:xfrm>
          <a:prstGeom prst="line">
            <a:avLst/>
          </a:prstGeom>
          <a:ln w="22225">
            <a:solidFill>
              <a:schemeClr val="accent1">
                <a:lumMod val="60000"/>
                <a:lumOff val="40000"/>
                <a:alpha val="40000"/>
              </a:schemeClr>
            </a:solidFill>
          </a:ln>
        </p:spPr>
        <p:style>
          <a:lnRef idx="2">
            <a:schemeClr val="accent1"/>
          </a:lnRef>
          <a:fillRef idx="0">
            <a:schemeClr val="accent1"/>
          </a:fillRef>
          <a:effectRef idx="1">
            <a:schemeClr val="accent1"/>
          </a:effectRef>
          <a:fontRef idx="minor">
            <a:schemeClr val="tx1"/>
          </a:fontRef>
        </p:style>
      </p:cxnSp>
      <p:sp>
        <p:nvSpPr>
          <p:cNvPr id="5" name="Text Placeholder 27">
            <a:extLst>
              <a:ext uri="{FF2B5EF4-FFF2-40B4-BE49-F238E27FC236}">
                <a16:creationId xmlns:a16="http://schemas.microsoft.com/office/drawing/2014/main" id="{82550861-86BC-FC79-1C98-512347CA790C}"/>
              </a:ext>
            </a:extLst>
          </p:cNvPr>
          <p:cNvSpPr>
            <a:spLocks noGrp="1"/>
          </p:cNvSpPr>
          <p:nvPr>
            <p:ph type="body" sz="quarter" idx="18" hasCustomPrompt="1"/>
          </p:nvPr>
        </p:nvSpPr>
        <p:spPr>
          <a:xfrm>
            <a:off x="3197860" y="6279450"/>
            <a:ext cx="5796280"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6" name="Text Placeholder 30">
            <a:extLst>
              <a:ext uri="{FF2B5EF4-FFF2-40B4-BE49-F238E27FC236}">
                <a16:creationId xmlns:a16="http://schemas.microsoft.com/office/drawing/2014/main" id="{227D1A51-BE9E-DC12-B48C-36F8D9E5BC77}"/>
              </a:ext>
            </a:extLst>
          </p:cNvPr>
          <p:cNvSpPr>
            <a:spLocks noGrp="1"/>
          </p:cNvSpPr>
          <p:nvPr>
            <p:ph type="body" sz="quarter" idx="19"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2" name="Text Placeholder 27">
            <a:extLst>
              <a:ext uri="{FF2B5EF4-FFF2-40B4-BE49-F238E27FC236}">
                <a16:creationId xmlns:a16="http://schemas.microsoft.com/office/drawing/2014/main" id="{E538243F-9685-5841-8183-9202F57777FF}"/>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3" name="Straight Connector 12">
            <a:extLst>
              <a:ext uri="{FF2B5EF4-FFF2-40B4-BE49-F238E27FC236}">
                <a16:creationId xmlns:a16="http://schemas.microsoft.com/office/drawing/2014/main" id="{DE37F834-4DD3-5964-1894-BDD0CB441805}"/>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16" name="Slide Number Placeholder 6">
            <a:extLst>
              <a:ext uri="{FF2B5EF4-FFF2-40B4-BE49-F238E27FC236}">
                <a16:creationId xmlns:a16="http://schemas.microsoft.com/office/drawing/2014/main" id="{CAFFA742-DA2B-2090-3EF8-077C382DA4F1}"/>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dirty="0"/>
          </a:p>
        </p:txBody>
      </p:sp>
      <p:sp>
        <p:nvSpPr>
          <p:cNvPr id="4" name="Text Placeholder 4">
            <a:extLst>
              <a:ext uri="{FF2B5EF4-FFF2-40B4-BE49-F238E27FC236}">
                <a16:creationId xmlns:a16="http://schemas.microsoft.com/office/drawing/2014/main" id="{345500E4-FFA0-F46D-9105-928F3A441A6D}"/>
              </a:ext>
            </a:extLst>
          </p:cNvPr>
          <p:cNvSpPr>
            <a:spLocks noGrp="1"/>
          </p:cNvSpPr>
          <p:nvPr>
            <p:ph type="body" sz="quarter" idx="15" hasCustomPrompt="1"/>
          </p:nvPr>
        </p:nvSpPr>
        <p:spPr>
          <a:xfrm>
            <a:off x="609600" y="393301"/>
            <a:ext cx="10972800" cy="757599"/>
          </a:xfrm>
        </p:spPr>
        <p:txBody>
          <a:bodyPr lIns="0" tIns="0" rIns="0" bIns="0" anchor="b">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en-US" dirty="0"/>
            </a:br>
            <a:r>
              <a:rPr lang="en-US" dirty="0"/>
              <a:t>Click to edit Master text styles</a:t>
            </a:r>
          </a:p>
        </p:txBody>
      </p:sp>
    </p:spTree>
    <p:extLst>
      <p:ext uri="{BB962C8B-B14F-4D97-AF65-F5344CB8AC3E}">
        <p14:creationId xmlns:p14="http://schemas.microsoft.com/office/powerpoint/2010/main" val="657383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ft weighte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14310CB-EE80-28F5-DB77-1D75E908C27E}"/>
              </a:ext>
            </a:extLst>
          </p:cNvPr>
          <p:cNvSpPr>
            <a:spLocks noGrp="1"/>
          </p:cNvSpPr>
          <p:nvPr>
            <p:ph type="pic" sz="quarter" idx="19"/>
          </p:nvPr>
        </p:nvSpPr>
        <p:spPr>
          <a:xfrm>
            <a:off x="0" y="-11113"/>
            <a:ext cx="3856038" cy="6869113"/>
          </a:xfrm>
        </p:spPr>
        <p:txBody>
          <a:bodyPr/>
          <a:lstStyle/>
          <a:p>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a:off x="6211748" y="43933"/>
            <a:ext cx="6007463" cy="6865776"/>
            <a:chOff x="-826727" y="-1"/>
            <a:chExt cx="6007463"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826727" y="-1"/>
              <a:ext cx="6007463" cy="6831051"/>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7463" h="6831051">
                  <a:moveTo>
                    <a:pt x="0" y="6831051"/>
                  </a:moveTo>
                  <a:lnTo>
                    <a:pt x="5991200" y="0"/>
                  </a:lnTo>
                  <a:cubicBezTo>
                    <a:pt x="5988842" y="393539"/>
                    <a:pt x="6009635" y="821803"/>
                    <a:pt x="6007277" y="1215342"/>
                  </a:cubicBezTo>
                  <a:lnTo>
                    <a:pt x="1104096" y="6831051"/>
                  </a:lnTo>
                  <a:lnTo>
                    <a:pt x="0" y="6831051"/>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13">
            <a:extLst>
              <a:ext uri="{FF2B5EF4-FFF2-40B4-BE49-F238E27FC236}">
                <a16:creationId xmlns:a16="http://schemas.microsoft.com/office/drawing/2014/main" id="{E815E513-DA6A-6B5D-524B-A53651747FDF}"/>
              </a:ext>
            </a:extLst>
          </p:cNvPr>
          <p:cNvSpPr/>
          <p:nvPr userDrawn="1"/>
        </p:nvSpPr>
        <p:spPr>
          <a:xfrm>
            <a:off x="-1" y="-11574"/>
            <a:ext cx="3705817" cy="4202574"/>
          </a:xfrm>
          <a:custGeom>
            <a:avLst/>
            <a:gdLst>
              <a:gd name="connsiteX0" fmla="*/ 0 w 3856288"/>
              <a:gd name="connsiteY0" fmla="*/ 0 h 6858000"/>
              <a:gd name="connsiteX1" fmla="*/ 3856288 w 3856288"/>
              <a:gd name="connsiteY1" fmla="*/ 0 h 6858000"/>
              <a:gd name="connsiteX2" fmla="*/ 3856288 w 3856288"/>
              <a:gd name="connsiteY2" fmla="*/ 6858000 h 6858000"/>
              <a:gd name="connsiteX3" fmla="*/ 0 w 3856288"/>
              <a:gd name="connsiteY3" fmla="*/ 6858000 h 6858000"/>
              <a:gd name="connsiteX4" fmla="*/ 0 w 3856288"/>
              <a:gd name="connsiteY4" fmla="*/ 0 h 6858000"/>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6869574 h 6869574"/>
              <a:gd name="connsiteX4" fmla="*/ 0 w 3856288"/>
              <a:gd name="connsiteY4" fmla="*/ 11574 h 6869574"/>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4202574 h 6869574"/>
              <a:gd name="connsiteX4" fmla="*/ 0 w 3856288"/>
              <a:gd name="connsiteY4" fmla="*/ 11574 h 6869574"/>
              <a:gd name="connsiteX0" fmla="*/ 0 w 3705817"/>
              <a:gd name="connsiteY0" fmla="*/ 11574 h 4202574"/>
              <a:gd name="connsiteX1" fmla="*/ 3705817 w 3705817"/>
              <a:gd name="connsiteY1" fmla="*/ 0 h 4202574"/>
              <a:gd name="connsiteX2" fmla="*/ 1783648 w 3705817"/>
              <a:gd name="connsiteY2" fmla="*/ 2023254 h 4202574"/>
              <a:gd name="connsiteX3" fmla="*/ 0 w 3705817"/>
              <a:gd name="connsiteY3" fmla="*/ 4202574 h 4202574"/>
              <a:gd name="connsiteX4" fmla="*/ 0 w 3705817"/>
              <a:gd name="connsiteY4" fmla="*/ 11574 h 4202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05817" h="4202574">
                <a:moveTo>
                  <a:pt x="0" y="11574"/>
                </a:moveTo>
                <a:lnTo>
                  <a:pt x="3705817" y="0"/>
                </a:lnTo>
                <a:lnTo>
                  <a:pt x="1783648" y="2023254"/>
                </a:lnTo>
                <a:lnTo>
                  <a:pt x="0" y="4202574"/>
                </a:lnTo>
                <a:lnTo>
                  <a:pt x="0" y="11574"/>
                </a:lnTo>
                <a:close/>
              </a:path>
            </a:pathLst>
          </a:custGeom>
          <a:solidFill>
            <a:schemeClr val="accent4">
              <a:alpha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024608"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2" name="Slide Number Placeholder 6">
            <a:extLst>
              <a:ext uri="{FF2B5EF4-FFF2-40B4-BE49-F238E27FC236}">
                <a16:creationId xmlns:a16="http://schemas.microsoft.com/office/drawing/2014/main" id="{642FE818-B81E-B302-DAD2-4A73721B2E2E}"/>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
        <p:nvSpPr>
          <p:cNvPr id="4" name="Text Placeholder 27">
            <a:extLst>
              <a:ext uri="{FF2B5EF4-FFF2-40B4-BE49-F238E27FC236}">
                <a16:creationId xmlns:a16="http://schemas.microsoft.com/office/drawing/2014/main" id="{1B517026-C314-284C-D768-5D7CBA0B7120}"/>
              </a:ext>
            </a:extLst>
          </p:cNvPr>
          <p:cNvSpPr>
            <a:spLocks noGrp="1"/>
          </p:cNvSpPr>
          <p:nvPr>
            <p:ph type="body" sz="quarter" idx="18" hasCustomPrompt="1"/>
          </p:nvPr>
        </p:nvSpPr>
        <p:spPr>
          <a:xfrm>
            <a:off x="6599303" y="6279450"/>
            <a:ext cx="463543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6" name="Text Placeholder 30">
            <a:extLst>
              <a:ext uri="{FF2B5EF4-FFF2-40B4-BE49-F238E27FC236}">
                <a16:creationId xmlns:a16="http://schemas.microsoft.com/office/drawing/2014/main" id="{05A4D5C5-6FA1-2E01-A063-D78CC905D8F0}"/>
              </a:ext>
            </a:extLst>
          </p:cNvPr>
          <p:cNvSpPr>
            <a:spLocks noGrp="1"/>
          </p:cNvSpPr>
          <p:nvPr>
            <p:ph type="body" sz="quarter" idx="20" hasCustomPrompt="1"/>
          </p:nvPr>
        </p:nvSpPr>
        <p:spPr>
          <a:xfrm>
            <a:off x="40246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6" name="Text Placeholder 27">
            <a:extLst>
              <a:ext uri="{FF2B5EF4-FFF2-40B4-BE49-F238E27FC236}">
                <a16:creationId xmlns:a16="http://schemas.microsoft.com/office/drawing/2014/main" id="{714FAEE1-F0DA-E09C-EE6B-8CB5E06CE174}"/>
              </a:ext>
            </a:extLst>
          </p:cNvPr>
          <p:cNvSpPr>
            <a:spLocks noGrp="1"/>
          </p:cNvSpPr>
          <p:nvPr>
            <p:ph type="body" sz="quarter" idx="16" hasCustomPrompt="1"/>
          </p:nvPr>
        </p:nvSpPr>
        <p:spPr>
          <a:xfrm>
            <a:off x="43611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7" name="Straight Connector 16">
            <a:extLst>
              <a:ext uri="{FF2B5EF4-FFF2-40B4-BE49-F238E27FC236}">
                <a16:creationId xmlns:a16="http://schemas.microsoft.com/office/drawing/2014/main" id="{E8B73E4F-029A-0EE1-333B-E8EA83E6AA41}"/>
              </a:ext>
            </a:extLst>
          </p:cNvPr>
          <p:cNvCxnSpPr>
            <a:cxnSpLocks/>
          </p:cNvCxnSpPr>
          <p:nvPr userDrawn="1"/>
        </p:nvCxnSpPr>
        <p:spPr>
          <a:xfrm>
            <a:off x="43264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7" name="Text Placeholder 4">
            <a:extLst>
              <a:ext uri="{FF2B5EF4-FFF2-40B4-BE49-F238E27FC236}">
                <a16:creationId xmlns:a16="http://schemas.microsoft.com/office/drawing/2014/main" id="{DC7EFAB1-3254-E585-8DFA-A497770A5484}"/>
              </a:ext>
            </a:extLst>
          </p:cNvPr>
          <p:cNvSpPr>
            <a:spLocks noGrp="1"/>
          </p:cNvSpPr>
          <p:nvPr>
            <p:ph type="body" sz="quarter" idx="15"/>
          </p:nvPr>
        </p:nvSpPr>
        <p:spPr>
          <a:xfrm>
            <a:off x="4143736" y="790575"/>
            <a:ext cx="7438663" cy="757599"/>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2080861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ight weighted">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E6807EEE-53F5-FC76-58D8-A57333D2E402}"/>
              </a:ext>
            </a:extLst>
          </p:cNvPr>
          <p:cNvSpPr>
            <a:spLocks noGrp="1"/>
          </p:cNvSpPr>
          <p:nvPr>
            <p:ph type="pic" sz="quarter" idx="19"/>
          </p:nvPr>
        </p:nvSpPr>
        <p:spPr>
          <a:xfrm>
            <a:off x="8335837" y="-11113"/>
            <a:ext cx="3856038" cy="6869113"/>
          </a:xfrm>
        </p:spPr>
        <p:txBody>
          <a:bodyPr/>
          <a:lstStyle/>
          <a:p>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flipH="1">
            <a:off x="-43420" y="1090946"/>
            <a:ext cx="5109273" cy="5800905"/>
            <a:chOff x="87672" y="-1"/>
            <a:chExt cx="5109273" cy="5800905"/>
          </a:xfrm>
        </p:grpSpPr>
        <p:sp>
          <p:nvSpPr>
            <p:cNvPr id="9" name="Parallelogram 8">
              <a:extLst>
                <a:ext uri="{FF2B5EF4-FFF2-40B4-BE49-F238E27FC236}">
                  <a16:creationId xmlns:a16="http://schemas.microsoft.com/office/drawing/2014/main" id="{DA08D80A-B1CD-46BD-53AC-904459E87846}"/>
                </a:ext>
              </a:extLst>
            </p:cNvPr>
            <p:cNvSpPr/>
            <p:nvPr/>
          </p:nvSpPr>
          <p:spPr>
            <a:xfrm>
              <a:off x="87672" y="-1"/>
              <a:ext cx="5081301" cy="580090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11448"/>
                <a:gd name="connsiteY0" fmla="*/ 6981522 h 6981522"/>
                <a:gd name="connsiteX1" fmla="*/ 6106947 w 6111448"/>
                <a:gd name="connsiteY1" fmla="*/ 0 h 6981522"/>
                <a:gd name="connsiteX2" fmla="*/ 6111448 w 6111448"/>
                <a:gd name="connsiteY2" fmla="*/ 1226917 h 6981522"/>
                <a:gd name="connsiteX3" fmla="*/ 1069372 w 6111448"/>
                <a:gd name="connsiteY3" fmla="*/ 6981522 h 6981522"/>
                <a:gd name="connsiteX4" fmla="*/ 0 w 6111448"/>
                <a:gd name="connsiteY4" fmla="*/ 6981522 h 6981522"/>
                <a:gd name="connsiteX0" fmla="*/ 0 w 6111448"/>
                <a:gd name="connsiteY0" fmla="*/ 6981522 h 6981522"/>
                <a:gd name="connsiteX1" fmla="*/ 6106947 w 6111448"/>
                <a:gd name="connsiteY1" fmla="*/ 0 h 6981522"/>
                <a:gd name="connsiteX2" fmla="*/ 6111448 w 6111448"/>
                <a:gd name="connsiteY2" fmla="*/ 1226917 h 6981522"/>
                <a:gd name="connsiteX3" fmla="*/ 2122668 w 6111448"/>
                <a:gd name="connsiteY3" fmla="*/ 5800905 h 6981522"/>
                <a:gd name="connsiteX4" fmla="*/ 0 w 6111448"/>
                <a:gd name="connsiteY4" fmla="*/ 6981522 h 6981522"/>
                <a:gd name="connsiteX0" fmla="*/ 0 w 5081301"/>
                <a:gd name="connsiteY0" fmla="*/ 5800904 h 5800905"/>
                <a:gd name="connsiteX1" fmla="*/ 5076800 w 5081301"/>
                <a:gd name="connsiteY1" fmla="*/ 0 h 5800905"/>
                <a:gd name="connsiteX2" fmla="*/ 5081301 w 5081301"/>
                <a:gd name="connsiteY2" fmla="*/ 1226917 h 5800905"/>
                <a:gd name="connsiteX3" fmla="*/ 1092521 w 5081301"/>
                <a:gd name="connsiteY3" fmla="*/ 5800905 h 5800905"/>
                <a:gd name="connsiteX4" fmla="*/ 0 w 5081301"/>
                <a:gd name="connsiteY4" fmla="*/ 5800904 h 5800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81301" h="5800905">
                  <a:moveTo>
                    <a:pt x="0" y="5800904"/>
                  </a:moveTo>
                  <a:lnTo>
                    <a:pt x="5076800" y="0"/>
                  </a:lnTo>
                  <a:cubicBezTo>
                    <a:pt x="5078300" y="408972"/>
                    <a:pt x="5079801" y="817945"/>
                    <a:pt x="5081301" y="1226917"/>
                  </a:cubicBezTo>
                  <a:lnTo>
                    <a:pt x="1092521" y="5800905"/>
                  </a:lnTo>
                  <a:lnTo>
                    <a:pt x="0" y="5800904"/>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1925796" y="2037142"/>
              <a:ext cx="3271149" cy="3750093"/>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36020 w 7176319"/>
                <a:gd name="connsiteY1" fmla="*/ 2037144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36020"/>
                <a:gd name="connsiteY0" fmla="*/ 4944378 h 4944378"/>
                <a:gd name="connsiteX1" fmla="*/ 4336020 w 4336020"/>
                <a:gd name="connsiteY1" fmla="*/ 0 h 4944378"/>
                <a:gd name="connsiteX2" fmla="*/ 4328946 w 4336020"/>
                <a:gd name="connsiteY2" fmla="*/ 1238492 h 4944378"/>
                <a:gd name="connsiteX3" fmla="*/ 1069372 w 4336020"/>
                <a:gd name="connsiteY3" fmla="*/ 4944378 h 4944378"/>
                <a:gd name="connsiteX4" fmla="*/ 0 w 4336020"/>
                <a:gd name="connsiteY4" fmla="*/ 4944378 h 4944378"/>
                <a:gd name="connsiteX0" fmla="*/ 0 w 3271149"/>
                <a:gd name="connsiteY0" fmla="*/ 3740611 h 4944378"/>
                <a:gd name="connsiteX1" fmla="*/ 3271149 w 3271149"/>
                <a:gd name="connsiteY1" fmla="*/ 0 h 4944378"/>
                <a:gd name="connsiteX2" fmla="*/ 3264075 w 3271149"/>
                <a:gd name="connsiteY2" fmla="*/ 1238492 h 4944378"/>
                <a:gd name="connsiteX3" fmla="*/ 4501 w 3271149"/>
                <a:gd name="connsiteY3" fmla="*/ 4944378 h 4944378"/>
                <a:gd name="connsiteX4" fmla="*/ 0 w 3271149"/>
                <a:gd name="connsiteY4" fmla="*/ 3740611 h 4944378"/>
                <a:gd name="connsiteX0" fmla="*/ 0 w 3271149"/>
                <a:gd name="connsiteY0" fmla="*/ 3740611 h 3865063"/>
                <a:gd name="connsiteX1" fmla="*/ 3271149 w 3271149"/>
                <a:gd name="connsiteY1" fmla="*/ 0 h 3865063"/>
                <a:gd name="connsiteX2" fmla="*/ 3264075 w 3271149"/>
                <a:gd name="connsiteY2" fmla="*/ 1238492 h 3865063"/>
                <a:gd name="connsiteX3" fmla="*/ 965200 w 3271149"/>
                <a:gd name="connsiteY3" fmla="*/ 3810059 h 3865063"/>
                <a:gd name="connsiteX4" fmla="*/ 0 w 3271149"/>
                <a:gd name="connsiteY4" fmla="*/ 3740611 h 3865063"/>
                <a:gd name="connsiteX0" fmla="*/ 0 w 3271149"/>
                <a:gd name="connsiteY0" fmla="*/ 3740611 h 3936887"/>
                <a:gd name="connsiteX1" fmla="*/ 3271149 w 3271149"/>
                <a:gd name="connsiteY1" fmla="*/ 0 h 3936887"/>
                <a:gd name="connsiteX2" fmla="*/ 3264075 w 3271149"/>
                <a:gd name="connsiteY2" fmla="*/ 1238492 h 3936887"/>
                <a:gd name="connsiteX3" fmla="*/ 965200 w 3271149"/>
                <a:gd name="connsiteY3" fmla="*/ 3810059 h 3936887"/>
                <a:gd name="connsiteX4" fmla="*/ 0 w 3271149"/>
                <a:gd name="connsiteY4" fmla="*/ 3740611 h 3936887"/>
                <a:gd name="connsiteX0" fmla="*/ 0 w 3271149"/>
                <a:gd name="connsiteY0" fmla="*/ 3740611 h 3929994"/>
                <a:gd name="connsiteX1" fmla="*/ 3271149 w 3271149"/>
                <a:gd name="connsiteY1" fmla="*/ 0 h 3929994"/>
                <a:gd name="connsiteX2" fmla="*/ 3264075 w 3271149"/>
                <a:gd name="connsiteY2" fmla="*/ 1238492 h 3929994"/>
                <a:gd name="connsiteX3" fmla="*/ 965200 w 3271149"/>
                <a:gd name="connsiteY3" fmla="*/ 3810059 h 3929994"/>
                <a:gd name="connsiteX4" fmla="*/ 0 w 3271149"/>
                <a:gd name="connsiteY4" fmla="*/ 3740611 h 3929994"/>
                <a:gd name="connsiteX0" fmla="*/ 0 w 3271149"/>
                <a:gd name="connsiteY0" fmla="*/ 3740611 h 3945196"/>
                <a:gd name="connsiteX1" fmla="*/ 3271149 w 3271149"/>
                <a:gd name="connsiteY1" fmla="*/ 0 h 3945196"/>
                <a:gd name="connsiteX2" fmla="*/ 3264075 w 3271149"/>
                <a:gd name="connsiteY2" fmla="*/ 1238492 h 3945196"/>
                <a:gd name="connsiteX3" fmla="*/ 965200 w 3271149"/>
                <a:gd name="connsiteY3" fmla="*/ 3810059 h 3945196"/>
                <a:gd name="connsiteX4" fmla="*/ 0 w 3271149"/>
                <a:gd name="connsiteY4" fmla="*/ 3740611 h 3945196"/>
                <a:gd name="connsiteX0" fmla="*/ 0 w 3271149"/>
                <a:gd name="connsiteY0" fmla="*/ 3740611 h 3813651"/>
                <a:gd name="connsiteX1" fmla="*/ 3271149 w 3271149"/>
                <a:gd name="connsiteY1" fmla="*/ 0 h 3813651"/>
                <a:gd name="connsiteX2" fmla="*/ 3264075 w 3271149"/>
                <a:gd name="connsiteY2" fmla="*/ 1238492 h 3813651"/>
                <a:gd name="connsiteX3" fmla="*/ 965200 w 3271149"/>
                <a:gd name="connsiteY3" fmla="*/ 3810059 h 3813651"/>
                <a:gd name="connsiteX4" fmla="*/ 0 w 3271149"/>
                <a:gd name="connsiteY4" fmla="*/ 3740611 h 3813651"/>
                <a:gd name="connsiteX0" fmla="*/ 0 w 3271149"/>
                <a:gd name="connsiteY0" fmla="*/ 3740611 h 3750093"/>
                <a:gd name="connsiteX1" fmla="*/ 3271149 w 3271149"/>
                <a:gd name="connsiteY1" fmla="*/ 0 h 3750093"/>
                <a:gd name="connsiteX2" fmla="*/ 3264075 w 3271149"/>
                <a:gd name="connsiteY2" fmla="*/ 1238492 h 3750093"/>
                <a:gd name="connsiteX3" fmla="*/ 1023073 w 3271149"/>
                <a:gd name="connsiteY3" fmla="*/ 3740610 h 3750093"/>
                <a:gd name="connsiteX4" fmla="*/ 0 w 3271149"/>
                <a:gd name="connsiteY4" fmla="*/ 3740611 h 375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71149" h="3750093">
                  <a:moveTo>
                    <a:pt x="0" y="3740611"/>
                  </a:moveTo>
                  <a:lnTo>
                    <a:pt x="3271149" y="0"/>
                  </a:lnTo>
                  <a:lnTo>
                    <a:pt x="3264075" y="1238492"/>
                  </a:lnTo>
                  <a:lnTo>
                    <a:pt x="1023073" y="3740610"/>
                  </a:lnTo>
                  <a:cubicBezTo>
                    <a:pt x="1049759" y="3763760"/>
                    <a:pt x="1500" y="3736753"/>
                    <a:pt x="0" y="3740611"/>
                  </a:cubicBez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13">
            <a:extLst>
              <a:ext uri="{FF2B5EF4-FFF2-40B4-BE49-F238E27FC236}">
                <a16:creationId xmlns:a16="http://schemas.microsoft.com/office/drawing/2014/main" id="{E815E513-DA6A-6B5D-524B-A53651747FDF}"/>
              </a:ext>
            </a:extLst>
          </p:cNvPr>
          <p:cNvSpPr/>
          <p:nvPr userDrawn="1"/>
        </p:nvSpPr>
        <p:spPr>
          <a:xfrm rot="10800000">
            <a:off x="8486183" y="2667001"/>
            <a:ext cx="3743917" cy="4216400"/>
          </a:xfrm>
          <a:custGeom>
            <a:avLst/>
            <a:gdLst>
              <a:gd name="connsiteX0" fmla="*/ 0 w 3856288"/>
              <a:gd name="connsiteY0" fmla="*/ 0 h 6858000"/>
              <a:gd name="connsiteX1" fmla="*/ 3856288 w 3856288"/>
              <a:gd name="connsiteY1" fmla="*/ 0 h 6858000"/>
              <a:gd name="connsiteX2" fmla="*/ 3856288 w 3856288"/>
              <a:gd name="connsiteY2" fmla="*/ 6858000 h 6858000"/>
              <a:gd name="connsiteX3" fmla="*/ 0 w 3856288"/>
              <a:gd name="connsiteY3" fmla="*/ 6858000 h 6858000"/>
              <a:gd name="connsiteX4" fmla="*/ 0 w 3856288"/>
              <a:gd name="connsiteY4" fmla="*/ 0 h 6858000"/>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6869574 h 6869574"/>
              <a:gd name="connsiteX4" fmla="*/ 0 w 3856288"/>
              <a:gd name="connsiteY4" fmla="*/ 11574 h 6869574"/>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4202574 h 6869574"/>
              <a:gd name="connsiteX4" fmla="*/ 0 w 3856288"/>
              <a:gd name="connsiteY4" fmla="*/ 11574 h 6869574"/>
              <a:gd name="connsiteX0" fmla="*/ 0 w 3705817"/>
              <a:gd name="connsiteY0" fmla="*/ 11574 h 4202574"/>
              <a:gd name="connsiteX1" fmla="*/ 3705817 w 3705817"/>
              <a:gd name="connsiteY1" fmla="*/ 0 h 4202574"/>
              <a:gd name="connsiteX2" fmla="*/ 1783648 w 3705817"/>
              <a:gd name="connsiteY2" fmla="*/ 2023254 h 4202574"/>
              <a:gd name="connsiteX3" fmla="*/ 0 w 3705817"/>
              <a:gd name="connsiteY3" fmla="*/ 4202574 h 4202574"/>
              <a:gd name="connsiteX4" fmla="*/ 0 w 3705817"/>
              <a:gd name="connsiteY4" fmla="*/ 11574 h 4202574"/>
              <a:gd name="connsiteX0" fmla="*/ 0 w 3743917"/>
              <a:gd name="connsiteY0" fmla="*/ 0 h 4216400"/>
              <a:gd name="connsiteX1" fmla="*/ 3743917 w 3743917"/>
              <a:gd name="connsiteY1" fmla="*/ 13826 h 4216400"/>
              <a:gd name="connsiteX2" fmla="*/ 1821748 w 3743917"/>
              <a:gd name="connsiteY2" fmla="*/ 2037080 h 4216400"/>
              <a:gd name="connsiteX3" fmla="*/ 38100 w 3743917"/>
              <a:gd name="connsiteY3" fmla="*/ 4216400 h 4216400"/>
              <a:gd name="connsiteX4" fmla="*/ 0 w 3743917"/>
              <a:gd name="connsiteY4" fmla="*/ 0 h 4216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3917" h="4216400">
                <a:moveTo>
                  <a:pt x="0" y="0"/>
                </a:moveTo>
                <a:lnTo>
                  <a:pt x="3743917" y="13826"/>
                </a:lnTo>
                <a:lnTo>
                  <a:pt x="1821748" y="2037080"/>
                </a:lnTo>
                <a:lnTo>
                  <a:pt x="38100" y="4216400"/>
                </a:lnTo>
                <a:lnTo>
                  <a:pt x="0" y="0"/>
                </a:lnTo>
                <a:close/>
              </a:path>
            </a:pathLst>
          </a:custGeom>
          <a:solidFill>
            <a:schemeClr val="accent4">
              <a:alpha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D96149B3-DC43-9903-44A5-DC89FCC865C2}"/>
              </a:ext>
            </a:extLst>
          </p:cNvPr>
          <p:cNvCxnSpPr>
            <a:cxnSpLocks/>
          </p:cNvCxnSpPr>
          <p:nvPr userDrawn="1"/>
        </p:nvCxnSpPr>
        <p:spPr>
          <a:xfrm>
            <a:off x="609600"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2" name="Slide Number Placeholder 6">
            <a:extLst>
              <a:ext uri="{FF2B5EF4-FFF2-40B4-BE49-F238E27FC236}">
                <a16:creationId xmlns:a16="http://schemas.microsoft.com/office/drawing/2014/main" id="{A9426D1B-24DA-0AB0-73CB-F8C82D098027}"/>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sp>
        <p:nvSpPr>
          <p:cNvPr id="29" name="Text Placeholder 27">
            <a:extLst>
              <a:ext uri="{FF2B5EF4-FFF2-40B4-BE49-F238E27FC236}">
                <a16:creationId xmlns:a16="http://schemas.microsoft.com/office/drawing/2014/main" id="{07A61283-81B0-02B0-3847-0957A4303CB5}"/>
              </a:ext>
            </a:extLst>
          </p:cNvPr>
          <p:cNvSpPr>
            <a:spLocks noGrp="1"/>
          </p:cNvSpPr>
          <p:nvPr>
            <p:ph type="body" sz="quarter" idx="18" hasCustomPrompt="1"/>
          </p:nvPr>
        </p:nvSpPr>
        <p:spPr>
          <a:xfrm>
            <a:off x="3184296" y="6279450"/>
            <a:ext cx="498309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30" name="Text Placeholder 30">
            <a:extLst>
              <a:ext uri="{FF2B5EF4-FFF2-40B4-BE49-F238E27FC236}">
                <a16:creationId xmlns:a16="http://schemas.microsoft.com/office/drawing/2014/main" id="{16A7E66D-AF2A-BE6B-AC3D-111CD8969E49}"/>
              </a:ext>
            </a:extLst>
          </p:cNvPr>
          <p:cNvSpPr>
            <a:spLocks noGrp="1"/>
          </p:cNvSpPr>
          <p:nvPr>
            <p:ph type="body" sz="quarter" idx="20"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31" name="Text Placeholder 27">
            <a:extLst>
              <a:ext uri="{FF2B5EF4-FFF2-40B4-BE49-F238E27FC236}">
                <a16:creationId xmlns:a16="http://schemas.microsoft.com/office/drawing/2014/main" id="{D70AAA21-A450-59E3-0764-C66A5B70D7F1}"/>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32" name="Straight Connector 31">
            <a:extLst>
              <a:ext uri="{FF2B5EF4-FFF2-40B4-BE49-F238E27FC236}">
                <a16:creationId xmlns:a16="http://schemas.microsoft.com/office/drawing/2014/main" id="{4CDACEB3-422B-52F4-93B6-5B6D4ABAA73C}"/>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6" name="Text Placeholder 4">
            <a:extLst>
              <a:ext uri="{FF2B5EF4-FFF2-40B4-BE49-F238E27FC236}">
                <a16:creationId xmlns:a16="http://schemas.microsoft.com/office/drawing/2014/main" id="{8076FD27-5138-A83F-F182-1FF1D8F9770E}"/>
              </a:ext>
            </a:extLst>
          </p:cNvPr>
          <p:cNvSpPr>
            <a:spLocks noGrp="1"/>
          </p:cNvSpPr>
          <p:nvPr>
            <p:ph type="body" sz="quarter" idx="15"/>
          </p:nvPr>
        </p:nvSpPr>
        <p:spPr>
          <a:xfrm>
            <a:off x="609600" y="787800"/>
            <a:ext cx="7475242" cy="760374"/>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3731164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v">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350AB0A2-BF5F-FC74-6894-289BCA2BA0C4}"/>
              </a:ext>
            </a:extLst>
          </p:cNvPr>
          <p:cNvGrpSpPr/>
          <p:nvPr userDrawn="1"/>
        </p:nvGrpSpPr>
        <p:grpSpPr>
          <a:xfrm>
            <a:off x="6211748" y="43933"/>
            <a:ext cx="6007463" cy="6865776"/>
            <a:chOff x="-826727" y="-1"/>
            <a:chExt cx="6007463"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826727" y="-1"/>
              <a:ext cx="6007463" cy="6831051"/>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7463" h="6831051">
                  <a:moveTo>
                    <a:pt x="0" y="6831051"/>
                  </a:moveTo>
                  <a:lnTo>
                    <a:pt x="5991200" y="0"/>
                  </a:lnTo>
                  <a:cubicBezTo>
                    <a:pt x="5988842" y="393539"/>
                    <a:pt x="6009635" y="821803"/>
                    <a:pt x="6007277" y="1215342"/>
                  </a:cubicBezTo>
                  <a:lnTo>
                    <a:pt x="1104096" y="6831051"/>
                  </a:lnTo>
                  <a:lnTo>
                    <a:pt x="0" y="6831051"/>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024608"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5" name="Rectangle 4">
            <a:extLst>
              <a:ext uri="{FF2B5EF4-FFF2-40B4-BE49-F238E27FC236}">
                <a16:creationId xmlns:a16="http://schemas.microsoft.com/office/drawing/2014/main" id="{CC7BAE8F-F54D-3D6E-7E42-C973E993348E}"/>
              </a:ext>
            </a:extLst>
          </p:cNvPr>
          <p:cNvSpPr/>
          <p:nvPr userDrawn="1"/>
        </p:nvSpPr>
        <p:spPr>
          <a:xfrm>
            <a:off x="0" y="-11113"/>
            <a:ext cx="3856038" cy="688609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99E8A419-4739-84C8-D107-12633A770A12}"/>
              </a:ext>
            </a:extLst>
          </p:cNvPr>
          <p:cNvSpPr>
            <a:spLocks noGrp="1"/>
          </p:cNvSpPr>
          <p:nvPr>
            <p:ph type="pic" sz="quarter" idx="20"/>
          </p:nvPr>
        </p:nvSpPr>
        <p:spPr>
          <a:xfrm>
            <a:off x="947738" y="440221"/>
            <a:ext cx="3648075" cy="6417779"/>
          </a:xfrm>
        </p:spPr>
        <p:txBody>
          <a:bodyPr/>
          <a:lstStyle/>
          <a:p>
            <a:endParaRPr lang="en-US"/>
          </a:p>
        </p:txBody>
      </p:sp>
      <p:sp>
        <p:nvSpPr>
          <p:cNvPr id="2" name="Slide Number Placeholder 6">
            <a:extLst>
              <a:ext uri="{FF2B5EF4-FFF2-40B4-BE49-F238E27FC236}">
                <a16:creationId xmlns:a16="http://schemas.microsoft.com/office/drawing/2014/main" id="{3FEC09FA-C877-DF57-E398-2DF01AB2DFF8}"/>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dirty="0"/>
          </a:p>
        </p:txBody>
      </p:sp>
      <p:sp>
        <p:nvSpPr>
          <p:cNvPr id="18" name="Text Placeholder 27">
            <a:extLst>
              <a:ext uri="{FF2B5EF4-FFF2-40B4-BE49-F238E27FC236}">
                <a16:creationId xmlns:a16="http://schemas.microsoft.com/office/drawing/2014/main" id="{5882A962-04DA-1764-5058-EA7E6717D373}"/>
              </a:ext>
            </a:extLst>
          </p:cNvPr>
          <p:cNvSpPr>
            <a:spLocks noGrp="1"/>
          </p:cNvSpPr>
          <p:nvPr>
            <p:ph type="body" sz="quarter" idx="18" hasCustomPrompt="1"/>
          </p:nvPr>
        </p:nvSpPr>
        <p:spPr>
          <a:xfrm>
            <a:off x="6599303" y="6279450"/>
            <a:ext cx="463543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19" name="Text Placeholder 30">
            <a:extLst>
              <a:ext uri="{FF2B5EF4-FFF2-40B4-BE49-F238E27FC236}">
                <a16:creationId xmlns:a16="http://schemas.microsoft.com/office/drawing/2014/main" id="{732B357E-7D65-79C3-C576-006C59D70849}"/>
              </a:ext>
            </a:extLst>
          </p:cNvPr>
          <p:cNvSpPr>
            <a:spLocks noGrp="1"/>
          </p:cNvSpPr>
          <p:nvPr>
            <p:ph type="body" sz="quarter" idx="21" hasCustomPrompt="1"/>
          </p:nvPr>
        </p:nvSpPr>
        <p:spPr>
          <a:xfrm>
            <a:off x="40246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20" name="Text Placeholder 27">
            <a:extLst>
              <a:ext uri="{FF2B5EF4-FFF2-40B4-BE49-F238E27FC236}">
                <a16:creationId xmlns:a16="http://schemas.microsoft.com/office/drawing/2014/main" id="{4091A258-D77C-7DCE-A6EB-43DBE23CDBA9}"/>
              </a:ext>
            </a:extLst>
          </p:cNvPr>
          <p:cNvSpPr>
            <a:spLocks noGrp="1"/>
          </p:cNvSpPr>
          <p:nvPr>
            <p:ph type="body" sz="quarter" idx="16" hasCustomPrompt="1"/>
          </p:nvPr>
        </p:nvSpPr>
        <p:spPr>
          <a:xfrm>
            <a:off x="43611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21" name="Straight Connector 20">
            <a:extLst>
              <a:ext uri="{FF2B5EF4-FFF2-40B4-BE49-F238E27FC236}">
                <a16:creationId xmlns:a16="http://schemas.microsoft.com/office/drawing/2014/main" id="{96BA2E70-FE0B-09BB-BDA3-CF9B60C30531}"/>
              </a:ext>
            </a:extLst>
          </p:cNvPr>
          <p:cNvCxnSpPr>
            <a:cxnSpLocks/>
          </p:cNvCxnSpPr>
          <p:nvPr userDrawn="1"/>
        </p:nvCxnSpPr>
        <p:spPr>
          <a:xfrm>
            <a:off x="43264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51705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v">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C7BAE8F-F54D-3D6E-7E42-C973E993348E}"/>
              </a:ext>
            </a:extLst>
          </p:cNvPr>
          <p:cNvSpPr/>
          <p:nvPr userDrawn="1"/>
        </p:nvSpPr>
        <p:spPr>
          <a:xfrm>
            <a:off x="0" y="-11113"/>
            <a:ext cx="4466900" cy="688609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a:off x="-6788" y="43934"/>
            <a:ext cx="4479605" cy="6865776"/>
            <a:chOff x="701131" y="-1"/>
            <a:chExt cx="4479605"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701131" y="-1"/>
              <a:ext cx="4479605" cy="632176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 name="connsiteX0" fmla="*/ 0 w 6007463"/>
                <a:gd name="connsiteY0" fmla="*/ 6831051 h 6831051"/>
                <a:gd name="connsiteX1" fmla="*/ 5991200 w 6007463"/>
                <a:gd name="connsiteY1" fmla="*/ 0 h 6831051"/>
                <a:gd name="connsiteX2" fmla="*/ 6007277 w 6007463"/>
                <a:gd name="connsiteY2" fmla="*/ 1215342 h 6831051"/>
                <a:gd name="connsiteX3" fmla="*/ 1532359 w 6007463"/>
                <a:gd name="connsiteY3" fmla="*/ 6321765 h 6831051"/>
                <a:gd name="connsiteX4" fmla="*/ 0 w 6007463"/>
                <a:gd name="connsiteY4" fmla="*/ 6831051 h 6831051"/>
                <a:gd name="connsiteX0" fmla="*/ 0 w 4479605"/>
                <a:gd name="connsiteY0" fmla="*/ 5083274 h 6321765"/>
                <a:gd name="connsiteX1" fmla="*/ 4463342 w 4479605"/>
                <a:gd name="connsiteY1" fmla="*/ 0 h 6321765"/>
                <a:gd name="connsiteX2" fmla="*/ 4479419 w 4479605"/>
                <a:gd name="connsiteY2" fmla="*/ 1215342 h 6321765"/>
                <a:gd name="connsiteX3" fmla="*/ 4501 w 4479605"/>
                <a:gd name="connsiteY3" fmla="*/ 6321765 h 6321765"/>
                <a:gd name="connsiteX4" fmla="*/ 0 w 4479605"/>
                <a:gd name="connsiteY4" fmla="*/ 5083274 h 6321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9605" h="6321765">
                  <a:moveTo>
                    <a:pt x="0" y="5083274"/>
                  </a:moveTo>
                  <a:lnTo>
                    <a:pt x="4463342" y="0"/>
                  </a:lnTo>
                  <a:cubicBezTo>
                    <a:pt x="4460984" y="393539"/>
                    <a:pt x="4481777" y="821803"/>
                    <a:pt x="4479419" y="1215342"/>
                  </a:cubicBezTo>
                  <a:lnTo>
                    <a:pt x="4501" y="6321765"/>
                  </a:lnTo>
                  <a:cubicBezTo>
                    <a:pt x="3001" y="5908935"/>
                    <a:pt x="1500" y="5496104"/>
                    <a:pt x="0" y="5083274"/>
                  </a:cubicBez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664206" y="6170361"/>
            <a:ext cx="6918193"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3" name="Oval 2">
            <a:extLst>
              <a:ext uri="{FF2B5EF4-FFF2-40B4-BE49-F238E27FC236}">
                <a16:creationId xmlns:a16="http://schemas.microsoft.com/office/drawing/2014/main" id="{2E3BEC49-8908-28D9-43AE-C19D6D0E232D}"/>
              </a:ext>
            </a:extLst>
          </p:cNvPr>
          <p:cNvSpPr/>
          <p:nvPr/>
        </p:nvSpPr>
        <p:spPr>
          <a:xfrm>
            <a:off x="1178556" y="1406130"/>
            <a:ext cx="2122291" cy="2122291"/>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icture Placeholder 18">
            <a:extLst>
              <a:ext uri="{FF2B5EF4-FFF2-40B4-BE49-F238E27FC236}">
                <a16:creationId xmlns:a16="http://schemas.microsoft.com/office/drawing/2014/main" id="{4E9B3688-020C-1751-5056-D104A840D2D0}"/>
              </a:ext>
            </a:extLst>
          </p:cNvPr>
          <p:cNvSpPr>
            <a:spLocks noGrp="1"/>
          </p:cNvSpPr>
          <p:nvPr>
            <p:ph type="pic" sz="quarter" idx="19"/>
          </p:nvPr>
        </p:nvSpPr>
        <p:spPr>
          <a:xfrm>
            <a:off x="1178556" y="1406130"/>
            <a:ext cx="2122291" cy="2122291"/>
          </a:xfrm>
          <a:prstGeom prst="ellipse">
            <a:avLst/>
          </a:prstGeom>
        </p:spPr>
        <p:txBody>
          <a:bodyPr/>
          <a:lstStyle/>
          <a:p>
            <a:endParaRPr lang="en-US"/>
          </a:p>
        </p:txBody>
      </p:sp>
      <p:sp>
        <p:nvSpPr>
          <p:cNvPr id="2" name="Slide Number Placeholder 6">
            <a:extLst>
              <a:ext uri="{FF2B5EF4-FFF2-40B4-BE49-F238E27FC236}">
                <a16:creationId xmlns:a16="http://schemas.microsoft.com/office/drawing/2014/main" id="{012A36FC-9D03-361C-DE5B-B1951490C28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
        <p:nvSpPr>
          <p:cNvPr id="4" name="Text Placeholder 27">
            <a:extLst>
              <a:ext uri="{FF2B5EF4-FFF2-40B4-BE49-F238E27FC236}">
                <a16:creationId xmlns:a16="http://schemas.microsoft.com/office/drawing/2014/main" id="{952E48F0-951A-BB6E-54CE-6788860BACF6}"/>
              </a:ext>
            </a:extLst>
          </p:cNvPr>
          <p:cNvSpPr>
            <a:spLocks noGrp="1"/>
          </p:cNvSpPr>
          <p:nvPr>
            <p:ph type="body" sz="quarter" idx="18" hasCustomPrompt="1"/>
          </p:nvPr>
        </p:nvSpPr>
        <p:spPr>
          <a:xfrm>
            <a:off x="7264400" y="6279450"/>
            <a:ext cx="3970338"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7" name="Text Placeholder 30">
            <a:extLst>
              <a:ext uri="{FF2B5EF4-FFF2-40B4-BE49-F238E27FC236}">
                <a16:creationId xmlns:a16="http://schemas.microsoft.com/office/drawing/2014/main" id="{C89FEBF6-A62A-C053-E4C2-42495CF5DAA6}"/>
              </a:ext>
            </a:extLst>
          </p:cNvPr>
          <p:cNvSpPr>
            <a:spLocks noGrp="1"/>
          </p:cNvSpPr>
          <p:nvPr>
            <p:ph type="body" sz="quarter" idx="21" hasCustomPrompt="1"/>
          </p:nvPr>
        </p:nvSpPr>
        <p:spPr>
          <a:xfrm>
            <a:off x="46642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2" name="Text Placeholder 27">
            <a:extLst>
              <a:ext uri="{FF2B5EF4-FFF2-40B4-BE49-F238E27FC236}">
                <a16:creationId xmlns:a16="http://schemas.microsoft.com/office/drawing/2014/main" id="{5AB358F5-EE07-0C5B-6985-325D514032EC}"/>
              </a:ext>
            </a:extLst>
          </p:cNvPr>
          <p:cNvSpPr>
            <a:spLocks noGrp="1"/>
          </p:cNvSpPr>
          <p:nvPr>
            <p:ph type="body" sz="quarter" idx="16" hasCustomPrompt="1"/>
          </p:nvPr>
        </p:nvSpPr>
        <p:spPr>
          <a:xfrm>
            <a:off x="50007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4" name="Straight Connector 13">
            <a:extLst>
              <a:ext uri="{FF2B5EF4-FFF2-40B4-BE49-F238E27FC236}">
                <a16:creationId xmlns:a16="http://schemas.microsoft.com/office/drawing/2014/main" id="{61033157-305D-1BE1-8EFB-79B00E1E6FA2}"/>
              </a:ext>
            </a:extLst>
          </p:cNvPr>
          <p:cNvCxnSpPr>
            <a:cxnSpLocks/>
          </p:cNvCxnSpPr>
          <p:nvPr userDrawn="1"/>
        </p:nvCxnSpPr>
        <p:spPr>
          <a:xfrm>
            <a:off x="49660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21484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ToolsToo_Slide" descr="ToolsToo_Slide">
            <a:extLst>
              <a:ext uri="{FF2B5EF4-FFF2-40B4-BE49-F238E27FC236}">
                <a16:creationId xmlns:a16="http://schemas.microsoft.com/office/drawing/2014/main" id="{445E7ABC-FA8E-6CDC-8635-812851E962BF}"/>
              </a:ext>
            </a:extLst>
          </p:cNvPr>
          <p:cNvSpPr/>
          <p:nvPr userDrawn="1"/>
        </p:nvSpPr>
        <p:spPr>
          <a:xfrm>
            <a:off x="0" y="0"/>
            <a:ext cx="12192000" cy="6858000"/>
          </a:xfrm>
          <a:prstGeom prst="rect">
            <a:avLst/>
          </a:prstGeom>
          <a:noFill/>
          <a:ln w="1905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395F9B7-701D-0C13-36C3-AEFF974B0D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A58238-3372-1505-DE21-2B0BD12071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6">
            <a:extLst>
              <a:ext uri="{FF2B5EF4-FFF2-40B4-BE49-F238E27FC236}">
                <a16:creationId xmlns:a16="http://schemas.microsoft.com/office/drawing/2014/main" id="{E7C423D8-99E0-B14C-1977-CFA48DEBA740}"/>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4284780856"/>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93" r:id="rId3"/>
    <p:sldLayoutId id="2147483694" r:id="rId4"/>
    <p:sldLayoutId id="2147483662" r:id="rId5"/>
    <p:sldLayoutId id="2147483674" r:id="rId6"/>
    <p:sldLayoutId id="2147483675" r:id="rId7"/>
    <p:sldLayoutId id="2147483702" r:id="rId8"/>
    <p:sldLayoutId id="2147483704" r:id="rId9"/>
    <p:sldLayoutId id="2147483663" r:id="rId10"/>
    <p:sldLayoutId id="2147483664" r:id="rId11"/>
    <p:sldLayoutId id="2147483665" r:id="rId12"/>
    <p:sldLayoutId id="2147483666" r:id="rId13"/>
    <p:sldLayoutId id="2147483667" r:id="rId14"/>
    <p:sldLayoutId id="2147483705" r:id="rId15"/>
    <p:sldLayoutId id="2147483692" r:id="rId16"/>
    <p:sldLayoutId id="2147483649" r:id="rId1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84">
          <p15:clr>
            <a:srgbClr val="F26B43"/>
          </p15:clr>
        </p15:guide>
        <p15:guide id="4" pos="7296">
          <p15:clr>
            <a:srgbClr val="F26B43"/>
          </p15:clr>
        </p15:guide>
        <p15:guide id="5" orient="horz" pos="240">
          <p15:clr>
            <a:srgbClr val="F26B43"/>
          </p15:clr>
        </p15:guide>
        <p15:guide id="6" orient="horz" pos="38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1ED13-EA58-4E3D-7D15-339BD8A5B859}"/>
            </a:ext>
          </a:extLst>
        </p:cNvPr>
        <p:cNvGrpSpPr/>
        <p:nvPr/>
      </p:nvGrpSpPr>
      <p:grpSpPr>
        <a:xfrm>
          <a:off x="0" y="0"/>
          <a:ext cx="0" cy="0"/>
          <a:chOff x="0" y="0"/>
          <a:chExt cx="0" cy="0"/>
        </a:xfrm>
      </p:grpSpPr>
      <p:graphicFrame>
        <p:nvGraphicFramePr>
          <p:cNvPr id="21" name="Chart 20">
            <a:extLst>
              <a:ext uri="{FF2B5EF4-FFF2-40B4-BE49-F238E27FC236}">
                <a16:creationId xmlns:a16="http://schemas.microsoft.com/office/drawing/2014/main" id="{1FBB5066-1CA2-8DA5-E02A-37A1E311C4B4}"/>
              </a:ext>
            </a:extLst>
          </p:cNvPr>
          <p:cNvGraphicFramePr/>
          <p:nvPr/>
        </p:nvGraphicFramePr>
        <p:xfrm>
          <a:off x="5549663" y="2119202"/>
          <a:ext cx="6022467" cy="3791447"/>
        </p:xfrm>
        <a:graphic>
          <a:graphicData uri="http://schemas.openxmlformats.org/drawingml/2006/chart">
            <c:chart xmlns:c="http://schemas.openxmlformats.org/drawingml/2006/chart" xmlns:r="http://schemas.openxmlformats.org/officeDocument/2006/relationships" r:id="rId2"/>
          </a:graphicData>
        </a:graphic>
      </p:graphicFrame>
      <p:sp>
        <p:nvSpPr>
          <p:cNvPr id="33" name="Text Placeholder 32">
            <a:extLst>
              <a:ext uri="{FF2B5EF4-FFF2-40B4-BE49-F238E27FC236}">
                <a16:creationId xmlns:a16="http://schemas.microsoft.com/office/drawing/2014/main" id="{FE532C08-764F-CBC3-64C4-54E64E9C4D3A}"/>
              </a:ext>
            </a:extLst>
          </p:cNvPr>
          <p:cNvSpPr>
            <a:spLocks noGrp="1"/>
          </p:cNvSpPr>
          <p:nvPr>
            <p:ph type="body" sz="quarter" idx="18"/>
          </p:nvPr>
        </p:nvSpPr>
        <p:spPr>
          <a:xfrm>
            <a:off x="3197860" y="6279450"/>
            <a:ext cx="5796280" cy="166199"/>
          </a:xfrm>
        </p:spPr>
        <p:txBody>
          <a:bodyPr>
            <a:noAutofit/>
          </a:bodyPr>
          <a:lstStyle/>
          <a:p>
            <a:r>
              <a:rPr lang="en-US" dirty="0"/>
              <a:t>Why Digital Transformation Still Matters</a:t>
            </a:r>
          </a:p>
        </p:txBody>
      </p:sp>
      <p:sp>
        <p:nvSpPr>
          <p:cNvPr id="3" name="Text Placeholder 2">
            <a:extLst>
              <a:ext uri="{FF2B5EF4-FFF2-40B4-BE49-F238E27FC236}">
                <a16:creationId xmlns:a16="http://schemas.microsoft.com/office/drawing/2014/main" id="{56262FD6-9D9B-6BE8-1A58-DBAF1CB0BE15}"/>
              </a:ext>
            </a:extLst>
          </p:cNvPr>
          <p:cNvSpPr>
            <a:spLocks noGrp="1"/>
          </p:cNvSpPr>
          <p:nvPr>
            <p:ph type="body" sz="quarter" idx="19"/>
          </p:nvPr>
        </p:nvSpPr>
        <p:spPr>
          <a:xfrm>
            <a:off x="609599" y="6251750"/>
            <a:ext cx="286613" cy="221599"/>
          </a:xfrm>
        </p:spPr>
        <p:txBody>
          <a:bodyPr/>
          <a:lstStyle/>
          <a:p>
            <a:r>
              <a:rPr lang="en-US" dirty="0"/>
              <a:t>01</a:t>
            </a:r>
          </a:p>
        </p:txBody>
      </p:sp>
      <p:sp>
        <p:nvSpPr>
          <p:cNvPr id="32" name="Text Placeholder 31">
            <a:extLst>
              <a:ext uri="{FF2B5EF4-FFF2-40B4-BE49-F238E27FC236}">
                <a16:creationId xmlns:a16="http://schemas.microsoft.com/office/drawing/2014/main" id="{D0992E1B-8B64-C903-3484-72EA9FFF8DC0}"/>
              </a:ext>
            </a:extLst>
          </p:cNvPr>
          <p:cNvSpPr>
            <a:spLocks noGrp="1"/>
          </p:cNvSpPr>
          <p:nvPr>
            <p:ph type="body" sz="quarter" idx="16"/>
          </p:nvPr>
        </p:nvSpPr>
        <p:spPr>
          <a:xfrm>
            <a:off x="946152" y="6279450"/>
            <a:ext cx="2203446" cy="166199"/>
          </a:xfrm>
        </p:spPr>
        <p:txBody>
          <a:bodyPr wrap="square" anchor="t">
            <a:spAutoFit/>
          </a:bodyPr>
          <a:lstStyle/>
          <a:p>
            <a:r>
              <a:rPr lang="en-US" dirty="0"/>
              <a:t>Introduction</a:t>
            </a:r>
          </a:p>
        </p:txBody>
      </p:sp>
      <p:sp>
        <p:nvSpPr>
          <p:cNvPr id="2" name="Slide Number Placeholder 1">
            <a:extLst>
              <a:ext uri="{FF2B5EF4-FFF2-40B4-BE49-F238E27FC236}">
                <a16:creationId xmlns:a16="http://schemas.microsoft.com/office/drawing/2014/main" id="{71300387-C905-A508-DD89-ADB3CFC82470}"/>
              </a:ext>
            </a:extLst>
          </p:cNvPr>
          <p:cNvSpPr>
            <a:spLocks noGrp="1"/>
          </p:cNvSpPr>
          <p:nvPr>
            <p:ph type="sldNum" sz="quarter" idx="4"/>
          </p:nvPr>
        </p:nvSpPr>
        <p:spPr>
          <a:xfrm>
            <a:off x="11295787" y="6251750"/>
            <a:ext cx="286611" cy="189270"/>
          </a:xfrm>
        </p:spPr>
        <p:txBody>
          <a:bodyPr/>
          <a:lstStyle/>
          <a:p>
            <a:pPr lvl="0"/>
            <a:fld id="{E494F7E3-3625-40F1-897C-DFFB67D50095}" type="slidenum">
              <a:rPr lang="en-US" noProof="0" smtClean="0"/>
              <a:pPr lvl="0"/>
              <a:t>1</a:t>
            </a:fld>
            <a:endParaRPr lang="en-US" noProof="0" dirty="0"/>
          </a:p>
        </p:txBody>
      </p:sp>
      <p:sp>
        <p:nvSpPr>
          <p:cNvPr id="31" name="Text Placeholder 30">
            <a:extLst>
              <a:ext uri="{FF2B5EF4-FFF2-40B4-BE49-F238E27FC236}">
                <a16:creationId xmlns:a16="http://schemas.microsoft.com/office/drawing/2014/main" id="{6C1A633B-91EE-E64B-744B-BB1296954483}"/>
              </a:ext>
            </a:extLst>
          </p:cNvPr>
          <p:cNvSpPr>
            <a:spLocks noGrp="1"/>
          </p:cNvSpPr>
          <p:nvPr>
            <p:ph type="body" sz="quarter" idx="15"/>
          </p:nvPr>
        </p:nvSpPr>
        <p:spPr>
          <a:xfrm>
            <a:off x="609600" y="393700"/>
            <a:ext cx="10972800" cy="757238"/>
          </a:xfrm>
        </p:spPr>
        <p:txBody>
          <a:bodyPr>
            <a:noAutofit/>
          </a:bodyPr>
          <a:lstStyle/>
          <a:p>
            <a:r>
              <a:rPr lang="en-US" dirty="0"/>
              <a:t>The Impact of Digital Transformation Maturity on Overall Business Performance and Long-Term Growth</a:t>
            </a:r>
          </a:p>
        </p:txBody>
      </p:sp>
      <p:sp>
        <p:nvSpPr>
          <p:cNvPr id="18" name="TextBox 17">
            <a:extLst>
              <a:ext uri="{FF2B5EF4-FFF2-40B4-BE49-F238E27FC236}">
                <a16:creationId xmlns:a16="http://schemas.microsoft.com/office/drawing/2014/main" id="{6E7ADBC3-7A52-1029-67B6-89FA6896167E}"/>
              </a:ext>
            </a:extLst>
          </p:cNvPr>
          <p:cNvSpPr txBox="1"/>
          <p:nvPr/>
        </p:nvSpPr>
        <p:spPr>
          <a:xfrm>
            <a:off x="619870" y="2308347"/>
            <a:ext cx="4643119" cy="3231654"/>
          </a:xfrm>
          <a:prstGeom prst="rect">
            <a:avLst/>
          </a:prstGeom>
          <a:noFill/>
        </p:spPr>
        <p:txBody>
          <a:bodyPr wrap="square" lIns="0" tIns="0" rIns="0" bIns="0">
            <a:noAutofit/>
          </a:bodyPr>
          <a:lstStyle/>
          <a:p>
            <a:pPr marL="0" marR="0" lvl="0" indent="0" algn="l" defTabSz="914400" rtl="0" eaLnBrk="1" fontAlgn="auto" latinLnBrk="0" hangingPunct="1">
              <a:lnSpc>
                <a:spcPct val="114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2"/>
                </a:solidFill>
                <a:effectLst/>
                <a:uLnTx/>
                <a:uFillTx/>
                <a:latin typeface="Montserrat"/>
                <a:ea typeface="+mn-ea"/>
                <a:cs typeface="+mn-cs"/>
              </a:rPr>
              <a:t>This chart visually illustrates the direct correlation between an organization’s digital maturity and its business performance outcomes. As companies progress through the stages of digital maturity —they experience consistent improvements across key business metrics: revenue growth, customer satisfaction, and operational efficiency. </a:t>
            </a:r>
          </a:p>
          <a:p>
            <a:pPr marL="0" marR="0" lvl="0" indent="0" algn="l" defTabSz="914400" rtl="0" eaLnBrk="1" fontAlgn="auto" latinLnBrk="0" hangingPunct="1">
              <a:lnSpc>
                <a:spcPct val="114000"/>
              </a:lnSpc>
              <a:spcBef>
                <a:spcPts val="0"/>
              </a:spcBef>
              <a:spcAft>
                <a:spcPts val="0"/>
              </a:spcAft>
              <a:buClrTx/>
              <a:buSzTx/>
              <a:buFontTx/>
              <a:buNone/>
              <a:tabLst/>
              <a:defRPr/>
            </a:pPr>
            <a:endParaRPr kumimoji="0" lang="en-US" sz="1400" b="0" i="0" u="none" strike="noStrike" kern="1200" cap="none" spc="0" normalizeH="0" baseline="0" noProof="0" dirty="0">
              <a:ln>
                <a:noFill/>
              </a:ln>
              <a:solidFill>
                <a:schemeClr val="tx2"/>
              </a:solidFill>
              <a:effectLst/>
              <a:uLnTx/>
              <a:uFillTx/>
              <a:latin typeface="Montserrat"/>
              <a:ea typeface="+mn-ea"/>
              <a:cs typeface="+mn-cs"/>
            </a:endParaRPr>
          </a:p>
          <a:p>
            <a:pPr marL="0" marR="0" lvl="0" indent="0" algn="l" defTabSz="914400" rtl="0" eaLnBrk="1" fontAlgn="auto" latinLnBrk="0" hangingPunct="1">
              <a:lnSpc>
                <a:spcPct val="114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2"/>
                </a:solidFill>
                <a:effectLst/>
                <a:uLnTx/>
                <a:uFillTx/>
                <a:latin typeface="Montserrat"/>
                <a:ea typeface="+mn-ea"/>
                <a:cs typeface="+mn-cs"/>
              </a:rPr>
              <a:t>Organizations at higher levels of digital maturity are better equipped to leverage advanced technologies, data-driven insights, and agile operating models, enabling them to respond faster to market changes and customer needs.</a:t>
            </a:r>
          </a:p>
        </p:txBody>
      </p:sp>
      <p:sp>
        <p:nvSpPr>
          <p:cNvPr id="7" name="TextBox 6">
            <a:extLst>
              <a:ext uri="{FF2B5EF4-FFF2-40B4-BE49-F238E27FC236}">
                <a16:creationId xmlns:a16="http://schemas.microsoft.com/office/drawing/2014/main" id="{47ECE8FC-E099-D024-F9FC-3A83C08D238C}"/>
              </a:ext>
            </a:extLst>
          </p:cNvPr>
          <p:cNvSpPr txBox="1"/>
          <p:nvPr/>
        </p:nvSpPr>
        <p:spPr>
          <a:xfrm>
            <a:off x="619870" y="1556506"/>
            <a:ext cx="4643119" cy="492443"/>
          </a:xfrm>
          <a:prstGeom prst="rect">
            <a:avLst/>
          </a:prstGeom>
          <a:noFill/>
        </p:spPr>
        <p:txBody>
          <a:bodyPr wrap="square" lIns="0" tIns="0" rIns="0" bIns="0">
            <a:noAutofit/>
          </a:bodyPr>
          <a:lstStyle/>
          <a:p>
            <a:pPr marL="0" marR="0" lvl="0" indent="0" algn="l" defTabSz="914400" rtl="0" eaLnBrk="1" fontAlgn="auto" latinLnBrk="0" hangingPunct="1">
              <a:lnSpc>
                <a:spcPct val="114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tx2"/>
                </a:solidFill>
                <a:effectLst/>
                <a:uLnTx/>
                <a:uFillTx/>
                <a:latin typeface="Montserrat ExtraBold" pitchFamily="2" charset="0"/>
                <a:ea typeface="+mn-ea"/>
                <a:cs typeface="+mn-cs"/>
              </a:rPr>
              <a:t>How higher digital maturity drives stronger financial and operational results.</a:t>
            </a:r>
          </a:p>
        </p:txBody>
      </p:sp>
      <p:cxnSp>
        <p:nvCxnSpPr>
          <p:cNvPr id="8" name="Straight Connector 7">
            <a:extLst>
              <a:ext uri="{FF2B5EF4-FFF2-40B4-BE49-F238E27FC236}">
                <a16:creationId xmlns:a16="http://schemas.microsoft.com/office/drawing/2014/main" id="{DCCD2290-6DE2-42BD-D556-49F0D87BB03E}"/>
              </a:ext>
            </a:extLst>
          </p:cNvPr>
          <p:cNvCxnSpPr>
            <a:cxnSpLocks/>
          </p:cNvCxnSpPr>
          <p:nvPr/>
        </p:nvCxnSpPr>
        <p:spPr>
          <a:xfrm>
            <a:off x="619870" y="2149346"/>
            <a:ext cx="4643119" cy="0"/>
          </a:xfrm>
          <a:prstGeom prst="line">
            <a:avLst/>
          </a:prstGeom>
          <a:ln w="25400">
            <a:gradFill flip="none" rotWithShape="1">
              <a:gsLst>
                <a:gs pos="0">
                  <a:schemeClr val="accent4"/>
                </a:gs>
                <a:gs pos="100000">
                  <a:schemeClr val="accent4">
                    <a:lumMod val="20000"/>
                    <a:lumOff val="80000"/>
                    <a:alpha val="8000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271BA014-FABD-A873-5C30-5E1764410D99}"/>
              </a:ext>
            </a:extLst>
          </p:cNvPr>
          <p:cNvSpPr txBox="1"/>
          <p:nvPr/>
        </p:nvSpPr>
        <p:spPr>
          <a:xfrm>
            <a:off x="5680612" y="1556506"/>
            <a:ext cx="5361830" cy="193899"/>
          </a:xfrm>
          <a:prstGeom prst="rect">
            <a:avLst/>
          </a:prstGeom>
        </p:spPr>
        <p:txBody>
          <a:bodyPr vert="horz" lIns="0" tIns="0" rIns="0" bIns="0" rtlCol="0">
            <a:noAutofit/>
          </a:bodyPr>
          <a:lstStyle>
            <a:lvl1pPr indent="0">
              <a:lnSpc>
                <a:spcPct val="90000"/>
              </a:lnSpc>
              <a:spcBef>
                <a:spcPts val="1000"/>
              </a:spcBef>
              <a:buFont typeface="Arial" panose="020B0604020202020204" pitchFamily="34" charset="0"/>
              <a:buNone/>
              <a:defRPr sz="1600">
                <a:solidFill>
                  <a:schemeClr val="accent4"/>
                </a:solidFill>
                <a:latin typeface="Montserrat SemiBold" pitchFamily="2"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nSpc>
                <a:spcPct val="114000"/>
              </a:lnSpc>
            </a:pPr>
            <a:r>
              <a:rPr lang="en-US" sz="1400" dirty="0">
                <a:solidFill>
                  <a:schemeClr val="tx2"/>
                </a:solidFill>
              </a:rPr>
              <a:t>Business Value Increases with Digital Maturity</a:t>
            </a:r>
          </a:p>
        </p:txBody>
      </p:sp>
      <p:sp>
        <p:nvSpPr>
          <p:cNvPr id="4" name="TextBox 3">
            <a:extLst>
              <a:ext uri="{FF2B5EF4-FFF2-40B4-BE49-F238E27FC236}">
                <a16:creationId xmlns:a16="http://schemas.microsoft.com/office/drawing/2014/main" id="{62544946-A895-5EE9-A208-D1B7EECCC117}"/>
              </a:ext>
            </a:extLst>
          </p:cNvPr>
          <p:cNvSpPr txBox="1"/>
          <p:nvPr/>
        </p:nvSpPr>
        <p:spPr>
          <a:xfrm>
            <a:off x="5680612" y="1842822"/>
            <a:ext cx="2774278" cy="184666"/>
          </a:xfrm>
          <a:prstGeom prst="rect">
            <a:avLst/>
          </a:prstGeom>
          <a:noFill/>
        </p:spPr>
        <p:txBody>
          <a:bodyPr wrap="square" lIns="0" tIns="0" rIns="0" bIns="0">
            <a:noAutofit/>
          </a:bodyPr>
          <a:lstStyle/>
          <a:p>
            <a:pPr marL="0" marR="0" lvl="0" indent="0" defTabSz="914400" rtl="0" eaLnBrk="1" fontAlgn="auto" latinLnBrk="0" hangingPunct="1">
              <a:lnSpc>
                <a:spcPct val="114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tx2"/>
                </a:solidFill>
                <a:effectLst/>
                <a:uLnTx/>
                <a:uFillTx/>
                <a:latin typeface="Montserrat"/>
                <a:ea typeface="+mn-ea"/>
                <a:cs typeface="+mn-cs"/>
              </a:rPr>
              <a:t>Performance Improvement (%)</a:t>
            </a:r>
          </a:p>
        </p:txBody>
      </p:sp>
    </p:spTree>
    <p:extLst>
      <p:ext uri="{BB962C8B-B14F-4D97-AF65-F5344CB8AC3E}">
        <p14:creationId xmlns:p14="http://schemas.microsoft.com/office/powerpoint/2010/main" val="373721470"/>
      </p:ext>
    </p:extLst>
  </p:cSld>
  <p:clrMapOvr>
    <a:masterClrMapping/>
  </p:clrMapOvr>
</p:sld>
</file>

<file path=ppt/theme/theme1.xml><?xml version="1.0" encoding="utf-8"?>
<a:theme xmlns:a="http://schemas.openxmlformats.org/drawingml/2006/main" name="1_Office Theme">
  <a:themeElements>
    <a:clrScheme name="Custom 35">
      <a:dk1>
        <a:sysClr val="windowText" lastClr="000000"/>
      </a:dk1>
      <a:lt1>
        <a:sysClr val="window" lastClr="FFFFFF"/>
      </a:lt1>
      <a:dk2>
        <a:srgbClr val="002546"/>
      </a:dk2>
      <a:lt2>
        <a:srgbClr val="E8E8E8"/>
      </a:lt2>
      <a:accent1>
        <a:srgbClr val="6978CF"/>
      </a:accent1>
      <a:accent2>
        <a:srgbClr val="C9D8E4"/>
      </a:accent2>
      <a:accent3>
        <a:srgbClr val="FFFFFF"/>
      </a:accent3>
      <a:accent4>
        <a:srgbClr val="4E64EA"/>
      </a:accent4>
      <a:accent5>
        <a:srgbClr val="F8F9FE"/>
      </a:accent5>
      <a:accent6>
        <a:srgbClr val="4EA72E"/>
      </a:accent6>
      <a:hlink>
        <a:srgbClr val="467886"/>
      </a:hlink>
      <a:folHlink>
        <a:srgbClr val="96607D"/>
      </a:folHlink>
    </a:clrScheme>
    <a:fontScheme name="Custom 7">
      <a:majorFont>
        <a:latin typeface="Montserrat Black"/>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8804</TotalTime>
  <Words>123</Words>
  <Application>Microsoft Office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Montserrat</vt:lpstr>
      <vt:lpstr>Montserrat Black</vt:lpstr>
      <vt:lpstr>Montserrat ExtraBold</vt:lpstr>
      <vt:lpstr>Montserrat SemiBold</vt:lpstr>
      <vt:lpstr>1_Office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SlideStart Template</dc:title>
  <dc:subject/>
  <dc:creator>Analyst Academy LLC</dc:creator>
  <cp:keywords/>
  <dc:description/>
  <cp:lastModifiedBy>Diam Cabatay</cp:lastModifiedBy>
  <cp:revision>81</cp:revision>
  <dcterms:created xsi:type="dcterms:W3CDTF">2025-04-10T11:11:23Z</dcterms:created>
  <dcterms:modified xsi:type="dcterms:W3CDTF">2025-10-16T09:32:38Z</dcterms:modified>
  <cp:category/>
</cp:coreProperties>
</file>